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6" r:id="rId3"/>
    <p:sldId id="277" r:id="rId4"/>
    <p:sldId id="278" r:id="rId5"/>
    <p:sldId id="272" r:id="rId6"/>
    <p:sldId id="273" r:id="rId7"/>
    <p:sldId id="274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使能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PLL4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F36DA3B-3B73-4917-91DD-368FD1084654}"/>
              </a:ext>
            </a:extLst>
          </p:cNvPr>
          <p:cNvSpPr txBox="1"/>
          <p:nvPr/>
        </p:nvSpPr>
        <p:spPr>
          <a:xfrm>
            <a:off x="1006678" y="1333850"/>
            <a:ext cx="9152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PLL4</a:t>
            </a:r>
            <a:r>
              <a:rPr lang="zh-CN" altLang="en-US"/>
              <a:t>用于给各种外设提供时钟，最先要使能</a:t>
            </a:r>
            <a:r>
              <a:rPr lang="en-US" altLang="zh-CN"/>
              <a:t>PLL4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GPIO</a:t>
            </a:r>
            <a:r>
              <a:rPr lang="zh-CN" altLang="en-US"/>
              <a:t>是低速设备，我们可以先不去设置</a:t>
            </a:r>
            <a:r>
              <a:rPr lang="en-US" altLang="zh-CN"/>
              <a:t>PLL4</a:t>
            </a:r>
            <a:r>
              <a:rPr lang="zh-CN" altLang="en-US"/>
              <a:t>的频率；仅仅使能即可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BBA7C-6961-4B4A-B9B0-576611BF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94" y="2081011"/>
            <a:ext cx="6087011" cy="458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对于输入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输出引脚：读取引脚电平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E48F7C5-DBB8-422C-97F9-5089F790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09" y="1671857"/>
            <a:ext cx="815238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对于输出引脚：设置引脚电平，方法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DB9AB722-CD92-48DA-9E0E-C7264DA1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58" y="1715339"/>
            <a:ext cx="8914286" cy="4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6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对于输出引脚：设置引脚电平，方法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86DB10D-C8D2-44FA-97A7-652888C6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938" y="1604484"/>
            <a:ext cx="8028571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9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27058" y="353536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MPU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MCU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共享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1D0B851-863C-4FA6-8A34-5C9BEF5B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8" y="1431072"/>
            <a:ext cx="10537161" cy="53380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52E26B-F471-4D60-9F9E-8CF211792F09}"/>
              </a:ext>
            </a:extLst>
          </p:cNvPr>
          <p:cNvSpPr txBox="1"/>
          <p:nvPr/>
        </p:nvSpPr>
        <p:spPr>
          <a:xfrm>
            <a:off x="455213" y="900883"/>
            <a:ext cx="915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</a:t>
            </a:r>
            <a:r>
              <a:rPr lang="en-US" altLang="zh-CN"/>
              <a:t>A7</a:t>
            </a:r>
            <a:r>
              <a:rPr lang="zh-CN" altLang="en-US"/>
              <a:t>、</a:t>
            </a:r>
            <a:r>
              <a:rPr lang="en-US" altLang="zh-CN"/>
              <a:t>M4</a:t>
            </a:r>
            <a:r>
              <a:rPr lang="zh-CN" altLang="en-US"/>
              <a:t>而言，</a:t>
            </a:r>
            <a:r>
              <a:rPr lang="en-US" altLang="zh-CN"/>
              <a:t>GPIO</a:t>
            </a:r>
            <a:r>
              <a:rPr lang="zh-CN" altLang="en-US"/>
              <a:t>模块是公用的，寄存器的操作也是类似的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72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MPU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上使能某个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6C522BC-11D5-430E-84BB-C87F0D50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57" y="1576108"/>
            <a:ext cx="8914286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MCU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上使能某个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007DF09-D1F0-4756-9A83-B63E5F732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13" y="1621681"/>
            <a:ext cx="8885714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9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模块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C9603AB-7EE3-4DDE-B9E6-D1241B42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28" y="1480674"/>
            <a:ext cx="8857143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8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设置引脚工作模式：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模式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66FE7FC-BA59-4683-AC1C-424DCFED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39" y="1474751"/>
            <a:ext cx="8942857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0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对于输出引脚：设置输出类型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D2FE0D1-B92C-4233-B20A-B3FFA53E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81" y="1572948"/>
            <a:ext cx="8895238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对于输出引脚：设置输出速度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6356DF3-AD51-467C-8B68-33AD2A8B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987" y="1251143"/>
            <a:ext cx="8686025" cy="548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7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6" y="529705"/>
            <a:ext cx="456361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对于输入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输出引脚：设置上下拉电阻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ABBDB73-440D-404E-9333-3CF40BF6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66" y="1623531"/>
            <a:ext cx="8885714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4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4246</TotalTime>
  <Words>140</Words>
  <Application>Microsoft Office PowerPoint</Application>
  <PresentationFormat>宽屏</PresentationFormat>
  <Paragraphs>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306</cp:revision>
  <dcterms:created xsi:type="dcterms:W3CDTF">2020-09-12T05:08:37Z</dcterms:created>
  <dcterms:modified xsi:type="dcterms:W3CDTF">2020-10-07T10:22:23Z</dcterms:modified>
</cp:coreProperties>
</file>