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怎么访问寄存器？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931177" y="1059992"/>
            <a:ext cx="809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怎么访问寄存器？用指针：</a:t>
            </a:r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48A7E9-3760-45B5-9DA7-E59D66426BEF}"/>
              </a:ext>
            </a:extLst>
          </p:cNvPr>
          <p:cNvSpPr txBox="1"/>
          <p:nvPr/>
        </p:nvSpPr>
        <p:spPr>
          <a:xfrm>
            <a:off x="2912378" y="2103323"/>
            <a:ext cx="8095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int   a;  </a:t>
            </a:r>
          </a:p>
          <a:p>
            <a:r>
              <a:rPr lang="en-US" altLang="zh-CN"/>
              <a:t>unsigned int *p  = &amp;a;   // p</a:t>
            </a:r>
            <a:r>
              <a:rPr lang="zh-CN" altLang="en-US"/>
              <a:t>等于“</a:t>
            </a:r>
            <a:r>
              <a:rPr lang="en-US" altLang="zh-CN"/>
              <a:t>a</a:t>
            </a:r>
            <a:r>
              <a:rPr lang="zh-CN" altLang="en-US"/>
              <a:t>的地址”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*p = val;   // </a:t>
            </a:r>
            <a:r>
              <a:rPr lang="zh-CN" altLang="en-US"/>
              <a:t>写这个地址，就是写</a:t>
            </a:r>
            <a:r>
              <a:rPr lang="en-US" altLang="zh-CN"/>
              <a:t>a</a:t>
            </a:r>
          </a:p>
          <a:p>
            <a:r>
              <a:rPr lang="en-US" altLang="zh-CN"/>
              <a:t>val = *p;   // </a:t>
            </a:r>
            <a:r>
              <a:rPr lang="zh-CN" altLang="en-US"/>
              <a:t>读这个地址，就是读</a:t>
            </a:r>
            <a:r>
              <a:rPr lang="en-US" altLang="zh-CN"/>
              <a:t>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944119-0D28-42B2-B93C-49800BF03ABB}"/>
              </a:ext>
            </a:extLst>
          </p:cNvPr>
          <p:cNvSpPr txBox="1"/>
          <p:nvPr/>
        </p:nvSpPr>
        <p:spPr>
          <a:xfrm>
            <a:off x="2912377" y="4671840"/>
            <a:ext cx="8095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unsigned int *p  = 0x40010800; // p</a:t>
            </a:r>
            <a:r>
              <a:rPr lang="zh-CN" altLang="en-US"/>
              <a:t>等于某个寄存器的地址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*p = val;   // </a:t>
            </a:r>
            <a:r>
              <a:rPr lang="zh-CN" altLang="en-US"/>
              <a:t>写这个地址，也就是写这个寄存器</a:t>
            </a:r>
            <a:endParaRPr lang="en-US" altLang="zh-CN"/>
          </a:p>
          <a:p>
            <a:r>
              <a:rPr lang="en-US" altLang="zh-CN"/>
              <a:t>Val = *p;  // </a:t>
            </a:r>
            <a:r>
              <a:rPr lang="zh-CN" altLang="en-US"/>
              <a:t>读寄存器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38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main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931177" y="1059992"/>
            <a:ext cx="809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使能</a:t>
            </a:r>
            <a:r>
              <a:rPr lang="en-US" altLang="zh-CN"/>
              <a:t>GPIOB</a:t>
            </a:r>
            <a:r>
              <a:rPr lang="zh-CN" altLang="en-US"/>
              <a:t>、设置</a:t>
            </a:r>
            <a:r>
              <a:rPr lang="en-US" altLang="zh-CN"/>
              <a:t>GPIOB0</a:t>
            </a:r>
            <a:r>
              <a:rPr lang="zh-CN" altLang="en-US"/>
              <a:t>为输入，循环让</a:t>
            </a:r>
            <a:r>
              <a:rPr lang="en-US" altLang="zh-CN"/>
              <a:t>GPIOB0</a:t>
            </a:r>
            <a:r>
              <a:rPr lang="zh-CN" altLang="en-US"/>
              <a:t>输入高、低电平：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668769-2636-4653-9221-4B77C3C02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30" y="1627227"/>
            <a:ext cx="7243304" cy="492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6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谁调用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main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函数：启动文件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:start.S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1006678" y="1333850"/>
            <a:ext cx="456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参考</a:t>
            </a:r>
            <a:r>
              <a:rPr lang="en-US" altLang="zh-CN"/>
              <a:t>keil</a:t>
            </a:r>
            <a:r>
              <a:rPr lang="zh-CN" altLang="en-US"/>
              <a:t>自带的：</a:t>
            </a:r>
            <a:r>
              <a:rPr lang="en-US" altLang="zh-CN"/>
              <a:t>startup_stm32f10x_hd.s</a:t>
            </a:r>
          </a:p>
          <a:p>
            <a:r>
              <a:rPr lang="zh-CN" altLang="en-US"/>
              <a:t>设置栈，调用</a:t>
            </a:r>
            <a:r>
              <a:rPr lang="en-US" altLang="zh-CN"/>
              <a:t>main</a:t>
            </a:r>
            <a:r>
              <a:rPr lang="zh-CN" altLang="en-US"/>
              <a:t>函数：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4A5943-E2E6-446C-BCC6-2EDCA1426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694" y="2269098"/>
            <a:ext cx="5552381" cy="2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143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方正正纤黑简体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277</cp:revision>
  <dcterms:created xsi:type="dcterms:W3CDTF">2020-09-12T05:08:37Z</dcterms:created>
  <dcterms:modified xsi:type="dcterms:W3CDTF">2020-10-03T04:23:41Z</dcterms:modified>
</cp:coreProperties>
</file>