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3" r:id="rId5"/>
    <p:sldId id="276" r:id="rId6"/>
    <p:sldId id="27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2021/06/28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801206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ARM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中怎么访问寄存器？就像访问内存一样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怎么访问寄存器？用指针：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48A7E9-3760-45B5-9DA7-E59D66426BEF}"/>
              </a:ext>
            </a:extLst>
          </p:cNvPr>
          <p:cNvSpPr txBox="1"/>
          <p:nvPr/>
        </p:nvSpPr>
        <p:spPr>
          <a:xfrm>
            <a:off x="2912378" y="2103323"/>
            <a:ext cx="809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  a;  </a:t>
            </a:r>
          </a:p>
          <a:p>
            <a:r>
              <a:rPr lang="en-US" altLang="zh-CN"/>
              <a:t>unsigned int *p  = &amp;a;   // p</a:t>
            </a:r>
            <a:r>
              <a:rPr lang="zh-CN" altLang="en-US"/>
              <a:t>等于“</a:t>
            </a:r>
            <a:r>
              <a:rPr lang="en-US" altLang="zh-CN"/>
              <a:t>a</a:t>
            </a:r>
            <a:r>
              <a:rPr lang="zh-CN" altLang="en-US"/>
              <a:t>的地址”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写这个地址，就是写</a:t>
            </a:r>
            <a:r>
              <a:rPr lang="en-US" altLang="zh-CN"/>
              <a:t>a</a:t>
            </a:r>
          </a:p>
          <a:p>
            <a:r>
              <a:rPr lang="en-US" altLang="zh-CN"/>
              <a:t>val = *p;   // </a:t>
            </a:r>
            <a:r>
              <a:rPr lang="zh-CN" altLang="en-US"/>
              <a:t>读这个地址，就是读</a:t>
            </a:r>
            <a:r>
              <a:rPr lang="en-US" altLang="zh-CN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2912377" y="4671840"/>
            <a:ext cx="80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unsigned int *p  = 0x40010800; // p</a:t>
            </a:r>
            <a:r>
              <a:rPr lang="zh-CN" altLang="en-US"/>
              <a:t>等于某个寄存器的地址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写这个地址，也就是写这个寄存器</a:t>
            </a:r>
            <a:endParaRPr lang="en-US" altLang="zh-CN"/>
          </a:p>
          <a:p>
            <a:r>
              <a:rPr lang="en-US" altLang="zh-CN"/>
              <a:t>val = *p;  // </a:t>
            </a:r>
            <a:r>
              <a:rPr lang="zh-CN" altLang="en-US"/>
              <a:t>读寄存器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8" y="268556"/>
            <a:ext cx="375926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ARM CPU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看来，内存、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的操作是一样的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FBCF29D-CCE7-4C87-A705-2EEBC2DCA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90" y="1171368"/>
            <a:ext cx="7647619" cy="5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8" y="268556"/>
            <a:ext cx="375926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X86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架构中内存和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IO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是分开的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1FEC420-EC6E-44A7-AC17-42928940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86" y="1220811"/>
            <a:ext cx="7371428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8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1059992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ARM</a:t>
            </a:r>
            <a:r>
              <a:rPr lang="zh-CN" altLang="en-US"/>
              <a:t>芯片属于精简指令集计算机</a:t>
            </a:r>
            <a:r>
              <a:rPr lang="en-US" altLang="zh-CN"/>
              <a:t>(RISC</a:t>
            </a:r>
            <a:r>
              <a:rPr lang="zh-CN" altLang="en-US"/>
              <a:t>：</a:t>
            </a:r>
            <a:r>
              <a:rPr lang="en-US" altLang="zh-CN"/>
              <a:t>Reduced Instruction Set Computing)</a:t>
            </a:r>
            <a:r>
              <a:rPr lang="zh-CN" altLang="en-US"/>
              <a:t>，它所用的指令比较简单，有如下特点：</a:t>
            </a:r>
          </a:p>
          <a:p>
            <a:r>
              <a:rPr lang="zh-CN" altLang="en-US"/>
              <a:t>① 对内存只有读、写指令</a:t>
            </a:r>
          </a:p>
          <a:p>
            <a:r>
              <a:rPr lang="zh-CN" altLang="en-US"/>
              <a:t>② 对于数据的运算是在</a:t>
            </a:r>
            <a:r>
              <a:rPr lang="en-US" altLang="zh-CN"/>
              <a:t>CPU</a:t>
            </a:r>
            <a:r>
              <a:rPr lang="zh-CN" altLang="en-US"/>
              <a:t>内部实现</a:t>
            </a:r>
          </a:p>
          <a:p>
            <a:r>
              <a:rPr lang="zh-CN" altLang="en-US"/>
              <a:t>③ 使用</a:t>
            </a:r>
            <a:r>
              <a:rPr lang="en-US" altLang="zh-CN"/>
              <a:t>RISC</a:t>
            </a:r>
            <a:r>
              <a:rPr lang="zh-CN" altLang="en-US"/>
              <a:t>指令的</a:t>
            </a:r>
            <a:r>
              <a:rPr lang="en-US" altLang="zh-CN"/>
              <a:t>CPU</a:t>
            </a:r>
            <a:r>
              <a:rPr lang="zh-CN" altLang="en-US"/>
              <a:t>复杂度小一点，易于设计</a:t>
            </a: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3042009"/>
            <a:ext cx="3839973" cy="3111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771786" y="3343195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对于左图所示的乘法运算</a:t>
            </a:r>
            <a:r>
              <a:rPr lang="en-US" altLang="zh-CN"/>
              <a:t>a = a * b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RISC</a:t>
            </a:r>
            <a:r>
              <a:rPr lang="zh-CN" altLang="en-US"/>
              <a:t>中要使用</a:t>
            </a:r>
            <a:r>
              <a:rPr lang="en-US" altLang="zh-CN"/>
              <a:t>4</a:t>
            </a:r>
            <a:r>
              <a:rPr lang="zh-CN" altLang="en-US"/>
              <a:t>条汇编指令：</a:t>
            </a:r>
            <a:endParaRPr lang="en-US" altLang="zh-CN"/>
          </a:p>
          <a:p>
            <a:r>
              <a:rPr lang="zh-CN" altLang="en-US"/>
              <a:t>① 读内存</a:t>
            </a:r>
            <a:r>
              <a:rPr lang="en-US" altLang="zh-CN"/>
              <a:t>a</a:t>
            </a:r>
          </a:p>
          <a:p>
            <a:r>
              <a:rPr lang="zh-CN" altLang="en-US"/>
              <a:t>② 读内存</a:t>
            </a:r>
            <a:r>
              <a:rPr lang="en-US" altLang="zh-CN"/>
              <a:t>b</a:t>
            </a:r>
          </a:p>
          <a:p>
            <a:r>
              <a:rPr lang="zh-CN" altLang="en-US"/>
              <a:t>③ 计算</a:t>
            </a:r>
            <a:r>
              <a:rPr lang="en-US" altLang="zh-CN"/>
              <a:t>a*b</a:t>
            </a:r>
          </a:p>
          <a:p>
            <a:r>
              <a:rPr lang="zh-CN" altLang="en-US"/>
              <a:t>④ 把结果写入内存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CISC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1059992"/>
            <a:ext cx="8095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x86</a:t>
            </a:r>
            <a:r>
              <a:rPr lang="zh-CN" altLang="en-US"/>
              <a:t>属于复杂指令集计算机</a:t>
            </a:r>
            <a:r>
              <a:rPr lang="en-US" altLang="zh-CN"/>
              <a:t>(CISC</a:t>
            </a:r>
            <a:r>
              <a:rPr lang="zh-CN" altLang="en-US"/>
              <a:t>：</a:t>
            </a:r>
            <a:r>
              <a:rPr lang="en-US" altLang="zh-CN"/>
              <a:t>Complex Instruction Set Computing)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它所用的指令比较复杂，比如某些复杂的指令，它是通过“微程序”来实现的。</a:t>
            </a:r>
            <a:endParaRPr lang="en-US" altLang="zh-CN"/>
          </a:p>
          <a:p>
            <a:r>
              <a:rPr lang="zh-CN" altLang="en-US"/>
              <a:t>比如执行乘法指令时，实际上会去执行一个“微程序”，</a:t>
            </a:r>
            <a:endParaRPr lang="en-US" altLang="zh-CN"/>
          </a:p>
          <a:p>
            <a:r>
              <a:rPr lang="zh-CN" altLang="en-US"/>
              <a:t>在“微程序”里，</a:t>
            </a:r>
            <a:endParaRPr lang="en-US" altLang="zh-CN"/>
          </a:p>
          <a:p>
            <a:r>
              <a:rPr lang="zh-CN" altLang="en-US"/>
              <a:t>一样是去执行这</a:t>
            </a:r>
            <a:r>
              <a:rPr lang="en-US" altLang="zh-CN"/>
              <a:t>4</a:t>
            </a:r>
            <a:r>
              <a:rPr lang="zh-CN" altLang="en-US"/>
              <a:t>不操作：</a:t>
            </a:r>
            <a:endParaRPr lang="en-US" altLang="zh-CN"/>
          </a:p>
          <a:p>
            <a:r>
              <a:rPr lang="zh-CN" altLang="en-US"/>
              <a:t>① 读内存</a:t>
            </a:r>
            <a:r>
              <a:rPr lang="en-US" altLang="zh-CN"/>
              <a:t>a</a:t>
            </a:r>
          </a:p>
          <a:p>
            <a:r>
              <a:rPr lang="zh-CN" altLang="en-US"/>
              <a:t>② 读内存</a:t>
            </a:r>
            <a:r>
              <a:rPr lang="en-US" altLang="zh-CN"/>
              <a:t>b</a:t>
            </a:r>
          </a:p>
          <a:p>
            <a:r>
              <a:rPr lang="zh-CN" altLang="en-US"/>
              <a:t>③ 计算</a:t>
            </a:r>
            <a:r>
              <a:rPr lang="en-US" altLang="zh-CN"/>
              <a:t>a*b</a:t>
            </a:r>
          </a:p>
          <a:p>
            <a:r>
              <a:rPr lang="zh-CN" altLang="en-US"/>
              <a:t>④ 把结果写入内存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但是对于程序员来说，</a:t>
            </a:r>
            <a:endParaRPr lang="en-US" altLang="zh-CN"/>
          </a:p>
          <a:p>
            <a:r>
              <a:rPr lang="zh-CN" altLang="en-US"/>
              <a:t>他看不到“微程序”，</a:t>
            </a:r>
            <a:endParaRPr lang="en-US" altLang="zh-CN"/>
          </a:p>
          <a:p>
            <a:r>
              <a:rPr lang="zh-CN" altLang="en-US"/>
              <a:t>他好像用一条指令就搞定了这一切！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3042009"/>
            <a:ext cx="3839973" cy="31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CISC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比较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468071" y="1856946"/>
            <a:ext cx="9764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CISC</a:t>
            </a:r>
            <a:r>
              <a:rPr lang="zh-CN" altLang="en-US"/>
              <a:t>的指令能力强，单多数指令使用率低却增加了</a:t>
            </a:r>
            <a:r>
              <a:rPr lang="en-US" altLang="zh-CN"/>
              <a:t>CPU</a:t>
            </a:r>
            <a:r>
              <a:rPr lang="zh-CN" altLang="en-US"/>
              <a:t>的复杂度，指令是可变长格式；</a:t>
            </a:r>
          </a:p>
          <a:p>
            <a:r>
              <a:rPr lang="en-US" altLang="zh-CN"/>
              <a:t>RISC</a:t>
            </a:r>
            <a:r>
              <a:rPr lang="zh-CN" altLang="en-US"/>
              <a:t>的指令大部分为单周期指令，指令长度固定，操作寄存器，对于内存只有</a:t>
            </a:r>
            <a:r>
              <a:rPr lang="en-US" altLang="zh-CN"/>
              <a:t>Load/Store</a:t>
            </a:r>
            <a:r>
              <a:rPr lang="zh-CN" altLang="en-US"/>
              <a:t>操作</a:t>
            </a:r>
          </a:p>
          <a:p>
            <a:r>
              <a:rPr lang="en-US" altLang="zh-CN"/>
              <a:t>CISC</a:t>
            </a:r>
            <a:r>
              <a:rPr lang="zh-CN" altLang="en-US"/>
              <a:t>支持多种寻址方式；</a:t>
            </a:r>
            <a:r>
              <a:rPr lang="en-US" altLang="zh-CN"/>
              <a:t>RISC</a:t>
            </a:r>
            <a:r>
              <a:rPr lang="zh-CN" altLang="en-US"/>
              <a:t>支持的寻址方式</a:t>
            </a:r>
          </a:p>
          <a:p>
            <a:r>
              <a:rPr lang="en-US" altLang="zh-CN"/>
              <a:t>CISC</a:t>
            </a:r>
            <a:r>
              <a:rPr lang="zh-CN" altLang="en-US"/>
              <a:t>通过微程序控制技术实现；</a:t>
            </a:r>
            <a:endParaRPr lang="en-US" altLang="zh-CN"/>
          </a:p>
          <a:p>
            <a:r>
              <a:rPr lang="en-US" altLang="zh-CN"/>
              <a:t>RISC</a:t>
            </a:r>
            <a:r>
              <a:rPr lang="zh-CN" altLang="en-US"/>
              <a:t>增加了通用寄存器，硬布线逻辑控制为主，采用流水线</a:t>
            </a:r>
          </a:p>
          <a:p>
            <a:r>
              <a:rPr lang="en-US" altLang="zh-CN"/>
              <a:t>CISC</a:t>
            </a:r>
            <a:r>
              <a:rPr lang="zh-CN" altLang="en-US"/>
              <a:t>的研制周期长</a:t>
            </a:r>
          </a:p>
          <a:p>
            <a:r>
              <a:rPr lang="en-US" altLang="zh-CN"/>
              <a:t>RISC</a:t>
            </a:r>
            <a:r>
              <a:rPr lang="zh-CN" altLang="en-US"/>
              <a:t>优化编译，有效支持高级语言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57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410</Words>
  <Application>Microsoft Office PowerPoint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302</cp:revision>
  <dcterms:created xsi:type="dcterms:W3CDTF">2020-09-12T05:08:37Z</dcterms:created>
  <dcterms:modified xsi:type="dcterms:W3CDTF">2021-06-28T05:56:16Z</dcterms:modified>
</cp:coreProperties>
</file>