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A1C5A-9C7E-49C6-8F2A-0D92CCF1B9EF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22EB-8017-4561-869D-F7CE5AD99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7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4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1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3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3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2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2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3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5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22EB-8017-4561-869D-F7CE5AD991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填空选择一个题</a:t>
            </a:r>
            <a:r>
              <a:rPr lang="en-US" altLang="zh-CN" b="1" dirty="0"/>
              <a:t>9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第六小题，</a:t>
            </a:r>
            <a:r>
              <a:rPr lang="en-US" altLang="zh-CN" b="1" dirty="0"/>
              <a:t>10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pPr>
              <a:lnSpc>
                <a:spcPct val="150000"/>
              </a:lnSpc>
              <a:buNone/>
            </a:pPr>
            <a:r>
              <a:rPr lang="zh-CN" altLang="en-US" b="1" dirty="0"/>
              <a:t>一共</a:t>
            </a:r>
            <a:r>
              <a:rPr lang="en-US" altLang="zh-CN" b="1" dirty="0"/>
              <a:t>100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pPr>
              <a:lnSpc>
                <a:spcPct val="150000"/>
              </a:lnSpc>
              <a:buNone/>
            </a:pPr>
            <a:r>
              <a:rPr lang="zh-CN" altLang="en-US" b="1" dirty="0"/>
              <a:t>最后算入期末考试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" y="339621"/>
            <a:ext cx="882047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十进制数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113.25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转换成对应的十六进制数是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_____________H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71.6     B.  71.4     C.  73.4     D.  73.6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51520" y="1033306"/>
            <a:ext cx="8892480" cy="248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存储器的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1KB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存储容量表示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1024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个二进制位    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  1024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 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  1024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    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  1000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  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404664"/>
            <a:ext cx="88924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下列各种数制的数中，最小的数是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 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101100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B.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D.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2A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99"/>
            <a:ext cx="882047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假设某计算机的字长为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位，则十进制数（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-69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的补码为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01000010     B.  11000010     C.  10111110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D.  10111011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79512" y="144215"/>
            <a:ext cx="89644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、假设某计算机的字长为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位，则十进制数（＋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的反码为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kumimoji="0" lang="en-US" altLang="zh-CN" sz="36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01010101    B.  11001011     C.  10110100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D.  10110101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十六进制数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FFF.CH</a:t>
            </a:r>
            <a:r>
              <a:rPr lang="zh-CN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相当十进制数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</a:t>
            </a:r>
            <a:r>
              <a:rPr lang="zh-CN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4096.3	B</a:t>
            </a:r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4096.25	 C</a:t>
            </a:r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4096.75	    D</a:t>
            </a:r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4095.75</a:t>
            </a:r>
            <a:endParaRPr lang="zh-CN" altLang="zh-CN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444728"/>
            <a:ext cx="88924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已知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位机器码是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10110100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，若其为补码时，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表示的十进制真值是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-76     B.  -74     C.  74     D.  76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" y="221248"/>
            <a:ext cx="88924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已知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[X]</a:t>
            </a:r>
            <a:r>
              <a:rPr kumimoji="0" lang="zh-CN" altLang="en-US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补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10111010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，求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（真值）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______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                         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－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1000110				B.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－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1000101</a:t>
            </a:r>
            <a:endParaRPr lang="en-US" altLang="zh-CN" sz="3600" b="1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C. 1000100				D. 1000110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95536" y="851538"/>
            <a:ext cx="8871275" cy="497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、写出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(176.5)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的按权展开式。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(27B.7C)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=  (001001111011.01111100 ) 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(36)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=	 ( 54 )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(456)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	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	 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 710)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(54)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	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	 ( 36 )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(1C8)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 	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	 (</a:t>
            </a:r>
            <a:r>
              <a:rPr kumimoji="0" lang="en-US" altLang="zh-CN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710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" y="565229"/>
            <a:ext cx="8604448" cy="248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如果（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42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＝（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2A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3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A.  2     B.  8     C.  10     D.  16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673266"/>
            <a:ext cx="8820472" cy="248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微机内存容量的基本单位是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    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    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二进制位     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扇区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351</Words>
  <Application>Microsoft Office PowerPoint</Application>
  <PresentationFormat>全屏显示(4:3)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dinglei</dc:creator>
  <cp:lastModifiedBy>ding</cp:lastModifiedBy>
  <cp:revision>21</cp:revision>
  <dcterms:created xsi:type="dcterms:W3CDTF">2015-10-08T03:16:09Z</dcterms:created>
  <dcterms:modified xsi:type="dcterms:W3CDTF">2017-10-12T01:28:53Z</dcterms:modified>
</cp:coreProperties>
</file>