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57" r:id="rId2"/>
    <p:sldId id="344" r:id="rId3"/>
    <p:sldId id="343" r:id="rId4"/>
    <p:sldId id="345" r:id="rId5"/>
    <p:sldId id="346" r:id="rId6"/>
    <p:sldId id="370" r:id="rId7"/>
    <p:sldId id="371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66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7" r:id="rId26"/>
    <p:sldId id="338" r:id="rId27"/>
    <p:sldId id="368" r:id="rId28"/>
    <p:sldId id="372" r:id="rId29"/>
    <p:sldId id="358" r:id="rId30"/>
    <p:sldId id="369" r:id="rId31"/>
    <p:sldId id="356" r:id="rId32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20CB13"/>
    <a:srgbClr val="008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 autoAdjust="0"/>
  </p:normalViewPr>
  <p:slideViewPr>
    <p:cSldViewPr>
      <p:cViewPr varScale="1">
        <p:scale>
          <a:sx n="86" d="100"/>
          <a:sy n="86" d="100"/>
        </p:scale>
        <p:origin x="605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10A0A-85C8-471C-9513-7537E90F4A95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AAAA901-674C-4FF1-AF42-9F9D4B8DDB61}">
      <dgm:prSet phldrT="[文本]" custT="1"/>
      <dgm:spPr/>
      <dgm:t>
        <a:bodyPr/>
        <a:lstStyle/>
        <a:p>
          <a:r>
            <a:rPr lang="zh-CN" altLang="en-US" sz="5400" dirty="0">
              <a:solidFill>
                <a:srgbClr val="FF0000"/>
              </a:solidFill>
            </a:rPr>
            <a:t>编辑</a:t>
          </a:r>
        </a:p>
      </dgm:t>
    </dgm:pt>
    <dgm:pt modelId="{BD663644-C542-4241-8D14-F365A7B7F0AA}" type="parTrans" cxnId="{EEE05379-61D2-4A9A-A1EA-C71EBEAEB6B9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59EE6B42-CA8F-460F-B179-75CCCA566308}" type="sibTrans" cxnId="{EEE05379-61D2-4A9A-A1EA-C71EBEAEB6B9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D4C185C2-08C1-4B2C-A28C-898A850D5AF4}">
      <dgm:prSet phldrT="[文本]" custT="1"/>
      <dgm:spPr/>
      <dgm:t>
        <a:bodyPr/>
        <a:lstStyle/>
        <a:p>
          <a:r>
            <a: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源文件</a:t>
          </a:r>
          <a:r>
            <a: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(.c)</a:t>
          </a:r>
        </a:p>
        <a:p>
          <a:r>
            <a: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（</a:t>
          </a:r>
          <a:r>
            <a: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&gt;=1</a:t>
          </a:r>
          <a:r>
            <a: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个）</a:t>
          </a:r>
        </a:p>
      </dgm:t>
    </dgm:pt>
    <dgm:pt modelId="{C6A28015-73C3-4506-AF30-780BFF9B0315}" type="parTrans" cxnId="{85B5F10E-8F67-465D-9EB6-F44C96A04CF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15D88B65-2A53-4875-8782-E5E84CFB712D}" type="sibTrans" cxnId="{85B5F10E-8F67-465D-9EB6-F44C96A04CF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358B6168-0ED7-4724-9F63-074A0306E155}">
      <dgm:prSet phldrT="[文本]" custT="1"/>
      <dgm:spPr/>
      <dgm:t>
        <a:bodyPr/>
        <a:lstStyle/>
        <a:p>
          <a:r>
            <a: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头文件</a:t>
          </a:r>
          <a:r>
            <a: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(.h)</a:t>
          </a:r>
          <a:r>
            <a: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（</a:t>
          </a:r>
          <a:r>
            <a: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&gt;=0</a:t>
          </a:r>
          <a:r>
            <a: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个）</a:t>
          </a:r>
        </a:p>
      </dgm:t>
    </dgm:pt>
    <dgm:pt modelId="{C5765C0C-11E7-404C-9112-2B2E63D945F2}" type="parTrans" cxnId="{CFE1DE6D-38A9-4218-9FB5-27543257BF16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EEF436B8-6066-439F-81DF-601D8207A07F}" type="sibTrans" cxnId="{CFE1DE6D-38A9-4218-9FB5-27543257BF16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1ECDE905-76A1-4961-943B-FF5A133AC1F2}">
      <dgm:prSet phldrT="[文本]" custT="1"/>
      <dgm:spPr/>
      <dgm:t>
        <a:bodyPr/>
        <a:lstStyle/>
        <a:p>
          <a:r>
            <a:rPr lang="zh-CN" altLang="en-US" sz="5400" dirty="0">
              <a:solidFill>
                <a:srgbClr val="FF0000"/>
              </a:solidFill>
            </a:rPr>
            <a:t>编译</a:t>
          </a:r>
        </a:p>
      </dgm:t>
    </dgm:pt>
    <dgm:pt modelId="{C8D1B99A-0F3D-4D27-AA06-56A05D3AC3E1}" type="parTrans" cxnId="{313304EB-07A3-416F-9C77-F7AFDCE9595A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2ED8CD4A-37FE-4E18-BDCF-1724B745F069}" type="sibTrans" cxnId="{313304EB-07A3-416F-9C77-F7AFDCE9595A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4ABED223-6AE3-4451-9B26-EBE3BD360A83}">
      <dgm:prSet phldrT="[文本]" custT="1"/>
      <dgm:spPr/>
      <dgm:t>
        <a:bodyPr/>
        <a:lstStyle/>
        <a:p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翻译方式：</a:t>
          </a:r>
          <a:endParaRPr lang="en-US" altLang="zh-CN" sz="1800" b="1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编译</a:t>
          </a:r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和解释</a:t>
          </a:r>
        </a:p>
      </dgm:t>
    </dgm:pt>
    <dgm:pt modelId="{C701F212-FE1C-4487-930C-E615F16C9B97}" type="parTrans" cxnId="{CBA0A3A0-7E87-448B-9656-70A667D8F557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0707A1FD-0EFF-48DF-86A6-FAF900D24C6D}" type="sibTrans" cxnId="{CBA0A3A0-7E87-448B-9656-70A667D8F557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D8B178ED-C234-4799-96B4-673CF37B20D6}">
      <dgm:prSet phldrT="[文本]" custT="1"/>
      <dgm:spPr/>
      <dgm:t>
        <a:bodyPr/>
        <a:lstStyle/>
        <a:p>
          <a:r>
            <a:rPr lang="zh-CN" altLang="en-US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检查语法错误</a:t>
          </a:r>
        </a:p>
      </dgm:t>
    </dgm:pt>
    <dgm:pt modelId="{93104196-9E3D-4882-9D09-9BE7EA5D9F7C}" type="parTrans" cxnId="{95F3900E-E246-43E1-B3F3-7EA984A3B9A6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1C3262CC-C3C4-4B16-91E1-F6BCC750386A}" type="sibTrans" cxnId="{95F3900E-E246-43E1-B3F3-7EA984A3B9A6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66AAD2EF-53AC-4F22-BEEF-EF10C2FF76AE}">
      <dgm:prSet phldrT="[文本]" custT="1"/>
      <dgm:spPr/>
      <dgm:t>
        <a:bodyPr/>
        <a:lstStyle/>
        <a:p>
          <a:r>
            <a:rPr lang="zh-CN" altLang="en-US" sz="5400" dirty="0">
              <a:solidFill>
                <a:srgbClr val="FF0000"/>
              </a:solidFill>
            </a:rPr>
            <a:t>链接</a:t>
          </a:r>
        </a:p>
      </dgm:t>
    </dgm:pt>
    <dgm:pt modelId="{9BAD534C-2B31-491C-B959-234A18C81DE7}" type="parTrans" cxnId="{4A35A30D-3757-40B1-AF42-F2CDCE0DC88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4E262AC2-A2A6-44E8-8507-97D06AF0994E}" type="sibTrans" cxnId="{4A35A30D-3757-40B1-AF42-F2CDCE0DC88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A740B9DC-4753-4CED-B0FB-0AAADF3F8D0F}">
      <dgm:prSet phldrT="[文本]" custT="1"/>
      <dgm:spPr/>
      <dgm:t>
        <a:bodyPr/>
        <a:lstStyle/>
        <a:p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连接所需的</a:t>
          </a:r>
          <a:endParaRPr lang="en-US" altLang="zh-CN" sz="1800" b="1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文件</a:t>
          </a:r>
        </a:p>
      </dgm:t>
    </dgm:pt>
    <dgm:pt modelId="{B19C5A23-BCA1-4139-992D-A564D904A0D1}" type="parTrans" cxnId="{2C181998-C51D-41AC-B580-9D560BE3921A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35C24C87-E038-4563-82D9-5619A55258CE}" type="sibTrans" cxnId="{2C181998-C51D-41AC-B580-9D560BE3921A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CA1CB696-ED3B-43DD-BCCC-662F8B3457F4}">
      <dgm:prSet phldrT="[文本]" custT="1"/>
      <dgm:spPr/>
      <dgm:t>
        <a:bodyPr/>
        <a:lstStyle/>
        <a:p>
          <a:r>
            <a:rPr lang="zh-CN" altLang="en-US" sz="5400" dirty="0">
              <a:solidFill>
                <a:srgbClr val="FF0000"/>
              </a:solidFill>
            </a:rPr>
            <a:t>运行</a:t>
          </a:r>
        </a:p>
      </dgm:t>
    </dgm:pt>
    <dgm:pt modelId="{49BE6411-B43A-4B5C-A79C-F7CB907C1451}" type="parTrans" cxnId="{6BBF7488-EF8E-45D0-B250-993E52DCFFE4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9FA4AA78-835B-4CBC-BF18-34FB48036775}" type="sibTrans" cxnId="{6BBF7488-EF8E-45D0-B250-993E52DCFFE4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D2014E6C-3561-4FB1-A4BC-82DABD061C1D}">
      <dgm:prSet phldrT="[文本]" custT="1"/>
      <dgm:spPr/>
      <dgm:t>
        <a:bodyPr/>
        <a:lstStyle/>
        <a:p>
          <a:r>
            <a: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可以在任意编辑器编辑</a:t>
          </a:r>
        </a:p>
      </dgm:t>
    </dgm:pt>
    <dgm:pt modelId="{738F8965-415A-4974-9506-D134DE71B67C}" type="parTrans" cxnId="{AE3D65A1-E9C7-40AD-BC57-D696AF96C970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60856DEE-3457-4F68-9DF2-6E82AF85601D}" type="sibTrans" cxnId="{AE3D65A1-E9C7-40AD-BC57-D696AF96C970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5BECBC47-4F29-4EAE-B0EE-77D20BD71E72}">
      <dgm:prSet phldrT="[文本]" custT="1"/>
      <dgm:spPr/>
      <dgm:t>
        <a:bodyPr/>
        <a:lstStyle/>
        <a:p>
          <a:r>
            <a: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纯英文字符</a:t>
          </a:r>
        </a:p>
      </dgm:t>
    </dgm:pt>
    <dgm:pt modelId="{FEE418C0-73DE-4970-933D-FE5B7ACF05A5}" type="parTrans" cxnId="{67A3F52E-8AE1-4253-9B5A-944C1C9CB63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DA6A755B-C5B4-4897-A6C2-E4EDB146634C}" type="sibTrans" cxnId="{67A3F52E-8AE1-4253-9B5A-944C1C9CB63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594CB9D2-56CB-48A6-B636-D268D32D1A6C}" type="pres">
      <dgm:prSet presAssocID="{EC810A0A-85C8-471C-9513-7537E90F4A95}" presName="theList" presStyleCnt="0">
        <dgm:presLayoutVars>
          <dgm:dir/>
          <dgm:animLvl val="lvl"/>
          <dgm:resizeHandles val="exact"/>
        </dgm:presLayoutVars>
      </dgm:prSet>
      <dgm:spPr/>
    </dgm:pt>
    <dgm:pt modelId="{90E1D015-164B-4EE1-AAE8-77AABD7431EE}" type="pres">
      <dgm:prSet presAssocID="{8AAAA901-674C-4FF1-AF42-9F9D4B8DDB61}" presName="compNode" presStyleCnt="0"/>
      <dgm:spPr/>
    </dgm:pt>
    <dgm:pt modelId="{3AE2EF18-13CA-41CD-AFE0-5B2AE31C6CD6}" type="pres">
      <dgm:prSet presAssocID="{8AAAA901-674C-4FF1-AF42-9F9D4B8DDB61}" presName="aNode" presStyleLbl="bgShp" presStyleIdx="0" presStyleCnt="4"/>
      <dgm:spPr/>
    </dgm:pt>
    <dgm:pt modelId="{26E3FE03-0A86-4E37-B5B9-D941B4550B1E}" type="pres">
      <dgm:prSet presAssocID="{8AAAA901-674C-4FF1-AF42-9F9D4B8DDB61}" presName="textNode" presStyleLbl="bgShp" presStyleIdx="0" presStyleCnt="4"/>
      <dgm:spPr/>
    </dgm:pt>
    <dgm:pt modelId="{6EEE48BD-FD3A-40A8-B03A-D40309D96F36}" type="pres">
      <dgm:prSet presAssocID="{8AAAA901-674C-4FF1-AF42-9F9D4B8DDB61}" presName="compChildNode" presStyleCnt="0"/>
      <dgm:spPr/>
    </dgm:pt>
    <dgm:pt modelId="{4CD2CF77-C052-451D-947C-523659BE91F4}" type="pres">
      <dgm:prSet presAssocID="{8AAAA901-674C-4FF1-AF42-9F9D4B8DDB61}" presName="theInnerList" presStyleCnt="0"/>
      <dgm:spPr/>
    </dgm:pt>
    <dgm:pt modelId="{F58F50FF-B3F4-43E4-9A7D-B9610D76FCC2}" type="pres">
      <dgm:prSet presAssocID="{D4C185C2-08C1-4B2C-A28C-898A850D5AF4}" presName="childNode" presStyleLbl="node1" presStyleIdx="0" presStyleCnt="7">
        <dgm:presLayoutVars>
          <dgm:bulletEnabled val="1"/>
        </dgm:presLayoutVars>
      </dgm:prSet>
      <dgm:spPr/>
    </dgm:pt>
    <dgm:pt modelId="{F6A8DD28-E3FB-40C8-8003-740E37E6116C}" type="pres">
      <dgm:prSet presAssocID="{D4C185C2-08C1-4B2C-A28C-898A850D5AF4}" presName="aSpace2" presStyleCnt="0"/>
      <dgm:spPr/>
    </dgm:pt>
    <dgm:pt modelId="{B89C7AA8-6FEA-4BB6-A66F-F58B59720CEE}" type="pres">
      <dgm:prSet presAssocID="{358B6168-0ED7-4724-9F63-074A0306E155}" presName="childNode" presStyleLbl="node1" presStyleIdx="1" presStyleCnt="7">
        <dgm:presLayoutVars>
          <dgm:bulletEnabled val="1"/>
        </dgm:presLayoutVars>
      </dgm:prSet>
      <dgm:spPr/>
    </dgm:pt>
    <dgm:pt modelId="{C407CDD8-A1D7-4BA6-B117-EAFF118B2E4C}" type="pres">
      <dgm:prSet presAssocID="{358B6168-0ED7-4724-9F63-074A0306E155}" presName="aSpace2" presStyleCnt="0"/>
      <dgm:spPr/>
    </dgm:pt>
    <dgm:pt modelId="{9A968FF2-36D8-410F-8F99-66D7881193DB}" type="pres">
      <dgm:prSet presAssocID="{D2014E6C-3561-4FB1-A4BC-82DABD061C1D}" presName="childNode" presStyleLbl="node1" presStyleIdx="2" presStyleCnt="7">
        <dgm:presLayoutVars>
          <dgm:bulletEnabled val="1"/>
        </dgm:presLayoutVars>
      </dgm:prSet>
      <dgm:spPr/>
    </dgm:pt>
    <dgm:pt modelId="{4082FCDC-7F78-4ED0-AD49-101494FA3C33}" type="pres">
      <dgm:prSet presAssocID="{D2014E6C-3561-4FB1-A4BC-82DABD061C1D}" presName="aSpace2" presStyleCnt="0"/>
      <dgm:spPr/>
    </dgm:pt>
    <dgm:pt modelId="{33944A75-5215-4BD2-AD16-26A2F0CE951D}" type="pres">
      <dgm:prSet presAssocID="{5BECBC47-4F29-4EAE-B0EE-77D20BD71E72}" presName="childNode" presStyleLbl="node1" presStyleIdx="3" presStyleCnt="7">
        <dgm:presLayoutVars>
          <dgm:bulletEnabled val="1"/>
        </dgm:presLayoutVars>
      </dgm:prSet>
      <dgm:spPr/>
    </dgm:pt>
    <dgm:pt modelId="{566C674C-8B37-4C6C-A9F6-D96619B4406B}" type="pres">
      <dgm:prSet presAssocID="{8AAAA901-674C-4FF1-AF42-9F9D4B8DDB61}" presName="aSpace" presStyleCnt="0"/>
      <dgm:spPr/>
    </dgm:pt>
    <dgm:pt modelId="{92D885F0-FFFB-491A-B72D-59C6DA304EB6}" type="pres">
      <dgm:prSet presAssocID="{1ECDE905-76A1-4961-943B-FF5A133AC1F2}" presName="compNode" presStyleCnt="0"/>
      <dgm:spPr/>
    </dgm:pt>
    <dgm:pt modelId="{F0CEE7CF-61C0-4375-8481-A5BD998F5FD5}" type="pres">
      <dgm:prSet presAssocID="{1ECDE905-76A1-4961-943B-FF5A133AC1F2}" presName="aNode" presStyleLbl="bgShp" presStyleIdx="1" presStyleCnt="4"/>
      <dgm:spPr/>
    </dgm:pt>
    <dgm:pt modelId="{2607F245-467D-40C0-BE2A-DE7D8707CA73}" type="pres">
      <dgm:prSet presAssocID="{1ECDE905-76A1-4961-943B-FF5A133AC1F2}" presName="textNode" presStyleLbl="bgShp" presStyleIdx="1" presStyleCnt="4"/>
      <dgm:spPr/>
    </dgm:pt>
    <dgm:pt modelId="{B6C23E12-5D79-4A7C-9BE7-E32781384CA0}" type="pres">
      <dgm:prSet presAssocID="{1ECDE905-76A1-4961-943B-FF5A133AC1F2}" presName="compChildNode" presStyleCnt="0"/>
      <dgm:spPr/>
    </dgm:pt>
    <dgm:pt modelId="{9EBCA270-E185-44E5-8171-6C0967B3DF08}" type="pres">
      <dgm:prSet presAssocID="{1ECDE905-76A1-4961-943B-FF5A133AC1F2}" presName="theInnerList" presStyleCnt="0"/>
      <dgm:spPr/>
    </dgm:pt>
    <dgm:pt modelId="{317FDA8D-A5C7-40F7-81E5-33831BEB3E68}" type="pres">
      <dgm:prSet presAssocID="{4ABED223-6AE3-4451-9B26-EBE3BD360A83}" presName="childNode" presStyleLbl="node1" presStyleIdx="4" presStyleCnt="7">
        <dgm:presLayoutVars>
          <dgm:bulletEnabled val="1"/>
        </dgm:presLayoutVars>
      </dgm:prSet>
      <dgm:spPr/>
    </dgm:pt>
    <dgm:pt modelId="{A8F58F63-26BE-4384-BEB1-6C0FA68AA623}" type="pres">
      <dgm:prSet presAssocID="{4ABED223-6AE3-4451-9B26-EBE3BD360A83}" presName="aSpace2" presStyleCnt="0"/>
      <dgm:spPr/>
    </dgm:pt>
    <dgm:pt modelId="{99B57B04-9916-41B2-80EA-33FAB4A31225}" type="pres">
      <dgm:prSet presAssocID="{D8B178ED-C234-4799-96B4-673CF37B20D6}" presName="childNode" presStyleLbl="node1" presStyleIdx="5" presStyleCnt="7">
        <dgm:presLayoutVars>
          <dgm:bulletEnabled val="1"/>
        </dgm:presLayoutVars>
      </dgm:prSet>
      <dgm:spPr/>
    </dgm:pt>
    <dgm:pt modelId="{82A17E9D-3602-45CC-93AC-661A3320C085}" type="pres">
      <dgm:prSet presAssocID="{1ECDE905-76A1-4961-943B-FF5A133AC1F2}" presName="aSpace" presStyleCnt="0"/>
      <dgm:spPr/>
    </dgm:pt>
    <dgm:pt modelId="{1D0F8E88-6FCC-412B-817B-A5FA229D0E56}" type="pres">
      <dgm:prSet presAssocID="{66AAD2EF-53AC-4F22-BEEF-EF10C2FF76AE}" presName="compNode" presStyleCnt="0"/>
      <dgm:spPr/>
    </dgm:pt>
    <dgm:pt modelId="{BF0DCC9E-076B-4D8F-A3CA-0D7E6128834C}" type="pres">
      <dgm:prSet presAssocID="{66AAD2EF-53AC-4F22-BEEF-EF10C2FF76AE}" presName="aNode" presStyleLbl="bgShp" presStyleIdx="2" presStyleCnt="4"/>
      <dgm:spPr/>
    </dgm:pt>
    <dgm:pt modelId="{14270ADA-2914-417A-BB60-B1BB7EC2E2D4}" type="pres">
      <dgm:prSet presAssocID="{66AAD2EF-53AC-4F22-BEEF-EF10C2FF76AE}" presName="textNode" presStyleLbl="bgShp" presStyleIdx="2" presStyleCnt="4"/>
      <dgm:spPr/>
    </dgm:pt>
    <dgm:pt modelId="{72424089-070F-4870-B76D-2AA14A2214C7}" type="pres">
      <dgm:prSet presAssocID="{66AAD2EF-53AC-4F22-BEEF-EF10C2FF76AE}" presName="compChildNode" presStyleCnt="0"/>
      <dgm:spPr/>
    </dgm:pt>
    <dgm:pt modelId="{2548581D-A01E-4611-94BB-D92F0D9CE8CD}" type="pres">
      <dgm:prSet presAssocID="{66AAD2EF-53AC-4F22-BEEF-EF10C2FF76AE}" presName="theInnerList" presStyleCnt="0"/>
      <dgm:spPr/>
    </dgm:pt>
    <dgm:pt modelId="{C769CA9B-BB46-4938-A6DE-2A35B5242648}" type="pres">
      <dgm:prSet presAssocID="{A740B9DC-4753-4CED-B0FB-0AAADF3F8D0F}" presName="childNode" presStyleLbl="node1" presStyleIdx="6" presStyleCnt="7">
        <dgm:presLayoutVars>
          <dgm:bulletEnabled val="1"/>
        </dgm:presLayoutVars>
      </dgm:prSet>
      <dgm:spPr/>
    </dgm:pt>
    <dgm:pt modelId="{7E4097EE-84CE-4FC0-85EE-561784BC4256}" type="pres">
      <dgm:prSet presAssocID="{66AAD2EF-53AC-4F22-BEEF-EF10C2FF76AE}" presName="aSpace" presStyleCnt="0"/>
      <dgm:spPr/>
    </dgm:pt>
    <dgm:pt modelId="{DB478153-E4BB-4F11-AED8-BA008AC03958}" type="pres">
      <dgm:prSet presAssocID="{CA1CB696-ED3B-43DD-BCCC-662F8B3457F4}" presName="compNode" presStyleCnt="0"/>
      <dgm:spPr/>
    </dgm:pt>
    <dgm:pt modelId="{115F4A53-6974-4832-8606-77228C7645BF}" type="pres">
      <dgm:prSet presAssocID="{CA1CB696-ED3B-43DD-BCCC-662F8B3457F4}" presName="aNode" presStyleLbl="bgShp" presStyleIdx="3" presStyleCnt="4"/>
      <dgm:spPr/>
    </dgm:pt>
    <dgm:pt modelId="{3F4ED239-BEA7-49F0-8C24-5856C4B2284D}" type="pres">
      <dgm:prSet presAssocID="{CA1CB696-ED3B-43DD-BCCC-662F8B3457F4}" presName="textNode" presStyleLbl="bgShp" presStyleIdx="3" presStyleCnt="4"/>
      <dgm:spPr/>
    </dgm:pt>
    <dgm:pt modelId="{7B912440-D680-451B-A9F2-B3B19853EAF3}" type="pres">
      <dgm:prSet presAssocID="{CA1CB696-ED3B-43DD-BCCC-662F8B3457F4}" presName="compChildNode" presStyleCnt="0"/>
      <dgm:spPr/>
    </dgm:pt>
    <dgm:pt modelId="{9055841B-15DE-439D-BC91-30DDC696D971}" type="pres">
      <dgm:prSet presAssocID="{CA1CB696-ED3B-43DD-BCCC-662F8B3457F4}" presName="theInnerList" presStyleCnt="0"/>
      <dgm:spPr/>
    </dgm:pt>
  </dgm:ptLst>
  <dgm:cxnLst>
    <dgm:cxn modelId="{1E121C02-6FE9-4C69-96A9-CA6DB590EC12}" type="presOf" srcId="{EC810A0A-85C8-471C-9513-7537E90F4A95}" destId="{594CB9D2-56CB-48A6-B636-D268D32D1A6C}" srcOrd="0" destOrd="0" presId="urn:microsoft.com/office/officeart/2005/8/layout/lProcess2"/>
    <dgm:cxn modelId="{4A35A30D-3757-40B1-AF42-F2CDCE0DC883}" srcId="{EC810A0A-85C8-471C-9513-7537E90F4A95}" destId="{66AAD2EF-53AC-4F22-BEEF-EF10C2FF76AE}" srcOrd="2" destOrd="0" parTransId="{9BAD534C-2B31-491C-B959-234A18C81DE7}" sibTransId="{4E262AC2-A2A6-44E8-8507-97D06AF0994E}"/>
    <dgm:cxn modelId="{95F3900E-E246-43E1-B3F3-7EA984A3B9A6}" srcId="{1ECDE905-76A1-4961-943B-FF5A133AC1F2}" destId="{D8B178ED-C234-4799-96B4-673CF37B20D6}" srcOrd="1" destOrd="0" parTransId="{93104196-9E3D-4882-9D09-9BE7EA5D9F7C}" sibTransId="{1C3262CC-C3C4-4B16-91E1-F6BCC750386A}"/>
    <dgm:cxn modelId="{85B5F10E-8F67-465D-9EB6-F44C96A04CF3}" srcId="{8AAAA901-674C-4FF1-AF42-9F9D4B8DDB61}" destId="{D4C185C2-08C1-4B2C-A28C-898A850D5AF4}" srcOrd="0" destOrd="0" parTransId="{C6A28015-73C3-4506-AF30-780BFF9B0315}" sibTransId="{15D88B65-2A53-4875-8782-E5E84CFB712D}"/>
    <dgm:cxn modelId="{879B702C-E6D4-47D5-9EF7-1ABB41C94CC0}" type="presOf" srcId="{5BECBC47-4F29-4EAE-B0EE-77D20BD71E72}" destId="{33944A75-5215-4BD2-AD16-26A2F0CE951D}" srcOrd="0" destOrd="0" presId="urn:microsoft.com/office/officeart/2005/8/layout/lProcess2"/>
    <dgm:cxn modelId="{67A3F52E-8AE1-4253-9B5A-944C1C9CB633}" srcId="{8AAAA901-674C-4FF1-AF42-9F9D4B8DDB61}" destId="{5BECBC47-4F29-4EAE-B0EE-77D20BD71E72}" srcOrd="3" destOrd="0" parTransId="{FEE418C0-73DE-4970-933D-FE5B7ACF05A5}" sibTransId="{DA6A755B-C5B4-4897-A6C2-E4EDB146634C}"/>
    <dgm:cxn modelId="{E8691F41-840C-48CF-963E-1254A7052CD5}" type="presOf" srcId="{A740B9DC-4753-4CED-B0FB-0AAADF3F8D0F}" destId="{C769CA9B-BB46-4938-A6DE-2A35B5242648}" srcOrd="0" destOrd="0" presId="urn:microsoft.com/office/officeart/2005/8/layout/lProcess2"/>
    <dgm:cxn modelId="{848E2668-0C1C-47AE-9269-7161D82D0D37}" type="presOf" srcId="{66AAD2EF-53AC-4F22-BEEF-EF10C2FF76AE}" destId="{BF0DCC9E-076B-4D8F-A3CA-0D7E6128834C}" srcOrd="0" destOrd="0" presId="urn:microsoft.com/office/officeart/2005/8/layout/lProcess2"/>
    <dgm:cxn modelId="{92B5656C-CACC-46A8-A869-E4D19ABA3948}" type="presOf" srcId="{D8B178ED-C234-4799-96B4-673CF37B20D6}" destId="{99B57B04-9916-41B2-80EA-33FAB4A31225}" srcOrd="0" destOrd="0" presId="urn:microsoft.com/office/officeart/2005/8/layout/lProcess2"/>
    <dgm:cxn modelId="{CFE1DE6D-38A9-4218-9FB5-27543257BF16}" srcId="{8AAAA901-674C-4FF1-AF42-9F9D4B8DDB61}" destId="{358B6168-0ED7-4724-9F63-074A0306E155}" srcOrd="1" destOrd="0" parTransId="{C5765C0C-11E7-404C-9112-2B2E63D945F2}" sibTransId="{EEF436B8-6066-439F-81DF-601D8207A07F}"/>
    <dgm:cxn modelId="{EEE05379-61D2-4A9A-A1EA-C71EBEAEB6B9}" srcId="{EC810A0A-85C8-471C-9513-7537E90F4A95}" destId="{8AAAA901-674C-4FF1-AF42-9F9D4B8DDB61}" srcOrd="0" destOrd="0" parTransId="{BD663644-C542-4241-8D14-F365A7B7F0AA}" sibTransId="{59EE6B42-CA8F-460F-B179-75CCCA566308}"/>
    <dgm:cxn modelId="{6BBF7488-EF8E-45D0-B250-993E52DCFFE4}" srcId="{EC810A0A-85C8-471C-9513-7537E90F4A95}" destId="{CA1CB696-ED3B-43DD-BCCC-662F8B3457F4}" srcOrd="3" destOrd="0" parTransId="{49BE6411-B43A-4B5C-A79C-F7CB907C1451}" sibTransId="{9FA4AA78-835B-4CBC-BF18-34FB48036775}"/>
    <dgm:cxn modelId="{6F5C668A-33BD-4639-A37C-0FEDFC1398EB}" type="presOf" srcId="{358B6168-0ED7-4724-9F63-074A0306E155}" destId="{B89C7AA8-6FEA-4BB6-A66F-F58B59720CEE}" srcOrd="0" destOrd="0" presId="urn:microsoft.com/office/officeart/2005/8/layout/lProcess2"/>
    <dgm:cxn modelId="{EA21B692-309E-49B1-84EA-E81C58B219C4}" type="presOf" srcId="{1ECDE905-76A1-4961-943B-FF5A133AC1F2}" destId="{2607F245-467D-40C0-BE2A-DE7D8707CA73}" srcOrd="1" destOrd="0" presId="urn:microsoft.com/office/officeart/2005/8/layout/lProcess2"/>
    <dgm:cxn modelId="{2C181998-C51D-41AC-B580-9D560BE3921A}" srcId="{66AAD2EF-53AC-4F22-BEEF-EF10C2FF76AE}" destId="{A740B9DC-4753-4CED-B0FB-0AAADF3F8D0F}" srcOrd="0" destOrd="0" parTransId="{B19C5A23-BCA1-4139-992D-A564D904A0D1}" sibTransId="{35C24C87-E038-4563-82D9-5619A55258CE}"/>
    <dgm:cxn modelId="{3799FA9B-44EA-4045-B915-52BDA821BB69}" type="presOf" srcId="{D2014E6C-3561-4FB1-A4BC-82DABD061C1D}" destId="{9A968FF2-36D8-410F-8F99-66D7881193DB}" srcOrd="0" destOrd="0" presId="urn:microsoft.com/office/officeart/2005/8/layout/lProcess2"/>
    <dgm:cxn modelId="{CBA0A3A0-7E87-448B-9656-70A667D8F557}" srcId="{1ECDE905-76A1-4961-943B-FF5A133AC1F2}" destId="{4ABED223-6AE3-4451-9B26-EBE3BD360A83}" srcOrd="0" destOrd="0" parTransId="{C701F212-FE1C-4487-930C-E615F16C9B97}" sibTransId="{0707A1FD-0EFF-48DF-86A6-FAF900D24C6D}"/>
    <dgm:cxn modelId="{AE3D65A1-E9C7-40AD-BC57-D696AF96C970}" srcId="{8AAAA901-674C-4FF1-AF42-9F9D4B8DDB61}" destId="{D2014E6C-3561-4FB1-A4BC-82DABD061C1D}" srcOrd="2" destOrd="0" parTransId="{738F8965-415A-4974-9506-D134DE71B67C}" sibTransId="{60856DEE-3457-4F68-9DF2-6E82AF85601D}"/>
    <dgm:cxn modelId="{1FA630AF-135B-42AE-BC4A-BECA9A3E8959}" type="presOf" srcId="{4ABED223-6AE3-4451-9B26-EBE3BD360A83}" destId="{317FDA8D-A5C7-40F7-81E5-33831BEB3E68}" srcOrd="0" destOrd="0" presId="urn:microsoft.com/office/officeart/2005/8/layout/lProcess2"/>
    <dgm:cxn modelId="{772776B8-D1A2-4C31-9B40-387DDC0E2E28}" type="presOf" srcId="{CA1CB696-ED3B-43DD-BCCC-662F8B3457F4}" destId="{115F4A53-6974-4832-8606-77228C7645BF}" srcOrd="0" destOrd="0" presId="urn:microsoft.com/office/officeart/2005/8/layout/lProcess2"/>
    <dgm:cxn modelId="{4C7FD5C1-F312-4C9F-AFFE-7FC65A103C3D}" type="presOf" srcId="{66AAD2EF-53AC-4F22-BEEF-EF10C2FF76AE}" destId="{14270ADA-2914-417A-BB60-B1BB7EC2E2D4}" srcOrd="1" destOrd="0" presId="urn:microsoft.com/office/officeart/2005/8/layout/lProcess2"/>
    <dgm:cxn modelId="{06E9C3D4-01D8-48DD-BAD7-A4DFA654CEF1}" type="presOf" srcId="{D4C185C2-08C1-4B2C-A28C-898A850D5AF4}" destId="{F58F50FF-B3F4-43E4-9A7D-B9610D76FCC2}" srcOrd="0" destOrd="0" presId="urn:microsoft.com/office/officeart/2005/8/layout/lProcess2"/>
    <dgm:cxn modelId="{734B64DA-63B8-42F5-BAB0-481DAD1C4C06}" type="presOf" srcId="{8AAAA901-674C-4FF1-AF42-9F9D4B8DDB61}" destId="{26E3FE03-0A86-4E37-B5B9-D941B4550B1E}" srcOrd="1" destOrd="0" presId="urn:microsoft.com/office/officeart/2005/8/layout/lProcess2"/>
    <dgm:cxn modelId="{313304EB-07A3-416F-9C77-F7AFDCE9595A}" srcId="{EC810A0A-85C8-471C-9513-7537E90F4A95}" destId="{1ECDE905-76A1-4961-943B-FF5A133AC1F2}" srcOrd="1" destOrd="0" parTransId="{C8D1B99A-0F3D-4D27-AA06-56A05D3AC3E1}" sibTransId="{2ED8CD4A-37FE-4E18-BDCF-1724B745F069}"/>
    <dgm:cxn modelId="{0C1999F1-6BF9-4ADD-8489-1CA88E116464}" type="presOf" srcId="{1ECDE905-76A1-4961-943B-FF5A133AC1F2}" destId="{F0CEE7CF-61C0-4375-8481-A5BD998F5FD5}" srcOrd="0" destOrd="0" presId="urn:microsoft.com/office/officeart/2005/8/layout/lProcess2"/>
    <dgm:cxn modelId="{D87FC2F8-4A78-4144-8F24-865C313A1EDD}" type="presOf" srcId="{CA1CB696-ED3B-43DD-BCCC-662F8B3457F4}" destId="{3F4ED239-BEA7-49F0-8C24-5856C4B2284D}" srcOrd="1" destOrd="0" presId="urn:microsoft.com/office/officeart/2005/8/layout/lProcess2"/>
    <dgm:cxn modelId="{BD268AFB-44AE-4425-B194-69D0E941944F}" type="presOf" srcId="{8AAAA901-674C-4FF1-AF42-9F9D4B8DDB61}" destId="{3AE2EF18-13CA-41CD-AFE0-5B2AE31C6CD6}" srcOrd="0" destOrd="0" presId="urn:microsoft.com/office/officeart/2005/8/layout/lProcess2"/>
    <dgm:cxn modelId="{607CC43E-F349-413E-AD51-FCB3AEE84734}" type="presParOf" srcId="{594CB9D2-56CB-48A6-B636-D268D32D1A6C}" destId="{90E1D015-164B-4EE1-AAE8-77AABD7431EE}" srcOrd="0" destOrd="0" presId="urn:microsoft.com/office/officeart/2005/8/layout/lProcess2"/>
    <dgm:cxn modelId="{AECD0E5B-F1DA-44CE-BE2E-12531C90F33E}" type="presParOf" srcId="{90E1D015-164B-4EE1-AAE8-77AABD7431EE}" destId="{3AE2EF18-13CA-41CD-AFE0-5B2AE31C6CD6}" srcOrd="0" destOrd="0" presId="urn:microsoft.com/office/officeart/2005/8/layout/lProcess2"/>
    <dgm:cxn modelId="{952957EF-CE12-49C5-A0F3-1BEC06EF7AE8}" type="presParOf" srcId="{90E1D015-164B-4EE1-AAE8-77AABD7431EE}" destId="{26E3FE03-0A86-4E37-B5B9-D941B4550B1E}" srcOrd="1" destOrd="0" presId="urn:microsoft.com/office/officeart/2005/8/layout/lProcess2"/>
    <dgm:cxn modelId="{150DE242-6772-4D8C-9C7E-563F3FFA1AA6}" type="presParOf" srcId="{90E1D015-164B-4EE1-AAE8-77AABD7431EE}" destId="{6EEE48BD-FD3A-40A8-B03A-D40309D96F36}" srcOrd="2" destOrd="0" presId="urn:microsoft.com/office/officeart/2005/8/layout/lProcess2"/>
    <dgm:cxn modelId="{86880D1F-0EFA-4272-A329-B9EAD4888E14}" type="presParOf" srcId="{6EEE48BD-FD3A-40A8-B03A-D40309D96F36}" destId="{4CD2CF77-C052-451D-947C-523659BE91F4}" srcOrd="0" destOrd="0" presId="urn:microsoft.com/office/officeart/2005/8/layout/lProcess2"/>
    <dgm:cxn modelId="{0E7EB569-B7F5-43A1-803F-6D17BFFD3F65}" type="presParOf" srcId="{4CD2CF77-C052-451D-947C-523659BE91F4}" destId="{F58F50FF-B3F4-43E4-9A7D-B9610D76FCC2}" srcOrd="0" destOrd="0" presId="urn:microsoft.com/office/officeart/2005/8/layout/lProcess2"/>
    <dgm:cxn modelId="{CFE87A4D-9299-48B5-8CCD-23DAE7EB0F57}" type="presParOf" srcId="{4CD2CF77-C052-451D-947C-523659BE91F4}" destId="{F6A8DD28-E3FB-40C8-8003-740E37E6116C}" srcOrd="1" destOrd="0" presId="urn:microsoft.com/office/officeart/2005/8/layout/lProcess2"/>
    <dgm:cxn modelId="{4F879D52-6207-4634-820B-4F76FF7CE89B}" type="presParOf" srcId="{4CD2CF77-C052-451D-947C-523659BE91F4}" destId="{B89C7AA8-6FEA-4BB6-A66F-F58B59720CEE}" srcOrd="2" destOrd="0" presId="urn:microsoft.com/office/officeart/2005/8/layout/lProcess2"/>
    <dgm:cxn modelId="{8C82C570-2076-48F8-A6EB-B76ADD884915}" type="presParOf" srcId="{4CD2CF77-C052-451D-947C-523659BE91F4}" destId="{C407CDD8-A1D7-4BA6-B117-EAFF118B2E4C}" srcOrd="3" destOrd="0" presId="urn:microsoft.com/office/officeart/2005/8/layout/lProcess2"/>
    <dgm:cxn modelId="{09984F48-B72B-4B38-BA4A-D4103E44F6DE}" type="presParOf" srcId="{4CD2CF77-C052-451D-947C-523659BE91F4}" destId="{9A968FF2-36D8-410F-8F99-66D7881193DB}" srcOrd="4" destOrd="0" presId="urn:microsoft.com/office/officeart/2005/8/layout/lProcess2"/>
    <dgm:cxn modelId="{CA3DD220-22F7-42E6-8410-252812045208}" type="presParOf" srcId="{4CD2CF77-C052-451D-947C-523659BE91F4}" destId="{4082FCDC-7F78-4ED0-AD49-101494FA3C33}" srcOrd="5" destOrd="0" presId="urn:microsoft.com/office/officeart/2005/8/layout/lProcess2"/>
    <dgm:cxn modelId="{4C61A3BB-7589-46FB-985F-29B6E11AB62E}" type="presParOf" srcId="{4CD2CF77-C052-451D-947C-523659BE91F4}" destId="{33944A75-5215-4BD2-AD16-26A2F0CE951D}" srcOrd="6" destOrd="0" presId="urn:microsoft.com/office/officeart/2005/8/layout/lProcess2"/>
    <dgm:cxn modelId="{717E579F-C6DC-4293-9200-51DE63C4DBBF}" type="presParOf" srcId="{594CB9D2-56CB-48A6-B636-D268D32D1A6C}" destId="{566C674C-8B37-4C6C-A9F6-D96619B4406B}" srcOrd="1" destOrd="0" presId="urn:microsoft.com/office/officeart/2005/8/layout/lProcess2"/>
    <dgm:cxn modelId="{3A3A1C17-BA35-4C44-B335-85C9B7C1B2DA}" type="presParOf" srcId="{594CB9D2-56CB-48A6-B636-D268D32D1A6C}" destId="{92D885F0-FFFB-491A-B72D-59C6DA304EB6}" srcOrd="2" destOrd="0" presId="urn:microsoft.com/office/officeart/2005/8/layout/lProcess2"/>
    <dgm:cxn modelId="{82907EB4-9331-4D28-A8A6-5E9F006657D1}" type="presParOf" srcId="{92D885F0-FFFB-491A-B72D-59C6DA304EB6}" destId="{F0CEE7CF-61C0-4375-8481-A5BD998F5FD5}" srcOrd="0" destOrd="0" presId="urn:microsoft.com/office/officeart/2005/8/layout/lProcess2"/>
    <dgm:cxn modelId="{5F5C4800-0BF5-400E-AF28-834EC44461F3}" type="presParOf" srcId="{92D885F0-FFFB-491A-B72D-59C6DA304EB6}" destId="{2607F245-467D-40C0-BE2A-DE7D8707CA73}" srcOrd="1" destOrd="0" presId="urn:microsoft.com/office/officeart/2005/8/layout/lProcess2"/>
    <dgm:cxn modelId="{E54F4459-EFE2-4647-8FE7-754A60307E04}" type="presParOf" srcId="{92D885F0-FFFB-491A-B72D-59C6DA304EB6}" destId="{B6C23E12-5D79-4A7C-9BE7-E32781384CA0}" srcOrd="2" destOrd="0" presId="urn:microsoft.com/office/officeart/2005/8/layout/lProcess2"/>
    <dgm:cxn modelId="{51B4655D-5C93-440C-8F63-59D6F7D55CD8}" type="presParOf" srcId="{B6C23E12-5D79-4A7C-9BE7-E32781384CA0}" destId="{9EBCA270-E185-44E5-8171-6C0967B3DF08}" srcOrd="0" destOrd="0" presId="urn:microsoft.com/office/officeart/2005/8/layout/lProcess2"/>
    <dgm:cxn modelId="{78592B20-6ED0-40FA-AF22-2469092F1B6D}" type="presParOf" srcId="{9EBCA270-E185-44E5-8171-6C0967B3DF08}" destId="{317FDA8D-A5C7-40F7-81E5-33831BEB3E68}" srcOrd="0" destOrd="0" presId="urn:microsoft.com/office/officeart/2005/8/layout/lProcess2"/>
    <dgm:cxn modelId="{E8A7D190-E5D7-4586-9336-9ECFACE98A53}" type="presParOf" srcId="{9EBCA270-E185-44E5-8171-6C0967B3DF08}" destId="{A8F58F63-26BE-4384-BEB1-6C0FA68AA623}" srcOrd="1" destOrd="0" presId="urn:microsoft.com/office/officeart/2005/8/layout/lProcess2"/>
    <dgm:cxn modelId="{DFD3A403-E953-42C0-A574-6064A68A9F15}" type="presParOf" srcId="{9EBCA270-E185-44E5-8171-6C0967B3DF08}" destId="{99B57B04-9916-41B2-80EA-33FAB4A31225}" srcOrd="2" destOrd="0" presId="urn:microsoft.com/office/officeart/2005/8/layout/lProcess2"/>
    <dgm:cxn modelId="{4EEA3D73-9CD9-46B1-B4E5-C4402B55A546}" type="presParOf" srcId="{594CB9D2-56CB-48A6-B636-D268D32D1A6C}" destId="{82A17E9D-3602-45CC-93AC-661A3320C085}" srcOrd="3" destOrd="0" presId="urn:microsoft.com/office/officeart/2005/8/layout/lProcess2"/>
    <dgm:cxn modelId="{90295AF1-1F16-49D3-B57D-66D934294004}" type="presParOf" srcId="{594CB9D2-56CB-48A6-B636-D268D32D1A6C}" destId="{1D0F8E88-6FCC-412B-817B-A5FA229D0E56}" srcOrd="4" destOrd="0" presId="urn:microsoft.com/office/officeart/2005/8/layout/lProcess2"/>
    <dgm:cxn modelId="{3F79262B-7EF0-4029-9080-B5F671EE5561}" type="presParOf" srcId="{1D0F8E88-6FCC-412B-817B-A5FA229D0E56}" destId="{BF0DCC9E-076B-4D8F-A3CA-0D7E6128834C}" srcOrd="0" destOrd="0" presId="urn:microsoft.com/office/officeart/2005/8/layout/lProcess2"/>
    <dgm:cxn modelId="{B095908A-717A-43A4-A79E-0CCFD96AF484}" type="presParOf" srcId="{1D0F8E88-6FCC-412B-817B-A5FA229D0E56}" destId="{14270ADA-2914-417A-BB60-B1BB7EC2E2D4}" srcOrd="1" destOrd="0" presId="urn:microsoft.com/office/officeart/2005/8/layout/lProcess2"/>
    <dgm:cxn modelId="{9066CEED-C772-4770-966D-674EB8548847}" type="presParOf" srcId="{1D0F8E88-6FCC-412B-817B-A5FA229D0E56}" destId="{72424089-070F-4870-B76D-2AA14A2214C7}" srcOrd="2" destOrd="0" presId="urn:microsoft.com/office/officeart/2005/8/layout/lProcess2"/>
    <dgm:cxn modelId="{57BD1557-03AD-4F7A-BDFD-A38BBC18041D}" type="presParOf" srcId="{72424089-070F-4870-B76D-2AA14A2214C7}" destId="{2548581D-A01E-4611-94BB-D92F0D9CE8CD}" srcOrd="0" destOrd="0" presId="urn:microsoft.com/office/officeart/2005/8/layout/lProcess2"/>
    <dgm:cxn modelId="{E910CAA6-3EB0-4FFC-A2AE-7A39C364E84B}" type="presParOf" srcId="{2548581D-A01E-4611-94BB-D92F0D9CE8CD}" destId="{C769CA9B-BB46-4938-A6DE-2A35B5242648}" srcOrd="0" destOrd="0" presId="urn:microsoft.com/office/officeart/2005/8/layout/lProcess2"/>
    <dgm:cxn modelId="{72946B39-4BF7-4B29-BF27-AD6C71F22503}" type="presParOf" srcId="{594CB9D2-56CB-48A6-B636-D268D32D1A6C}" destId="{7E4097EE-84CE-4FC0-85EE-561784BC4256}" srcOrd="5" destOrd="0" presId="urn:microsoft.com/office/officeart/2005/8/layout/lProcess2"/>
    <dgm:cxn modelId="{0493979F-F5BE-432E-A1E5-279DDF32A5BA}" type="presParOf" srcId="{594CB9D2-56CB-48A6-B636-D268D32D1A6C}" destId="{DB478153-E4BB-4F11-AED8-BA008AC03958}" srcOrd="6" destOrd="0" presId="urn:microsoft.com/office/officeart/2005/8/layout/lProcess2"/>
    <dgm:cxn modelId="{54CAEF2E-117D-40F9-88EB-A71DD102D654}" type="presParOf" srcId="{DB478153-E4BB-4F11-AED8-BA008AC03958}" destId="{115F4A53-6974-4832-8606-77228C7645BF}" srcOrd="0" destOrd="0" presId="urn:microsoft.com/office/officeart/2005/8/layout/lProcess2"/>
    <dgm:cxn modelId="{5AF2CF63-9F4E-4DAD-9302-1E6093D4C61D}" type="presParOf" srcId="{DB478153-E4BB-4F11-AED8-BA008AC03958}" destId="{3F4ED239-BEA7-49F0-8C24-5856C4B2284D}" srcOrd="1" destOrd="0" presId="urn:microsoft.com/office/officeart/2005/8/layout/lProcess2"/>
    <dgm:cxn modelId="{9ED15642-ED4E-4042-ADE2-058589E3048F}" type="presParOf" srcId="{DB478153-E4BB-4F11-AED8-BA008AC03958}" destId="{7B912440-D680-451B-A9F2-B3B19853EAF3}" srcOrd="2" destOrd="0" presId="urn:microsoft.com/office/officeart/2005/8/layout/lProcess2"/>
    <dgm:cxn modelId="{99FFD38B-004B-466F-8D18-074354E3DB0E}" type="presParOf" srcId="{7B912440-D680-451B-A9F2-B3B19853EAF3}" destId="{9055841B-15DE-439D-BC91-30DDC696D97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2EF18-13CA-41CD-AFE0-5B2AE31C6CD6}">
      <dsp:nvSpPr>
        <dsp:cNvPr id="0" name=""/>
        <dsp:cNvSpPr/>
      </dsp:nvSpPr>
      <dsp:spPr>
        <a:xfrm>
          <a:off x="2646" y="0"/>
          <a:ext cx="2596853" cy="475252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>
              <a:solidFill>
                <a:srgbClr val="FF0000"/>
              </a:solidFill>
            </a:rPr>
            <a:t>编辑</a:t>
          </a:r>
        </a:p>
      </dsp:txBody>
      <dsp:txXfrm>
        <a:off x="2646" y="0"/>
        <a:ext cx="2596853" cy="1425758"/>
      </dsp:txXfrm>
    </dsp:sp>
    <dsp:sp modelId="{F58F50FF-B3F4-43E4-9A7D-B9610D76FCC2}">
      <dsp:nvSpPr>
        <dsp:cNvPr id="0" name=""/>
        <dsp:cNvSpPr/>
      </dsp:nvSpPr>
      <dsp:spPr>
        <a:xfrm>
          <a:off x="262331" y="1425874"/>
          <a:ext cx="2077483" cy="6923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源文件</a:t>
          </a:r>
          <a:r>
            <a:rPr lang="en-US" altLang="zh-CN" sz="14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(.c)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（</a:t>
          </a:r>
          <a:r>
            <a:rPr lang="en-US" altLang="zh-CN" sz="14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&gt;=1</a:t>
          </a:r>
          <a:r>
            <a:rPr lang="zh-CN" altLang="en-US" sz="14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个）</a:t>
          </a:r>
        </a:p>
      </dsp:txBody>
      <dsp:txXfrm>
        <a:off x="282609" y="1446152"/>
        <a:ext cx="2036927" cy="651786"/>
      </dsp:txXfrm>
    </dsp:sp>
    <dsp:sp modelId="{B89C7AA8-6FEA-4BB6-A66F-F58B59720CEE}">
      <dsp:nvSpPr>
        <dsp:cNvPr id="0" name=""/>
        <dsp:cNvSpPr/>
      </dsp:nvSpPr>
      <dsp:spPr>
        <a:xfrm>
          <a:off x="262331" y="2224730"/>
          <a:ext cx="2077483" cy="692342"/>
        </a:xfrm>
        <a:prstGeom prst="roundRect">
          <a:avLst>
            <a:gd name="adj" fmla="val 10000"/>
          </a:avLst>
        </a:prstGeom>
        <a:solidFill>
          <a:schemeClr val="accent5">
            <a:hueOff val="1240692"/>
            <a:satOff val="-6282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头文件</a:t>
          </a:r>
          <a:r>
            <a:rPr lang="en-US" altLang="zh-CN" sz="16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(.h)</a:t>
          </a:r>
          <a:r>
            <a:rPr lang="zh-CN" altLang="en-US" sz="16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（</a:t>
          </a:r>
          <a:r>
            <a:rPr lang="en-US" altLang="zh-CN" sz="16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&gt;=0</a:t>
          </a:r>
          <a:r>
            <a:rPr lang="zh-CN" altLang="en-US" sz="16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个）</a:t>
          </a:r>
        </a:p>
      </dsp:txBody>
      <dsp:txXfrm>
        <a:off x="282609" y="2245008"/>
        <a:ext cx="2036927" cy="651786"/>
      </dsp:txXfrm>
    </dsp:sp>
    <dsp:sp modelId="{9A968FF2-36D8-410F-8F99-66D7881193DB}">
      <dsp:nvSpPr>
        <dsp:cNvPr id="0" name=""/>
        <dsp:cNvSpPr/>
      </dsp:nvSpPr>
      <dsp:spPr>
        <a:xfrm>
          <a:off x="262331" y="3023587"/>
          <a:ext cx="2077483" cy="692342"/>
        </a:xfrm>
        <a:prstGeom prst="roundRect">
          <a:avLst>
            <a:gd name="adj" fmla="val 10000"/>
          </a:avLst>
        </a:prstGeom>
        <a:solidFill>
          <a:schemeClr val="accent5">
            <a:hueOff val="2481384"/>
            <a:satOff val="-12564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可以在任意编辑器编辑</a:t>
          </a:r>
        </a:p>
      </dsp:txBody>
      <dsp:txXfrm>
        <a:off x="282609" y="3043865"/>
        <a:ext cx="2036927" cy="651786"/>
      </dsp:txXfrm>
    </dsp:sp>
    <dsp:sp modelId="{33944A75-5215-4BD2-AD16-26A2F0CE951D}">
      <dsp:nvSpPr>
        <dsp:cNvPr id="0" name=""/>
        <dsp:cNvSpPr/>
      </dsp:nvSpPr>
      <dsp:spPr>
        <a:xfrm>
          <a:off x="262331" y="3822443"/>
          <a:ext cx="2077483" cy="692342"/>
        </a:xfrm>
        <a:prstGeom prst="roundRect">
          <a:avLst>
            <a:gd name="adj" fmla="val 10000"/>
          </a:avLst>
        </a:prstGeom>
        <a:solidFill>
          <a:schemeClr val="accent5">
            <a:hueOff val="3722076"/>
            <a:satOff val="-18846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纯英文字符</a:t>
          </a:r>
        </a:p>
      </dsp:txBody>
      <dsp:txXfrm>
        <a:off x="282609" y="3842721"/>
        <a:ext cx="2036927" cy="651786"/>
      </dsp:txXfrm>
    </dsp:sp>
    <dsp:sp modelId="{F0CEE7CF-61C0-4375-8481-A5BD998F5FD5}">
      <dsp:nvSpPr>
        <dsp:cNvPr id="0" name=""/>
        <dsp:cNvSpPr/>
      </dsp:nvSpPr>
      <dsp:spPr>
        <a:xfrm>
          <a:off x="2794264" y="0"/>
          <a:ext cx="2596853" cy="475252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>
              <a:solidFill>
                <a:srgbClr val="FF0000"/>
              </a:solidFill>
            </a:rPr>
            <a:t>编译</a:t>
          </a:r>
        </a:p>
      </dsp:txBody>
      <dsp:txXfrm>
        <a:off x="2794264" y="0"/>
        <a:ext cx="2596853" cy="1425758"/>
      </dsp:txXfrm>
    </dsp:sp>
    <dsp:sp modelId="{317FDA8D-A5C7-40F7-81E5-33831BEB3E68}">
      <dsp:nvSpPr>
        <dsp:cNvPr id="0" name=""/>
        <dsp:cNvSpPr/>
      </dsp:nvSpPr>
      <dsp:spPr>
        <a:xfrm>
          <a:off x="3053949" y="1427150"/>
          <a:ext cx="2077483" cy="1432952"/>
        </a:xfrm>
        <a:prstGeom prst="roundRect">
          <a:avLst>
            <a:gd name="adj" fmla="val 10000"/>
          </a:avLst>
        </a:prstGeom>
        <a:solidFill>
          <a:schemeClr val="accent5">
            <a:hueOff val="4962767"/>
            <a:satOff val="-25129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翻译方式：</a:t>
          </a:r>
          <a:endParaRPr lang="en-US" altLang="zh-CN" sz="1800" b="1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编译</a:t>
          </a: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和解释</a:t>
          </a:r>
        </a:p>
      </dsp:txBody>
      <dsp:txXfrm>
        <a:off x="3095919" y="1469120"/>
        <a:ext cx="1993543" cy="1349012"/>
      </dsp:txXfrm>
    </dsp:sp>
    <dsp:sp modelId="{99B57B04-9916-41B2-80EA-33FAB4A31225}">
      <dsp:nvSpPr>
        <dsp:cNvPr id="0" name=""/>
        <dsp:cNvSpPr/>
      </dsp:nvSpPr>
      <dsp:spPr>
        <a:xfrm>
          <a:off x="3053949" y="3080557"/>
          <a:ext cx="2077483" cy="1432952"/>
        </a:xfrm>
        <a:prstGeom prst="roundRect">
          <a:avLst>
            <a:gd name="adj" fmla="val 10000"/>
          </a:avLst>
        </a:prstGeom>
        <a:solidFill>
          <a:schemeClr val="accent5">
            <a:hueOff val="6203459"/>
            <a:satOff val="-31411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检查语法错误</a:t>
          </a:r>
        </a:p>
      </dsp:txBody>
      <dsp:txXfrm>
        <a:off x="3095919" y="3122527"/>
        <a:ext cx="1993543" cy="1349012"/>
      </dsp:txXfrm>
    </dsp:sp>
    <dsp:sp modelId="{BF0DCC9E-076B-4D8F-A3CA-0D7E6128834C}">
      <dsp:nvSpPr>
        <dsp:cNvPr id="0" name=""/>
        <dsp:cNvSpPr/>
      </dsp:nvSpPr>
      <dsp:spPr>
        <a:xfrm>
          <a:off x="5585882" y="0"/>
          <a:ext cx="2596853" cy="475252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>
              <a:solidFill>
                <a:srgbClr val="FF0000"/>
              </a:solidFill>
            </a:rPr>
            <a:t>链接</a:t>
          </a:r>
        </a:p>
      </dsp:txBody>
      <dsp:txXfrm>
        <a:off x="5585882" y="0"/>
        <a:ext cx="2596853" cy="1425758"/>
      </dsp:txXfrm>
    </dsp:sp>
    <dsp:sp modelId="{C769CA9B-BB46-4938-A6DE-2A35B5242648}">
      <dsp:nvSpPr>
        <dsp:cNvPr id="0" name=""/>
        <dsp:cNvSpPr/>
      </dsp:nvSpPr>
      <dsp:spPr>
        <a:xfrm>
          <a:off x="5845567" y="1425758"/>
          <a:ext cx="2077483" cy="3089143"/>
        </a:xfrm>
        <a:prstGeom prst="roundRect">
          <a:avLst>
            <a:gd name="adj" fmla="val 10000"/>
          </a:avLst>
        </a:prstGeom>
        <a:solidFill>
          <a:schemeClr val="accent5">
            <a:hueOff val="7444151"/>
            <a:satOff val="-37693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连接所需的</a:t>
          </a:r>
          <a:endParaRPr lang="en-US" altLang="zh-CN" sz="1800" b="1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文件</a:t>
          </a:r>
        </a:p>
      </dsp:txBody>
      <dsp:txXfrm>
        <a:off x="5906414" y="1486605"/>
        <a:ext cx="1955789" cy="2967449"/>
      </dsp:txXfrm>
    </dsp:sp>
    <dsp:sp modelId="{115F4A53-6974-4832-8606-77228C7645BF}">
      <dsp:nvSpPr>
        <dsp:cNvPr id="0" name=""/>
        <dsp:cNvSpPr/>
      </dsp:nvSpPr>
      <dsp:spPr>
        <a:xfrm>
          <a:off x="8377500" y="0"/>
          <a:ext cx="2596853" cy="475252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>
              <a:solidFill>
                <a:srgbClr val="FF0000"/>
              </a:solidFill>
            </a:rPr>
            <a:t>运行</a:t>
          </a:r>
        </a:p>
      </dsp:txBody>
      <dsp:txXfrm>
        <a:off x="8377500" y="0"/>
        <a:ext cx="2596853" cy="1425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3/5/2018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.xml"/><Relationship Id="rId4" Type="http://schemas.openxmlformats.org/officeDocument/2006/relationships/slide" Target="slide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y.poco.cn/items/item_details.htx&amp;item_id=755234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《 C</a:t>
            </a:r>
            <a:r>
              <a:rPr lang="zh-CN" altLang="en-US" b="1">
                <a:latin typeface="+mj-ea"/>
              </a:rPr>
              <a:t>语言程序设计</a:t>
            </a:r>
            <a:r>
              <a:rPr lang="en-US" altLang="zh-CN" b="1">
                <a:latin typeface="+mj-ea"/>
              </a:rPr>
              <a:t>》</a:t>
            </a:r>
            <a:endParaRPr lang="zh-CN" altLang="en-US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语言课程组</a:t>
            </a: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344245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基本概念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693812" y="1052736"/>
            <a:ext cx="10287000" cy="4464496"/>
          </a:xfrm>
        </p:spPr>
        <p:txBody>
          <a:bodyPr/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语言的实现：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通过实现可以自动检查指令是否符合标准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765820" y="1844824"/>
            <a:ext cx="11325759" cy="4557713"/>
            <a:chOff x="1800" y="2958"/>
            <a:chExt cx="8352" cy="5616"/>
          </a:xfrm>
        </p:grpSpPr>
        <p:sp>
          <p:nvSpPr>
            <p:cNvPr id="6" name="AutoShape 5"/>
            <p:cNvSpPr>
              <a:spLocks noChangeAspect="1" noChangeArrowheads="1"/>
            </p:cNvSpPr>
            <p:nvPr/>
          </p:nvSpPr>
          <p:spPr bwMode="auto">
            <a:xfrm>
              <a:off x="1800" y="2958"/>
              <a:ext cx="8352" cy="5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72" y="3660"/>
              <a:ext cx="2340" cy="78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zh-CN" altLang="en-US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(Implemantation)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932" y="3114"/>
              <a:ext cx="2128" cy="46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Unix</a:t>
              </a:r>
              <a:r>
                <a:rPr lang="zh-CN" altLang="en-US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系统上的实现：</a:t>
              </a:r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cc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932" y="3804"/>
              <a:ext cx="2129" cy="46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lang="zh-CN" altLang="en-US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系统上的实现：</a:t>
              </a:r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gcc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932" y="4518"/>
              <a:ext cx="2129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Windows</a:t>
              </a:r>
              <a:r>
                <a:rPr lang="zh-CN" altLang="en-US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系统上的实现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7781" y="3114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Turbo C/C++ Builder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793" y="3740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Anjuta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793" y="4362"/>
              <a:ext cx="1991" cy="46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Visual 2012</a:t>
              </a:r>
              <a:r>
                <a:rPr lang="zh-CN" altLang="en-US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C89</a:t>
              </a:r>
              <a:r>
                <a:rPr lang="zh-CN" altLang="en-US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C99</a:t>
              </a:r>
              <a:r>
                <a:rPr lang="zh-CN" altLang="en-US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793" y="4986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Motorola CodeWarrior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793" y="5610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OpenWatcom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793" y="6234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Dev-C++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93" y="6858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IBM VisualAge C++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793" y="7482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Sun C++ Forge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793" y="8106"/>
              <a:ext cx="1991" cy="4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just"/>
              <a:r>
                <a:rPr lang="en-US" altLang="zh-CN" sz="160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….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572" y="3270"/>
              <a:ext cx="1" cy="1560"/>
            </a:xfrm>
            <a:prstGeom prst="line">
              <a:avLst/>
            </a:prstGeom>
            <a:ln w="25400"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572" y="3270"/>
              <a:ext cx="360" cy="0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572" y="4050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572" y="4830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7421" y="3348"/>
              <a:ext cx="0" cy="5005"/>
            </a:xfrm>
            <a:prstGeom prst="line">
              <a:avLst/>
            </a:prstGeom>
            <a:ln w="25400"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212" y="4050"/>
              <a:ext cx="360" cy="1"/>
            </a:xfrm>
            <a:prstGeom prst="line">
              <a:avLst/>
            </a:prstGeom>
            <a:ln w="25400"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7421" y="3339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421" y="3960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7421" y="4581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7421" y="5202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7421" y="5823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7421" y="6445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7421" y="7066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7421" y="7774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7421" y="8353"/>
              <a:ext cx="360" cy="1"/>
            </a:xfrm>
            <a:prstGeom prst="line">
              <a:avLst/>
            </a:prstGeom>
            <a:ln w="25400"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7061" y="4713"/>
              <a:ext cx="360" cy="1"/>
            </a:xfrm>
            <a:prstGeom prst="line">
              <a:avLst/>
            </a:prstGeom>
            <a:ln w="25400"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520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2012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程序详解</a:t>
            </a: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程序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378536" y="2619697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48629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Hello world</a:t>
            </a:r>
            <a:r>
              <a:rPr lang="zh-CN" altLang="en-US" b="1">
                <a:latin typeface="+mj-ea"/>
              </a:rPr>
              <a:t>！程序</a:t>
            </a:r>
          </a:p>
        </p:txBody>
      </p:sp>
      <p:sp>
        <p:nvSpPr>
          <p:cNvPr id="4" name="内容占位符 14"/>
          <p:cNvSpPr>
            <a:spLocks noGrp="1"/>
          </p:cNvSpPr>
          <p:nvPr>
            <p:ph idx="1"/>
          </p:nvPr>
        </p:nvSpPr>
        <p:spPr>
          <a:xfrm>
            <a:off x="609441" y="5072074"/>
            <a:ext cx="10969943" cy="1143008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语言源程序必须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有且只能有一个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源程序无法直接运行。所写源代码无法直接运行。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80882" y="1357299"/>
            <a:ext cx="10360501" cy="35004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kumimoji="0" lang="en-US" altLang="zh-CN" sz="24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kumimoji="0" lang="en-US" altLang="zh-CN" sz="2400" b="1" dirty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>
                <a:latin typeface="Consolas" pitchFamily="49" charset="0"/>
                <a:cs typeface="Consolas" pitchFamily="49" charset="0"/>
              </a:rPr>
              <a:t>    printf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("Hello</a:t>
            </a: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, world!\n");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kumimoji="0" lang="en-US" altLang="zh-CN" sz="2400" b="1" dirty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}</a:t>
            </a:r>
            <a:endParaRPr kumimoji="0" lang="zh-CN" altLang="en-US" sz="3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9933" y="1560788"/>
            <a:ext cx="3240263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2047" y="2314545"/>
            <a:ext cx="2457902" cy="43973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09836" y="2780928"/>
            <a:ext cx="611525" cy="17859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916" y="3106707"/>
            <a:ext cx="4259208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878388" y="3106707"/>
            <a:ext cx="383016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629916" y="3825845"/>
            <a:ext cx="1584176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508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怎样让计算机读懂高级语言？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99445" y="1142984"/>
            <a:ext cx="4951745" cy="17819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kumimoji="0" lang="en-US" altLang="zh-CN" b="1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b="1">
                <a:latin typeface="Consolas" pitchFamily="49" charset="0"/>
                <a:cs typeface="Consolas" pitchFamily="49" charset="0"/>
              </a:rPr>
              <a:t> main(void)</a:t>
            </a:r>
            <a:endParaRPr kumimoji="0" lang="en-US" altLang="zh-CN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defRPr/>
            </a:pPr>
            <a:r>
              <a:rPr kumimoji="0" lang="en-US" altLang="zh-CN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defRPr/>
            </a:pPr>
            <a:r>
              <a:rPr kumimoji="0" lang="en-US" altLang="zh-CN" b="1">
                <a:latin typeface="Consolas" pitchFamily="49" charset="0"/>
                <a:cs typeface="Consolas" pitchFamily="49" charset="0"/>
              </a:rPr>
              <a:t>    printf(</a:t>
            </a:r>
            <a:r>
              <a:rPr lang="en-US" altLang="zh-CN" b="1"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altLang="zh-CN" b="1">
                <a:latin typeface="Consolas" pitchFamily="49" charset="0"/>
                <a:cs typeface="Consolas" pitchFamily="49" charset="0"/>
              </a:rPr>
              <a:t>%d\n", </a:t>
            </a:r>
            <a:r>
              <a:rPr kumimoji="0" lang="en-US" altLang="zh-CN" b="1" dirty="0">
                <a:latin typeface="Consolas" pitchFamily="49" charset="0"/>
                <a:cs typeface="Consolas" pitchFamily="49" charset="0"/>
              </a:rPr>
              <a:t>1+1);</a:t>
            </a:r>
          </a:p>
          <a:p>
            <a:pPr eaLnBrk="0" hangingPunct="0">
              <a:defRPr/>
            </a:pPr>
            <a:endParaRPr kumimoji="0" lang="en-US" altLang="zh-CN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defRPr/>
            </a:pPr>
            <a:r>
              <a:rPr kumimoji="0" lang="en-US" altLang="zh-CN" b="1">
                <a:latin typeface="Consolas" pitchFamily="49" charset="0"/>
                <a:cs typeface="Consolas" pitchFamily="49" charset="0"/>
              </a:rPr>
              <a:t>    return </a:t>
            </a:r>
            <a:r>
              <a:rPr kumimoji="0" lang="en-US" altLang="zh-CN" b="1" dirty="0"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defRPr/>
            </a:pPr>
            <a:r>
              <a:rPr kumimoji="0" lang="en-US" altLang="zh-CN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99444" y="4572008"/>
            <a:ext cx="5046972" cy="193899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25400">
            <a:solidFill>
              <a:schemeClr val="tx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10111000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00000001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00000000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00000101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00000001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00000000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34772" y="16430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高级语言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34772" y="51435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机器语言</a:t>
            </a:r>
          </a:p>
        </p:txBody>
      </p:sp>
      <p:pic>
        <p:nvPicPr>
          <p:cNvPr id="8" name="Picture 4" descr="j0189219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061943" y="1215529"/>
            <a:ext cx="2080141" cy="1349375"/>
          </a:xfrm>
          <a:prstGeom prst="rect">
            <a:avLst/>
          </a:prstGeom>
          <a:noFill/>
        </p:spPr>
      </p:pic>
      <p:pic>
        <p:nvPicPr>
          <p:cNvPr id="9" name="Picture 3" descr="C:\Documents and Settings\Administrator\Local Settings\Temporary Internet Files\Content.IE5\E3UBVVKF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053" y="4869160"/>
            <a:ext cx="2378039" cy="1277417"/>
          </a:xfrm>
          <a:prstGeom prst="rect">
            <a:avLst/>
          </a:prstGeom>
          <a:noFill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9892" y="5013176"/>
            <a:ext cx="836088" cy="264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下箭头 10"/>
          <p:cNvSpPr/>
          <p:nvPr/>
        </p:nvSpPr>
        <p:spPr>
          <a:xfrm>
            <a:off x="6166420" y="3002652"/>
            <a:ext cx="571355" cy="71438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6" descr="C:\Documents and Settings\Administrator\Local Settings\Temporary Internet Files\Content.IE5\MOVCWJLP\MM900178313[1]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50396" y="3717032"/>
            <a:ext cx="1035140" cy="7765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4886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</a:rPr>
              <a:t>编译器</a:t>
            </a:r>
            <a:r>
              <a:rPr lang="en-US" altLang="zh-CN" b="1">
                <a:latin typeface="+mj-ea"/>
              </a:rPr>
              <a:t>(compiler)</a:t>
            </a:r>
            <a:endParaRPr lang="zh-CN" altLang="en-US" b="1">
              <a:latin typeface="+mj-ea"/>
            </a:endParaRPr>
          </a:p>
        </p:txBody>
      </p:sp>
      <p:pic>
        <p:nvPicPr>
          <p:cNvPr id="5" name="Picture 4" descr="j0189219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99889" y="1709731"/>
            <a:ext cx="2080141" cy="1349375"/>
          </a:xfrm>
          <a:prstGeom prst="rect">
            <a:avLst/>
          </a:prstGeom>
          <a:noFill/>
        </p:spPr>
      </p:pic>
      <p:pic>
        <p:nvPicPr>
          <p:cNvPr id="6" name="Picture 5" descr="j0295184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30439" y="3005130"/>
            <a:ext cx="1919317" cy="1062038"/>
          </a:xfrm>
          <a:prstGeom prst="rect">
            <a:avLst/>
          </a:prstGeom>
          <a:noFill/>
        </p:spPr>
      </p:pic>
      <p:pic>
        <p:nvPicPr>
          <p:cNvPr id="7" name="Picture 6" descr="j01601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8284" y="2357431"/>
            <a:ext cx="1301412" cy="1439863"/>
          </a:xfrm>
          <a:prstGeom prst="rect">
            <a:avLst/>
          </a:prstGeom>
          <a:noFill/>
        </p:spPr>
      </p:pic>
      <p:sp>
        <p:nvSpPr>
          <p:cNvPr id="8" name="Freeform 7"/>
          <p:cNvSpPr>
            <a:spLocks/>
          </p:cNvSpPr>
          <p:nvPr/>
        </p:nvSpPr>
        <p:spPr bwMode="auto">
          <a:xfrm>
            <a:off x="2782688" y="2233606"/>
            <a:ext cx="3506404" cy="663575"/>
          </a:xfrm>
          <a:custGeom>
            <a:avLst/>
            <a:gdLst/>
            <a:ahLst/>
            <a:cxnLst>
              <a:cxn ang="0">
                <a:pos x="0" y="418"/>
              </a:cxn>
              <a:cxn ang="0">
                <a:pos x="461" y="134"/>
              </a:cxn>
              <a:cxn ang="0">
                <a:pos x="939" y="10"/>
              </a:cxn>
              <a:cxn ang="0">
                <a:pos x="1471" y="72"/>
              </a:cxn>
              <a:cxn ang="0">
                <a:pos x="1657" y="240"/>
              </a:cxn>
            </a:cxnLst>
            <a:rect l="0" t="0" r="r" b="b"/>
            <a:pathLst>
              <a:path w="1657" h="418">
                <a:moveTo>
                  <a:pt x="0" y="418"/>
                </a:moveTo>
                <a:cubicBezTo>
                  <a:pt x="77" y="371"/>
                  <a:pt x="305" y="202"/>
                  <a:pt x="461" y="134"/>
                </a:cubicBezTo>
                <a:cubicBezTo>
                  <a:pt x="617" y="66"/>
                  <a:pt x="771" y="20"/>
                  <a:pt x="939" y="10"/>
                </a:cubicBezTo>
                <a:cubicBezTo>
                  <a:pt x="1107" y="0"/>
                  <a:pt x="1351" y="34"/>
                  <a:pt x="1471" y="72"/>
                </a:cubicBezTo>
                <a:cubicBezTo>
                  <a:pt x="1591" y="110"/>
                  <a:pt x="1618" y="205"/>
                  <a:pt x="1657" y="240"/>
                </a:cubicBezTo>
              </a:path>
            </a:pathLst>
          </a:custGeom>
          <a:noFill/>
          <a:ln w="38100" cap="flat" cmpd="sng">
            <a:solidFill>
              <a:srgbClr val="33CCCC"/>
            </a:solidFill>
            <a:prstDash val="solid"/>
            <a:round/>
            <a:headEnd type="oval" w="med" len="sm"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646140" y="2545740"/>
            <a:ext cx="1144865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语言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6401246" y="3725855"/>
            <a:ext cx="3487358" cy="496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0" y="151"/>
              </a:cxn>
              <a:cxn ang="0">
                <a:pos x="727" y="275"/>
              </a:cxn>
              <a:cxn ang="0">
                <a:pos x="1205" y="266"/>
              </a:cxn>
              <a:cxn ang="0">
                <a:pos x="1648" y="45"/>
              </a:cxn>
            </a:cxnLst>
            <a:rect l="0" t="0" r="r" b="b"/>
            <a:pathLst>
              <a:path w="1648" h="304">
                <a:moveTo>
                  <a:pt x="0" y="0"/>
                </a:moveTo>
                <a:cubicBezTo>
                  <a:pt x="52" y="25"/>
                  <a:pt x="189" y="105"/>
                  <a:pt x="310" y="151"/>
                </a:cubicBezTo>
                <a:cubicBezTo>
                  <a:pt x="431" y="197"/>
                  <a:pt x="578" y="256"/>
                  <a:pt x="727" y="275"/>
                </a:cubicBezTo>
                <a:cubicBezTo>
                  <a:pt x="876" y="294"/>
                  <a:pt x="1051" y="304"/>
                  <a:pt x="1205" y="266"/>
                </a:cubicBezTo>
                <a:cubicBezTo>
                  <a:pt x="1359" y="228"/>
                  <a:pt x="1556" y="91"/>
                  <a:pt x="1648" y="45"/>
                </a:cubicBezTo>
              </a:path>
            </a:pathLst>
          </a:custGeom>
          <a:noFill/>
          <a:ln w="38100" cap="flat" cmpd="sng">
            <a:solidFill>
              <a:srgbClr val="33CCCC"/>
            </a:solidFill>
            <a:prstDash val="solid"/>
            <a:round/>
            <a:headEnd type="oval" w="med" len="sm"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210727" y="3501008"/>
            <a:ext cx="1980029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可执行程序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9413" y="4923165"/>
            <a:ext cx="9339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编译器：人和计算机之间的“翻译”，把高级语言写成的源程序翻译成计算机能懂机器语言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7390556" y="1709731"/>
            <a:ext cx="1224136" cy="523221"/>
          </a:xfrm>
          <a:prstGeom prst="wedgeRoundRectCallout">
            <a:avLst>
              <a:gd name="adj1" fmla="val -75513"/>
              <a:gd name="adj2" fmla="val 97740"/>
              <a:gd name="adj3" fmla="val 16667"/>
            </a:avLst>
          </a:prstGeom>
          <a:solidFill>
            <a:schemeClr val="bg2"/>
          </a:solidFill>
          <a:ln w="254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编译器</a:t>
            </a:r>
          </a:p>
        </p:txBody>
      </p:sp>
    </p:spTree>
    <p:extLst>
      <p:ext uri="{BB962C8B-B14F-4D97-AF65-F5344CB8AC3E}">
        <p14:creationId xmlns:p14="http://schemas.microsoft.com/office/powerpoint/2010/main" val="3267778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9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3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程序的执行过程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47820385"/>
              </p:ext>
            </p:extLst>
          </p:nvPr>
        </p:nvGraphicFramePr>
        <p:xfrm>
          <a:off x="623230" y="908720"/>
          <a:ext cx="10977001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>
            <a:off x="2831363" y="1720850"/>
            <a:ext cx="939555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711396" y="1720850"/>
            <a:ext cx="863375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8494088" y="1720850"/>
            <a:ext cx="890885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236866" y="2348880"/>
            <a:ext cx="2077483" cy="3092666"/>
            <a:chOff x="4385317" y="1291552"/>
            <a:chExt cx="1558518" cy="2798364"/>
          </a:xfrm>
          <a:solidFill>
            <a:srgbClr val="000000"/>
          </a:solidFill>
        </p:grpSpPr>
        <p:sp>
          <p:nvSpPr>
            <p:cNvPr id="9" name="圆角矩形 8"/>
            <p:cNvSpPr/>
            <p:nvPr/>
          </p:nvSpPr>
          <p:spPr>
            <a:xfrm>
              <a:off x="4385317" y="1291552"/>
              <a:ext cx="1558518" cy="279836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2150060"/>
                <a:satOff val="48236"/>
                <a:lumOff val="-20785"/>
                <a:alphaOff val="0"/>
              </a:schemeClr>
            </a:fillRef>
            <a:effectRef idx="0">
              <a:schemeClr val="accent5">
                <a:hueOff val="-12150060"/>
                <a:satOff val="48236"/>
                <a:lumOff val="-2078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4458766" y="1421863"/>
              <a:ext cx="1401762" cy="25572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4290" rIns="45720" bIns="342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b="1" kern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运行结果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14074" y="571501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Edit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4218" y="571501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Compile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1446" y="571501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Link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3447" y="571501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Run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6454379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788" y="342553"/>
            <a:ext cx="10971213" cy="864096"/>
          </a:xfrm>
        </p:spPr>
        <p:txBody>
          <a:bodyPr/>
          <a:lstStyle/>
          <a:p>
            <a:r>
              <a:rPr lang="zh-CN" altLang="en-US" b="1" dirty="0"/>
              <a:t>从编辑到运行的过程</a:t>
            </a:r>
            <a:r>
              <a:rPr lang="en-US" altLang="zh-CN" b="1" dirty="0"/>
              <a:t>.C    .H   .OBJ   .EXE(</a:t>
            </a:r>
            <a:r>
              <a:rPr lang="zh-CN" altLang="en-US" b="1" dirty="0"/>
              <a:t>小写）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71312" y="1441459"/>
            <a:ext cx="6710204" cy="3346451"/>
            <a:chOff x="571312" y="1441459"/>
            <a:chExt cx="6710204" cy="3346451"/>
          </a:xfrm>
        </p:grpSpPr>
        <p:sp>
          <p:nvSpPr>
            <p:cNvPr id="4" name="Line 3"/>
            <p:cNvSpPr>
              <a:spLocks noChangeShapeType="1"/>
            </p:cNvSpPr>
            <p:nvPr/>
          </p:nvSpPr>
          <p:spPr bwMode="gray">
            <a:xfrm flipH="1">
              <a:off x="571312" y="4786323"/>
              <a:ext cx="2209225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gray">
            <a:xfrm flipH="1">
              <a:off x="571313" y="3948122"/>
              <a:ext cx="32503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gray">
            <a:xfrm flipH="1">
              <a:off x="571312" y="3117859"/>
              <a:ext cx="4469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gray">
            <a:xfrm flipH="1">
              <a:off x="571312" y="2289184"/>
              <a:ext cx="55526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gray">
            <a:xfrm flipH="1" flipV="1">
              <a:off x="571313" y="1447809"/>
              <a:ext cx="67102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gray">
            <a:xfrm>
              <a:off x="774460" y="1441459"/>
              <a:ext cx="0" cy="8715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gray">
            <a:xfrm>
              <a:off x="774460" y="2312997"/>
              <a:ext cx="0" cy="817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gray">
            <a:xfrm>
              <a:off x="774460" y="3130559"/>
              <a:ext cx="0" cy="8159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gray">
            <a:xfrm>
              <a:off x="774460" y="3948123"/>
              <a:ext cx="0" cy="8159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Text Box 12"/>
          <p:cNvSpPr txBox="1">
            <a:spLocks noChangeArrowheads="1"/>
          </p:cNvSpPr>
          <p:nvPr/>
        </p:nvSpPr>
        <p:spPr bwMode="gray">
          <a:xfrm>
            <a:off x="954244" y="1758959"/>
            <a:ext cx="1723527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 eaLnBrk="0" hangingPunct="0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程序运行结果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gray">
          <a:xfrm>
            <a:off x="954244" y="2586047"/>
            <a:ext cx="2183909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 eaLnBrk="0" hangingPunct="0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可执行文件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.exe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gray">
          <a:xfrm>
            <a:off x="954244" y="3449647"/>
            <a:ext cx="2412818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 eaLnBrk="0" hangingPunct="0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目标代码文件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gray">
          <a:xfrm>
            <a:off x="954244" y="4165620"/>
            <a:ext cx="2475872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eaLnBrk="0" hangingPunct="0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源文件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.c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.h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937812" y="1399905"/>
            <a:ext cx="7766144" cy="3343275"/>
            <a:chOff x="1514" y="1446"/>
            <a:chExt cx="3670" cy="2106"/>
          </a:xfrm>
        </p:grpSpPr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4817" y="1446"/>
              <a:ext cx="363" cy="533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3078" y="1446"/>
              <a:ext cx="2106" cy="341"/>
            </a:xfrm>
            <a:custGeom>
              <a:avLst/>
              <a:gdLst>
                <a:gd name="T0" fmla="*/ 12594 w 1786"/>
                <a:gd name="T1" fmla="*/ 3059 h 284"/>
                <a:gd name="T2" fmla="*/ 0 w 1786"/>
                <a:gd name="T3" fmla="*/ 3059 h 284"/>
                <a:gd name="T4" fmla="*/ 3797 w 1786"/>
                <a:gd name="T5" fmla="*/ 0 h 284"/>
                <a:gd name="T6" fmla="*/ 15218 w 1786"/>
                <a:gd name="T7" fmla="*/ 0 h 284"/>
                <a:gd name="T8" fmla="*/ 12594 w 1786"/>
                <a:gd name="T9" fmla="*/ 3059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6"/>
                <a:gd name="T16" fmla="*/ 0 h 284"/>
                <a:gd name="T17" fmla="*/ 1786 w 1786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4452" y="1970"/>
              <a:ext cx="363" cy="530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2555" y="1970"/>
              <a:ext cx="2264" cy="340"/>
            </a:xfrm>
            <a:custGeom>
              <a:avLst/>
              <a:gdLst>
                <a:gd name="T0" fmla="*/ 13744 w 1920"/>
                <a:gd name="T1" fmla="*/ 2946 h 284"/>
                <a:gd name="T2" fmla="*/ 0 w 1920"/>
                <a:gd name="T3" fmla="*/ 2946 h 284"/>
                <a:gd name="T4" fmla="*/ 3797 w 1920"/>
                <a:gd name="T5" fmla="*/ 0 h 284"/>
                <a:gd name="T6" fmla="*/ 16360 w 1920"/>
                <a:gd name="T7" fmla="*/ 0 h 284"/>
                <a:gd name="T8" fmla="*/ 13744 w 1920"/>
                <a:gd name="T9" fmla="*/ 294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0"/>
                <a:gd name="T16" fmla="*/ 0 h 284"/>
                <a:gd name="T17" fmla="*/ 1920 w 1920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chemeClr val="hlink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>
              <a:off x="4086" y="2494"/>
              <a:ext cx="361" cy="532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3722" y="3019"/>
              <a:ext cx="364" cy="533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">
            <a:xfrm>
              <a:off x="1515" y="3022"/>
              <a:ext cx="2571" cy="340"/>
            </a:xfrm>
            <a:custGeom>
              <a:avLst/>
              <a:gdLst>
                <a:gd name="T0" fmla="*/ 15989 w 2180"/>
                <a:gd name="T1" fmla="*/ 2946 h 284"/>
                <a:gd name="T2" fmla="*/ 0 w 2180"/>
                <a:gd name="T3" fmla="*/ 2946 h 284"/>
                <a:gd name="T4" fmla="*/ 3806 w 2180"/>
                <a:gd name="T5" fmla="*/ 0 h 284"/>
                <a:gd name="T6" fmla="*/ 18613 w 2180"/>
                <a:gd name="T7" fmla="*/ 0 h 284"/>
                <a:gd name="T8" fmla="*/ 15989 w 2180"/>
                <a:gd name="T9" fmla="*/ 294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80"/>
                <a:gd name="T16" fmla="*/ 0 h 284"/>
                <a:gd name="T17" fmla="*/ 2180 w 2180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">
            <a:xfrm rot="300050">
              <a:off x="1888" y="1543"/>
              <a:ext cx="1158" cy="1715"/>
            </a:xfrm>
            <a:custGeom>
              <a:avLst/>
              <a:gdLst>
                <a:gd name="T0" fmla="*/ 1 w 1824"/>
                <a:gd name="T1" fmla="*/ 9 h 2648"/>
                <a:gd name="T2" fmla="*/ 1 w 1824"/>
                <a:gd name="T3" fmla="*/ 8 h 2648"/>
                <a:gd name="T4" fmla="*/ 1 w 1824"/>
                <a:gd name="T5" fmla="*/ 6 h 2648"/>
                <a:gd name="T6" fmla="*/ 1 w 1824"/>
                <a:gd name="T7" fmla="*/ 5 h 2648"/>
                <a:gd name="T8" fmla="*/ 1 w 1824"/>
                <a:gd name="T9" fmla="*/ 4 h 2648"/>
                <a:gd name="T10" fmla="*/ 1 w 1824"/>
                <a:gd name="T11" fmla="*/ 4 h 2648"/>
                <a:gd name="T12" fmla="*/ 2 w 1824"/>
                <a:gd name="T13" fmla="*/ 3 h 2648"/>
                <a:gd name="T14" fmla="*/ 2 w 1824"/>
                <a:gd name="T15" fmla="*/ 3 h 2648"/>
                <a:gd name="T16" fmla="*/ 2 w 1824"/>
                <a:gd name="T17" fmla="*/ 2 h 2648"/>
                <a:gd name="T18" fmla="*/ 3 w 1824"/>
                <a:gd name="T19" fmla="*/ 1 h 2648"/>
                <a:gd name="T20" fmla="*/ 3 w 1824"/>
                <a:gd name="T21" fmla="*/ 1 h 2648"/>
                <a:gd name="T22" fmla="*/ 3 w 1824"/>
                <a:gd name="T23" fmla="*/ 1 h 2648"/>
                <a:gd name="T24" fmla="*/ 3 w 1824"/>
                <a:gd name="T25" fmla="*/ 1 h 2648"/>
                <a:gd name="T26" fmla="*/ 3 w 1824"/>
                <a:gd name="T27" fmla="*/ 1 h 2648"/>
                <a:gd name="T28" fmla="*/ 3 w 1824"/>
                <a:gd name="T29" fmla="*/ 1 h 2648"/>
                <a:gd name="T30" fmla="*/ 4 w 1824"/>
                <a:gd name="T31" fmla="*/ 1 h 2648"/>
                <a:gd name="T32" fmla="*/ 4 w 1824"/>
                <a:gd name="T33" fmla="*/ 1 h 2648"/>
                <a:gd name="T34" fmla="*/ 4 w 1824"/>
                <a:gd name="T35" fmla="*/ 1 h 2648"/>
                <a:gd name="T36" fmla="*/ 4 w 1824"/>
                <a:gd name="T37" fmla="*/ 1 h 2648"/>
                <a:gd name="T38" fmla="*/ 4 w 1824"/>
                <a:gd name="T39" fmla="*/ 1 h 2648"/>
                <a:gd name="T40" fmla="*/ 4 w 1824"/>
                <a:gd name="T41" fmla="*/ 1 h 2648"/>
                <a:gd name="T42" fmla="*/ 4 w 1824"/>
                <a:gd name="T43" fmla="*/ 2 h 2648"/>
                <a:gd name="T44" fmla="*/ 3 w 1824"/>
                <a:gd name="T45" fmla="*/ 2 h 2648"/>
                <a:gd name="T46" fmla="*/ 3 w 1824"/>
                <a:gd name="T47" fmla="*/ 2 h 2648"/>
                <a:gd name="T48" fmla="*/ 3 w 1824"/>
                <a:gd name="T49" fmla="*/ 3 h 2648"/>
                <a:gd name="T50" fmla="*/ 2 w 1824"/>
                <a:gd name="T51" fmla="*/ 3 h 2648"/>
                <a:gd name="T52" fmla="*/ 2 w 1824"/>
                <a:gd name="T53" fmla="*/ 4 h 2648"/>
                <a:gd name="T54" fmla="*/ 1 w 1824"/>
                <a:gd name="T55" fmla="*/ 5 h 2648"/>
                <a:gd name="T56" fmla="*/ 1 w 1824"/>
                <a:gd name="T57" fmla="*/ 5 h 2648"/>
                <a:gd name="T58" fmla="*/ 1 w 1824"/>
                <a:gd name="T59" fmla="*/ 6 h 2648"/>
                <a:gd name="T60" fmla="*/ 1 w 1824"/>
                <a:gd name="T61" fmla="*/ 7 h 2648"/>
                <a:gd name="T62" fmla="*/ 1 w 1824"/>
                <a:gd name="T63" fmla="*/ 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24"/>
                <a:gd name="T97" fmla="*/ 0 h 2648"/>
                <a:gd name="T98" fmla="*/ 1824 w 1824"/>
                <a:gd name="T99" fmla="*/ 2648 h 26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gray">
            <a:xfrm>
              <a:off x="3082" y="1787"/>
              <a:ext cx="1743" cy="19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运行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gray">
            <a:xfrm>
              <a:off x="2556" y="2310"/>
              <a:ext cx="1900" cy="18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7254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链接</a:t>
              </a: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">
            <a:xfrm>
              <a:off x="2036" y="2493"/>
              <a:ext cx="2415" cy="343"/>
            </a:xfrm>
            <a:custGeom>
              <a:avLst/>
              <a:gdLst>
                <a:gd name="T0" fmla="*/ 14850 w 2048"/>
                <a:gd name="T1" fmla="*/ 3032 h 286"/>
                <a:gd name="T2" fmla="*/ 0 w 2048"/>
                <a:gd name="T3" fmla="*/ 3032 h 286"/>
                <a:gd name="T4" fmla="*/ 3799 w 2048"/>
                <a:gd name="T5" fmla="*/ 0 h 286"/>
                <a:gd name="T6" fmla="*/ 17459 w 2048"/>
                <a:gd name="T7" fmla="*/ 0 h 286"/>
                <a:gd name="T8" fmla="*/ 14850 w 2048"/>
                <a:gd name="T9" fmla="*/ 3032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8"/>
                <a:gd name="T16" fmla="*/ 0 h 286"/>
                <a:gd name="T17" fmla="*/ 2048 w 2048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folHlink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gray">
            <a:xfrm>
              <a:off x="2031" y="2837"/>
              <a:ext cx="2056" cy="1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72549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编译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gray">
            <a:xfrm>
              <a:off x="1514" y="3363"/>
              <a:ext cx="2213" cy="187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72549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编辑</a:t>
              </a:r>
            </a:p>
          </p:txBody>
        </p:sp>
      </p:grp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49796" y="5157192"/>
            <a:ext cx="110461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：调试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也是一个环节，但对于个别小程序来讲，调试不是必须的过程。</a:t>
            </a:r>
          </a:p>
        </p:txBody>
      </p:sp>
      <p:sp>
        <p:nvSpPr>
          <p:cNvPr id="32" name="下箭头​​ 2"/>
          <p:cNvSpPr/>
          <p:nvPr/>
        </p:nvSpPr>
        <p:spPr>
          <a:xfrm rot="5400000">
            <a:off x="9287464" y="3106369"/>
            <a:ext cx="658324" cy="29254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编辑源代码文件</a:t>
            </a:r>
          </a:p>
        </p:txBody>
      </p:sp>
      <p:sp>
        <p:nvSpPr>
          <p:cNvPr id="33" name="下箭头​​ 34"/>
          <p:cNvSpPr/>
          <p:nvPr/>
        </p:nvSpPr>
        <p:spPr>
          <a:xfrm rot="5400000">
            <a:off x="10009500" y="2180518"/>
            <a:ext cx="658324" cy="29254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检查语法规范</a:t>
            </a:r>
          </a:p>
        </p:txBody>
      </p:sp>
      <p:sp>
        <p:nvSpPr>
          <p:cNvPr id="34" name="下箭头​​ 35"/>
          <p:cNvSpPr/>
          <p:nvPr/>
        </p:nvSpPr>
        <p:spPr>
          <a:xfrm rot="5400000">
            <a:off x="10302477" y="1609399"/>
            <a:ext cx="658324" cy="233946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链接所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需文件</a:t>
            </a:r>
          </a:p>
        </p:txBody>
      </p:sp>
    </p:spTree>
    <p:extLst>
      <p:ext uri="{BB962C8B-B14F-4D97-AF65-F5344CB8AC3E}">
        <p14:creationId xmlns:p14="http://schemas.microsoft.com/office/powerpoint/2010/main" val="21538233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2012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程序详解</a:t>
            </a: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程序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22552" y="3483793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990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Hello world</a:t>
            </a:r>
            <a:r>
              <a:rPr lang="zh-CN" altLang="en-US" b="1">
                <a:latin typeface="+mj-ea"/>
              </a:rPr>
              <a:t>程序详解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97868" y="1142984"/>
            <a:ext cx="10360501" cy="47863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/*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lang="zh-CN" altLang="en-US" sz="2000" b="1">
                <a:latin typeface="Consolas" pitchFamily="49" charset="0"/>
                <a:cs typeface="Consolas" pitchFamily="49" charset="0"/>
              </a:rPr>
              <a:t> 功能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: Hello world!</a:t>
            </a:r>
            <a:r>
              <a:rPr lang="zh-CN" altLang="en-US" sz="2000" b="1" dirty="0">
                <a:latin typeface="Consolas" pitchFamily="49" charset="0"/>
                <a:cs typeface="Consolas" pitchFamily="49" charset="0"/>
              </a:rPr>
              <a:t>程序</a:t>
            </a:r>
            <a:endParaRPr lang="en-US" altLang="zh-CN" sz="2000" b="1" dirty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lang="zh-CN" altLang="en-US" sz="2000" b="1" dirty="0">
                <a:latin typeface="Consolas" pitchFamily="49" charset="0"/>
                <a:cs typeface="Consolas" pitchFamily="49" charset="0"/>
              </a:rPr>
              <a:t> 日期</a:t>
            </a:r>
            <a:r>
              <a:rPr lang="en-US" altLang="zh-CN" sz="2000" b="1">
                <a:latin typeface="Consolas" pitchFamily="49" charset="0"/>
                <a:cs typeface="Consolas" pitchFamily="49" charset="0"/>
              </a:rPr>
              <a:t>: 2015.10</a:t>
            </a:r>
            <a:endParaRPr lang="en-US" altLang="zh-CN" sz="2000" b="1" dirty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*/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lang="en-US" altLang="zh-CN" sz="1200" b="1" dirty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kumimoji="0" lang="en-US" altLang="zh-CN" sz="24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kumimoji="0" lang="en-US" altLang="zh-CN" sz="2400" b="1" dirty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 err="1">
                <a:solidFill>
                  <a:schemeClr val="accent4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altLang="zh-CN" sz="24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>
                <a:latin typeface="Consolas" pitchFamily="49" charset="0"/>
                <a:cs typeface="Consolas" pitchFamily="49" charset="0"/>
              </a:rPr>
              <a:t>    printf</a:t>
            </a: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(“hello, world!\n”); 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en-US" sz="2000" b="1" dirty="0">
                <a:latin typeface="Consolas" pitchFamily="49" charset="0"/>
                <a:cs typeface="Consolas" pitchFamily="49" charset="0"/>
              </a:rPr>
              <a:t>显示函数</a:t>
            </a:r>
            <a:endParaRPr kumimoji="0" lang="en-US" altLang="zh-CN" sz="2400" b="1" dirty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endParaRPr kumimoji="0" lang="en-US" altLang="zh-CN" sz="2400" b="1" dirty="0">
              <a:latin typeface="Consolas" pitchFamily="49" charset="0"/>
              <a:cs typeface="Consolas" pitchFamily="49" charset="0"/>
            </a:endParaRP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4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pPr marL="365760" marR="0" lvl="0" indent="-256032" defTabSz="914400" eaLnBrk="0" latinLnBrk="0" hangingPunct="0">
              <a:lnSpc>
                <a:spcPct val="100000"/>
              </a:lnSpc>
              <a:buClr>
                <a:schemeClr val="accent1"/>
              </a:buClr>
              <a:buSzPct val="68000"/>
              <a:buFont typeface="Monotype Sorts" charset="2"/>
              <a:buNone/>
              <a:tabLst/>
              <a:defRPr/>
            </a:pPr>
            <a:r>
              <a:rPr kumimoji="0" lang="en-US" altLang="zh-CN" sz="2400" b="1" dirty="0">
                <a:latin typeface="Consolas" pitchFamily="49" charset="0"/>
                <a:cs typeface="Consolas" pitchFamily="49" charset="0"/>
              </a:rPr>
              <a:t>}</a:t>
            </a:r>
            <a:endParaRPr kumimoji="0" lang="zh-CN" altLang="en-US" sz="3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16342" y="2780159"/>
            <a:ext cx="3381926" cy="5048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16342" y="3501008"/>
            <a:ext cx="3381926" cy="43973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13892" y="3861048"/>
            <a:ext cx="467508" cy="194421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61964" y="4220319"/>
            <a:ext cx="4464496" cy="5048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61964" y="4922877"/>
            <a:ext cx="1656184" cy="5048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51017" y="17336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hlinkClick r:id="rId2" action="ppaction://hlinksldjump"/>
              </a:rPr>
              <a:t>注释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stCxn id="10" idx="1"/>
            <a:endCxn id="13" idx="3"/>
          </p:cNvCxnSpPr>
          <p:nvPr/>
        </p:nvCxnSpPr>
        <p:spPr>
          <a:xfrm flipH="1">
            <a:off x="4798268" y="1964521"/>
            <a:ext cx="2052749" cy="0"/>
          </a:xfrm>
          <a:prstGeom prst="straightConnector1">
            <a:avLst/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2"/>
            <a:endCxn id="14" idx="0"/>
          </p:cNvCxnSpPr>
          <p:nvPr/>
        </p:nvCxnSpPr>
        <p:spPr>
          <a:xfrm>
            <a:off x="7251127" y="2195353"/>
            <a:ext cx="92586" cy="2024966"/>
          </a:xfrm>
          <a:prstGeom prst="straightConnector1">
            <a:avLst/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428345" y="1214422"/>
            <a:ext cx="3369923" cy="15001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48798" y="4220319"/>
            <a:ext cx="1389830" cy="50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651236" y="350100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  <a:hlinkClick r:id="rId3" action="ppaction://hlinksldjump"/>
              </a:rPr>
              <a:t>主函数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箭头连接符 15"/>
          <p:cNvCxnSpPr>
            <a:stCxn id="6" idx="3"/>
            <a:endCxn id="15" idx="1"/>
          </p:cNvCxnSpPr>
          <p:nvPr/>
        </p:nvCxnSpPr>
        <p:spPr>
          <a:xfrm>
            <a:off x="4798268" y="3720873"/>
            <a:ext cx="2852968" cy="10968"/>
          </a:xfrm>
          <a:prstGeom prst="straightConnector1">
            <a:avLst/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9" idx="3"/>
          </p:cNvCxnSpPr>
          <p:nvPr/>
        </p:nvCxnSpPr>
        <p:spPr>
          <a:xfrm flipV="1">
            <a:off x="833119" y="3857629"/>
            <a:ext cx="785678" cy="8666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9" idx="3"/>
            <a:endCxn id="9" idx="1"/>
          </p:cNvCxnSpPr>
          <p:nvPr/>
        </p:nvCxnSpPr>
        <p:spPr>
          <a:xfrm>
            <a:off x="833119" y="4724319"/>
            <a:ext cx="1228845" cy="4509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1764" y="4124154"/>
            <a:ext cx="571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  <a:hlinkClick r:id="rId4" action="ppaction://hlinksldjump"/>
              </a:rPr>
              <a:t>关键词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815275" y="2780159"/>
            <a:ext cx="2155481" cy="461665"/>
            <a:chOff x="5143504" y="2857496"/>
            <a:chExt cx="1617031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5929322" y="2857496"/>
              <a:ext cx="83121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  <a:hlinkClick r:id="rId5" action="ppaction://hlinksldjump"/>
                </a:rPr>
                <a:t>头文件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  <a:hlinkClick r:id="rId3" action="ppaction://hlinksldjump"/>
              </a:endParaRPr>
            </a:p>
          </p:txBody>
        </p:sp>
        <p:cxnSp>
          <p:nvCxnSpPr>
            <p:cNvPr id="22" name="直接箭头连接符 21"/>
            <p:cNvCxnSpPr>
              <a:endCxn id="21" idx="1"/>
            </p:cNvCxnSpPr>
            <p:nvPr/>
          </p:nvCxnSpPr>
          <p:spPr>
            <a:xfrm>
              <a:off x="5143504" y="3071811"/>
              <a:ext cx="785818" cy="16518"/>
            </a:xfrm>
            <a:prstGeom prst="straightConnector1">
              <a:avLst/>
            </a:prstGeom>
            <a:ln w="254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2118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9" grpId="0"/>
      <p:bldP spid="1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语言的单词（变量、常量、字面值等）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53934" y="1181522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单词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：组成源文件的最小单位。包括：关键词、标示符、字面值、操作符和分隔符。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关键词（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keyword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450" y="2842276"/>
            <a:ext cx="10886170" cy="2803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椭圆 6"/>
          <p:cNvSpPr/>
          <p:nvPr/>
        </p:nvSpPr>
        <p:spPr>
          <a:xfrm>
            <a:off x="909836" y="4509120"/>
            <a:ext cx="792088" cy="3600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606580" y="4841540"/>
            <a:ext cx="792088" cy="3600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11758" y="4149080"/>
            <a:ext cx="792088" cy="3600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66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本讲教学目标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53852" y="1124744"/>
            <a:ext cx="1028700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基本概念。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函数的写法。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掌握两种注释的写法。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语言的单词。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记住程序的执行过程。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学会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Visual Studio 2012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的安装及使用。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模仿例题编辑、编译、连接和运行另外一个程序。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213043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语言的单词（变量、常量、字面值等）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255" y="1125538"/>
            <a:ext cx="10942765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4770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main</a:t>
            </a:r>
            <a:r>
              <a:rPr lang="zh-CN" altLang="en-US" b="1"/>
              <a:t>函数的写法及其作用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65820" y="908720"/>
            <a:ext cx="10287000" cy="4464496"/>
          </a:xfrm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函数的一般形式：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void main()      void main(void)</a:t>
            </a:r>
          </a:p>
          <a:p>
            <a:pPr lvl="1"/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main()           void main(int args)</a:t>
            </a:r>
          </a:p>
          <a:p>
            <a:pPr lvl="1"/>
            <a:r>
              <a:rPr lang="en-US" altLang="zh-CN" b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int </a:t>
            </a:r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main(void)</a:t>
            </a:r>
          </a:p>
          <a:p>
            <a:pPr lvl="1"/>
            <a:r>
              <a:rPr lang="en-US" altLang="zh-CN" b="1" dirty="0" err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main(</a:t>
            </a:r>
            <a:r>
              <a:rPr lang="en-US" altLang="zh-CN" b="1" dirty="0" err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argc,char</a:t>
            </a:r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*</a:t>
            </a:r>
            <a:r>
              <a:rPr lang="en-US" altLang="zh-CN" b="1" dirty="0" err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argv</a:t>
            </a:r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[])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函数是可执行程序的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入口函数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有且只有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7892" y="3284984"/>
            <a:ext cx="9306420" cy="26432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9908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一个简单的</a:t>
            </a:r>
            <a:r>
              <a:rPr lang="en-US" altLang="zh-CN" b="1"/>
              <a:t>C</a:t>
            </a:r>
            <a:r>
              <a:rPr lang="zh-CN" altLang="en-US" b="1"/>
              <a:t>程序结构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1917948" y="1283010"/>
            <a:ext cx="8463982" cy="401819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#include &lt;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stdio.h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&gt; 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//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预处理命令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 main(void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)     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//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主函数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// to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do   </a:t>
            </a: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return 0</a:t>
            </a:r>
            <a:r>
              <a:rPr lang="en-US" altLang="zh-CN" sz="3200" b="1">
                <a:solidFill>
                  <a:srgbClr val="00206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      </a:t>
            </a:r>
            <a:r>
              <a:rPr lang="en-US" altLang="zh-CN" sz="3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//</a:t>
            </a:r>
            <a:r>
              <a:rPr lang="zh-CN" altLang="en-US" sz="32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返回语句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</a:p>
          <a:p>
            <a:pPr marL="365125" marR="0" lvl="0" indent="-255588" algn="just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873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头文件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76087" y="1076325"/>
            <a:ext cx="11427103" cy="5248275"/>
          </a:xfrm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语言本身没有输入输出功能，要想输入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输出必须使用库文件里预定义的输入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输出函数。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#include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是预处理指令，它的作用是将指定的头文件内容放到预处理指令的所在位置。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头文件名用来指名你使用的库函数所在的文件名，头文件名后缀是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.h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Hello world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程序中使用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库函数包含在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stdio.h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里（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stdio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standard input/output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06180" y="2041684"/>
            <a:ext cx="393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latin typeface="Consolas" pitchFamily="49" charset="0"/>
                <a:cs typeface="Consolas" pitchFamily="49" charset="0"/>
              </a:rPr>
              <a:t>#include  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909361" y="2500306"/>
            <a:ext cx="1809291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099555" y="2500306"/>
            <a:ext cx="1809291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338005" y="2571744"/>
            <a:ext cx="857033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95295" y="292893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预处理指令</a:t>
            </a:r>
          </a:p>
        </p:txBody>
      </p:sp>
      <p:cxnSp>
        <p:nvCxnSpPr>
          <p:cNvPr id="10" name="直接箭头连接符 9"/>
          <p:cNvCxnSpPr/>
          <p:nvPr/>
        </p:nvCxnSpPr>
        <p:spPr>
          <a:xfrm rot="10800000">
            <a:off x="7147040" y="2643182"/>
            <a:ext cx="761807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37491" y="2928934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头文件名</a:t>
            </a:r>
          </a:p>
        </p:txBody>
      </p:sp>
    </p:spTree>
    <p:extLst>
      <p:ext uri="{BB962C8B-B14F-4D97-AF65-F5344CB8AC3E}">
        <p14:creationId xmlns:p14="http://schemas.microsoft.com/office/powerpoint/2010/main" val="2200815795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注释的写法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41276" y="1133738"/>
            <a:ext cx="10287000" cy="4464496"/>
          </a:xfrm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语言中的注释可以对文件，语句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进行说明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注释方式：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块注释 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/*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(C89)This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ia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a comment.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*/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行注释 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(C99)This is a comment.</a:t>
            </a: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请分析下面语句</a:t>
            </a:r>
          </a:p>
          <a:p>
            <a:pPr lvl="1" eaLnBrk="1" hangingPunct="1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/*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年龄*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 age;    -&gt;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age;</a:t>
            </a:r>
          </a:p>
          <a:p>
            <a:pPr lvl="1" eaLnBrk="1" hangingPunct="1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a/*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年龄*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    -&gt;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a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 eaLnBrk="1" hangingPunct="1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age; /*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年龄*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    -&gt;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age;</a:t>
            </a:r>
          </a:p>
          <a:p>
            <a:pPr lvl="1"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fl/*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成绩*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/oat score; -&gt;fl oat score; 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810889" y="5301208"/>
            <a:ext cx="1090014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注释不可以出现在关键词中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一个好的程序员应该尽量多的加入有效注释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0586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2012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程序详解</a:t>
            </a: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程序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22552" y="4275881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990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版权所有，复制注明出处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ea typeface="宋体" pitchFamily="2" charset="-122"/>
              </a:rPr>
              <a:t>集成开发环境（</a:t>
            </a:r>
            <a:r>
              <a:rPr lang="en-US" altLang="zh-CN" sz="3200">
                <a:ea typeface="宋体" pitchFamily="2" charset="-122"/>
              </a:rPr>
              <a:t>IDE</a:t>
            </a:r>
            <a:r>
              <a:rPr lang="zh-CN" altLang="en-US" sz="3200">
                <a:ea typeface="宋体" pitchFamily="2" charset="-122"/>
              </a:rPr>
              <a:t>）</a:t>
            </a:r>
            <a:endParaRPr lang="zh-CN" altLang="en-US" sz="1800">
              <a:ea typeface="宋体" pitchFamily="2" charset="-122"/>
            </a:endParaRPr>
          </a:p>
        </p:txBody>
      </p:sp>
      <p:sp>
        <p:nvSpPr>
          <p:cNvPr id="122883" name="AutoShape 3"/>
          <p:cNvSpPr>
            <a:spLocks noChangeArrowheads="1"/>
          </p:cNvSpPr>
          <p:nvPr/>
        </p:nvSpPr>
        <p:spPr bwMode="ltGray">
          <a:xfrm>
            <a:off x="507868" y="1412876"/>
            <a:ext cx="7838092" cy="4683125"/>
          </a:xfrm>
          <a:prstGeom prst="rightArrow">
            <a:avLst>
              <a:gd name="adj1" fmla="val 79306"/>
              <a:gd name="adj2" fmla="val 31099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blackWhite">
          <a:xfrm>
            <a:off x="1015735" y="2060576"/>
            <a:ext cx="5383398" cy="588963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hangingPunct="0">
              <a:defRPr/>
            </a:pPr>
            <a:r>
              <a:rPr lang="zh-CN" altLang="en-US" b="1">
                <a:solidFill>
                  <a:schemeClr val="bg1"/>
                </a:solidFill>
                <a:latin typeface="Arial" charset="0"/>
              </a:rPr>
              <a:t>编辑</a:t>
            </a:r>
          </a:p>
        </p:txBody>
      </p:sp>
      <p:sp>
        <p:nvSpPr>
          <p:cNvPr id="27654" name="AutoShape 5"/>
          <p:cNvSpPr>
            <a:spLocks noChangeArrowheads="1"/>
          </p:cNvSpPr>
          <p:nvPr/>
        </p:nvSpPr>
        <p:spPr bwMode="blackWhite">
          <a:xfrm>
            <a:off x="1007271" y="2708276"/>
            <a:ext cx="5383398" cy="588963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zh-CN" altLang="en-US" b="1">
                <a:solidFill>
                  <a:schemeClr val="bg1"/>
                </a:solidFill>
              </a:rPr>
              <a:t>编译</a:t>
            </a:r>
          </a:p>
        </p:txBody>
      </p:sp>
      <p:sp>
        <p:nvSpPr>
          <p:cNvPr id="122886" name="AutoShape 6"/>
          <p:cNvSpPr>
            <a:spLocks noChangeArrowheads="1"/>
          </p:cNvSpPr>
          <p:nvPr/>
        </p:nvSpPr>
        <p:spPr bwMode="blackWhite">
          <a:xfrm>
            <a:off x="1015735" y="4149726"/>
            <a:ext cx="5383398" cy="588963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eaLnBrk="0" hangingPunct="0">
              <a:defRPr/>
            </a:pPr>
            <a:r>
              <a:rPr lang="zh-CN" altLang="en-US" b="1">
                <a:solidFill>
                  <a:schemeClr val="bg1"/>
                </a:solidFill>
                <a:latin typeface="Arial" charset="0"/>
              </a:rPr>
              <a:t>连接</a:t>
            </a:r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7838092" y="3276600"/>
            <a:ext cx="4016387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lIns="91429" tIns="45715" rIns="91429" bIns="45715"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ntegrated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eveloping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nvironment, IDE</a:t>
            </a:r>
          </a:p>
        </p:txBody>
      </p:sp>
      <p:sp>
        <p:nvSpPr>
          <p:cNvPr id="27657" name="AutoShape 8"/>
          <p:cNvSpPr>
            <a:spLocks noChangeArrowheads="1"/>
          </p:cNvSpPr>
          <p:nvPr/>
        </p:nvSpPr>
        <p:spPr bwMode="blackWhite">
          <a:xfrm>
            <a:off x="1007271" y="3429001"/>
            <a:ext cx="5383398" cy="588963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zh-CN" altLang="en-US" b="1">
                <a:solidFill>
                  <a:schemeClr val="bg1"/>
                </a:solidFill>
              </a:rPr>
              <a:t>调试</a:t>
            </a:r>
          </a:p>
        </p:txBody>
      </p:sp>
      <p:sp>
        <p:nvSpPr>
          <p:cNvPr id="27658" name="AutoShape 9"/>
          <p:cNvSpPr>
            <a:spLocks noChangeArrowheads="1"/>
          </p:cNvSpPr>
          <p:nvPr/>
        </p:nvSpPr>
        <p:spPr bwMode="blackWhite">
          <a:xfrm>
            <a:off x="1007271" y="4868863"/>
            <a:ext cx="5383398" cy="588962"/>
          </a:xfrm>
          <a:prstGeom prst="roundRect">
            <a:avLst>
              <a:gd name="adj" fmla="val 9106"/>
            </a:avLst>
          </a:prstGeom>
          <a:solidFill>
            <a:srgbClr val="92D050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zh-CN" altLang="en-US" b="1">
                <a:solidFill>
                  <a:schemeClr val="bg1"/>
                </a:solidFill>
              </a:rPr>
              <a:t>运行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7533371" y="5084763"/>
            <a:ext cx="431899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ea typeface="宋体" pitchFamily="2" charset="-122"/>
              </a:rPr>
              <a:t>Microsoft </a:t>
            </a:r>
            <a:r>
              <a:rPr lang="en-US" altLang="zh-CN" b="1">
                <a:solidFill>
                  <a:srgbClr val="CA1204"/>
                </a:solidFill>
                <a:ea typeface="宋体" pitchFamily="2" charset="-122"/>
              </a:rPr>
              <a:t>V</a:t>
            </a:r>
            <a:r>
              <a:rPr lang="en-US" altLang="zh-CN" b="1">
                <a:ea typeface="宋体" pitchFamily="2" charset="-122"/>
              </a:rPr>
              <a:t>isual </a:t>
            </a:r>
            <a:r>
              <a:rPr lang="en-US" altLang="zh-CN" b="1">
                <a:solidFill>
                  <a:srgbClr val="CA1204"/>
                </a:solidFill>
                <a:ea typeface="宋体" pitchFamily="2" charset="-122"/>
              </a:rPr>
              <a:t>S</a:t>
            </a:r>
            <a:r>
              <a:rPr lang="en-US" altLang="zh-CN" b="1">
                <a:ea typeface="宋体" pitchFamily="2" charset="-122"/>
              </a:rPr>
              <a:t>tdio</a:t>
            </a:r>
            <a:r>
              <a:rPr lang="en-US" altLang="zh-CN" b="1">
                <a:solidFill>
                  <a:srgbClr val="CA1204"/>
                </a:solidFill>
                <a:ea typeface="宋体" pitchFamily="2" charset="-122"/>
              </a:rPr>
              <a:t>2012</a:t>
            </a:r>
            <a:endParaRPr lang="en-US" altLang="zh-CN" b="1" dirty="0">
              <a:solidFill>
                <a:srgbClr val="CA1204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268937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2012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程序详解</a:t>
            </a: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程序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58456" y="5139977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990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良好的编程风格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09836" y="1124745"/>
            <a:ext cx="943304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良好的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，解释清楚此程序的功能和变量含义；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整齐的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缩进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，让代码的逻辑关系分外明朗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适当的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空行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，使程序的结构凸现；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恰当位置的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，让可读性更上一层楼；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每行最多只有一条语句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4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274092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学好编程的秘诀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09441" y="1076325"/>
            <a:ext cx="7579940" cy="5248275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多读源代码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多读一些经典算法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不要怕犯错误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最重要的就是：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6580" y="476672"/>
            <a:ext cx="3713766" cy="551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778245" y="3717032"/>
            <a:ext cx="7332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编程，编程，再编程 </a:t>
            </a:r>
            <a:r>
              <a:rPr lang="en-US" altLang="zh-CN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! </a:t>
            </a:r>
            <a:endParaRPr lang="zh-CN" alt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25340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编程体验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Studio 2012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安装及使用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程序详解</a:t>
            </a: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程序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58456" y="1827609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11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本章小结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1970" y="908051"/>
            <a:ext cx="10969943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基本概念。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语言程序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语言标准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函数的写法。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掌握两种注释的写法。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语言的单词。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记住程序的执行过程。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学会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Visual Studio 2012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的安装及使用。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模仿编辑、编译、连接和运行另外一个程序。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117701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946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程序基本概念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1053852" y="1412776"/>
            <a:ext cx="10287000" cy="4464496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什么是程序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(program)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从“番茄炒蛋”说起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…..</a:t>
            </a: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为解决特定问题而用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计算机语言编写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的有序指令序列的集合。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868823" y="2492896"/>
            <a:ext cx="3929445" cy="2054225"/>
            <a:chOff x="394926" y="3010227"/>
            <a:chExt cx="2948955" cy="2053843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9187" y="3010227"/>
              <a:ext cx="2944694" cy="20538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17"/>
            <p:cNvSpPr txBox="1">
              <a:spLocks noChangeArrowheads="1"/>
            </p:cNvSpPr>
            <p:nvPr/>
          </p:nvSpPr>
          <p:spPr bwMode="auto">
            <a:xfrm>
              <a:off x="394926" y="3028940"/>
              <a:ext cx="296361" cy="646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原料</a:t>
              </a:r>
            </a:p>
          </p:txBody>
        </p:sp>
      </p:grp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374332" y="1412776"/>
            <a:ext cx="618963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将西红柿洗净后用沸水烫一下，去皮、去蒂，切片待用。 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将鸡蛋打入碗中，加盐，用筷子充分搅打均匀待用。 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炒锅放油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汤匙烧热，将鸡蛋放入锅中炒熟盛出待用。 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将剩余的油烧热，下西红柿片煸炒，放盐、糖炒片刻，倒入鸡蛋翻炒几下出锅即成。 </a:t>
            </a:r>
          </a:p>
        </p:txBody>
      </p:sp>
      <p:pic>
        <p:nvPicPr>
          <p:cNvPr id="9" name="Picture 2" descr="http://image.poco.cn/mypoco/myphoto/20070619/2348379020070619095032060_640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863" y="2377996"/>
            <a:ext cx="4275421" cy="2419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436797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程序设计语言</a:t>
            </a:r>
          </a:p>
        </p:txBody>
      </p:sp>
      <p:pic>
        <p:nvPicPr>
          <p:cNvPr id="4" name="Picture 3" descr="C:\Documents and Settings\Administrator\Local Settings\Temporary Internet Files\Content.IE5\MHIB30GW\MCj041598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876" y="2766913"/>
            <a:ext cx="3713783" cy="32543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云形 4"/>
          <p:cNvSpPr/>
          <p:nvPr/>
        </p:nvSpPr>
        <p:spPr>
          <a:xfrm>
            <a:off x="814705" y="1268414"/>
            <a:ext cx="4052360" cy="1277937"/>
          </a:xfrm>
          <a:prstGeom prst="cloud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99839" y="1558533"/>
            <a:ext cx="35508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自然语言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：人类沟通、交流的工具</a:t>
            </a:r>
            <a:r>
              <a:rPr lang="zh-CN" altLang="en-US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7" name="右箭头 6"/>
          <p:cNvSpPr/>
          <p:nvPr/>
        </p:nvSpPr>
        <p:spPr>
          <a:xfrm>
            <a:off x="5518348" y="4248131"/>
            <a:ext cx="1768065" cy="571500"/>
          </a:xfrm>
          <a:prstGeom prst="rightArrow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hlink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174532" y="2132856"/>
            <a:ext cx="44755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程序设计语言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：编写程序的工具，是人告诉计算机该做什么的工具</a:t>
            </a:r>
          </a:p>
        </p:txBody>
      </p:sp>
      <p:pic>
        <p:nvPicPr>
          <p:cNvPr id="9" name="Picture 6" descr="j0223743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9885" y="3429000"/>
            <a:ext cx="4194313" cy="241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899117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程序设计语言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559525" y="1052736"/>
            <a:ext cx="3647455" cy="504056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语言的发展过程</a:t>
            </a:r>
          </a:p>
        </p:txBody>
      </p:sp>
      <p:sp>
        <p:nvSpPr>
          <p:cNvPr id="15" name="Rectangle 3"/>
          <p:cNvSpPr txBox="1">
            <a:spLocks/>
          </p:cNvSpPr>
          <p:nvPr/>
        </p:nvSpPr>
        <p:spPr bwMode="auto">
          <a:xfrm>
            <a:off x="982635" y="1166736"/>
            <a:ext cx="6517426" cy="474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机器语言：由一系列二进制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机器语言编写的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1+1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低级语言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757980" y="2326228"/>
            <a:ext cx="2912496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10111000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00000001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00000000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00000101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00000001</a:t>
            </a:r>
          </a:p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00000000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7" name="Picture 9" descr="punch_card_and_magnifying_glass_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2564" y="1916832"/>
            <a:ext cx="2260600" cy="3455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5"/>
          <p:cNvSpPr txBox="1"/>
          <p:nvPr/>
        </p:nvSpPr>
        <p:spPr>
          <a:xfrm>
            <a:off x="9722770" y="2005842"/>
            <a:ext cx="642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天书？</a:t>
            </a:r>
          </a:p>
        </p:txBody>
      </p:sp>
    </p:spTree>
    <p:extLst>
      <p:ext uri="{BB962C8B-B14F-4D97-AF65-F5344CB8AC3E}">
        <p14:creationId xmlns:p14="http://schemas.microsoft.com/office/powerpoint/2010/main" val="15970235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程序设计语言</a:t>
            </a:r>
            <a:endParaRPr lang="zh-CN" altLang="en-US"/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413892" y="1133053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高级语言：更贴近人类的思维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既不是英语，也非机器语言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但更像英语</a:t>
            </a:r>
          </a:p>
          <a:p>
            <a:pPr>
              <a:buFont typeface="Wingdings" pitchFamily="2" charset="2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59310" y="2214554"/>
            <a:ext cx="7067550" cy="27266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A1204"/>
                </a:solidFill>
                <a:latin typeface="Consolas" panose="020B0609020204030204" pitchFamily="49" charset="0"/>
              </a:rPr>
              <a:t>/* </a:t>
            </a:r>
            <a:r>
              <a:rPr lang="zh-CN" altLang="en-US" sz="2400" b="1" dirty="0">
                <a:solidFill>
                  <a:srgbClr val="CA1204"/>
                </a:solidFill>
                <a:latin typeface="Consolas" panose="020B0609020204030204" pitchFamily="49" charset="0"/>
              </a:rPr>
              <a:t>源文件：</a:t>
            </a:r>
            <a:r>
              <a:rPr lang="en-US" altLang="zh-CN" sz="2400" b="1" dirty="0" err="1">
                <a:solidFill>
                  <a:srgbClr val="CA1204"/>
                </a:solidFill>
                <a:latin typeface="Consolas" panose="020B0609020204030204" pitchFamily="49" charset="0"/>
              </a:rPr>
              <a:t>hello.c</a:t>
            </a:r>
            <a:r>
              <a:rPr lang="en-US" altLang="zh-CN" sz="2400" b="1" dirty="0">
                <a:solidFill>
                  <a:srgbClr val="CA1204"/>
                </a:solidFill>
                <a:latin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CA120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stdio.h</a:t>
            </a:r>
            <a:r>
              <a:rPr lang="en-US" altLang="zh-CN" sz="2400" b="1" dirty="0">
                <a:solidFill>
                  <a:srgbClr val="CA1204"/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endParaRPr lang="en-US" altLang="zh-CN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2400" b="1" dirty="0">
                <a:solidFill>
                  <a:srgbClr val="CA120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1" dirty="0">
                <a:solidFill>
                  <a:srgbClr val="CA1204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400" b="1" dirty="0">
                <a:solidFill>
                  <a:srgbClr val="CA1204"/>
                </a:solidFill>
                <a:latin typeface="Consolas" panose="020B0609020204030204" pitchFamily="49" charset="0"/>
              </a:rPr>
              <a:t>主函数</a:t>
            </a:r>
            <a:endParaRPr lang="en-US" altLang="zh-CN" sz="2400" b="1" dirty="0">
              <a:solidFill>
                <a:srgbClr val="CA120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A120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zh-CN" altLang="en-US" sz="2400" b="1" dirty="0">
                <a:latin typeface="Consolas" panose="020B0609020204030204" pitchFamily="49" charset="0"/>
              </a:rPr>
              <a:t>打印</a:t>
            </a:r>
            <a:r>
              <a:rPr lang="en-US" altLang="zh-CN" sz="2400" b="1" dirty="0" err="1">
                <a:latin typeface="Consolas" panose="020B0609020204030204" pitchFamily="49" charset="0"/>
              </a:rPr>
              <a:t>printf</a:t>
            </a:r>
            <a:r>
              <a:rPr lang="en-US" altLang="zh-CN" sz="2400" b="1" dirty="0">
                <a:solidFill>
                  <a:srgbClr val="CA120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latin typeface="Consolas" panose="020B0609020204030204" pitchFamily="49" charset="0"/>
              </a:rPr>
              <a:t>"Hello World!\n"</a:t>
            </a:r>
            <a:r>
              <a:rPr lang="en-US" altLang="zh-CN" sz="2400" b="1" dirty="0">
                <a:solidFill>
                  <a:srgbClr val="CA120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endParaRPr lang="en-US" altLang="zh-CN" sz="2400" b="1" dirty="0">
              <a:latin typeface="Consolas" panose="020B0609020204030204" pitchFamily="49" charset="0"/>
            </a:endParaRP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    return 0</a:t>
            </a:r>
            <a:r>
              <a:rPr lang="zh-CN" altLang="en-US" sz="2400" b="1" dirty="0">
                <a:latin typeface="Consolas" panose="020B0609020204030204" pitchFamily="49" charset="0"/>
              </a:rPr>
              <a:t>；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pPr eaLnBrk="1" hangingPunct="1">
              <a:lnSpc>
                <a:spcPts val="22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A1204"/>
                </a:solidFill>
                <a:latin typeface="Consolas" panose="020B0609020204030204" pitchFamily="49" charset="0"/>
              </a:rPr>
              <a:t>}   				</a:t>
            </a:r>
            <a:endParaRPr lang="zh-CN" altLang="en-US" sz="2400" b="1" dirty="0">
              <a:solidFill>
                <a:srgbClr val="CA120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559525" y="1052736"/>
            <a:ext cx="3647455" cy="504056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语言的发展过程</a:t>
            </a:r>
          </a:p>
        </p:txBody>
      </p:sp>
    </p:spTree>
    <p:extLst>
      <p:ext uri="{BB962C8B-B14F-4D97-AF65-F5344CB8AC3E}">
        <p14:creationId xmlns:p14="http://schemas.microsoft.com/office/powerpoint/2010/main" val="377245386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C</a:t>
            </a:r>
            <a:r>
              <a:rPr lang="zh-CN" altLang="en-US" b="1">
                <a:latin typeface="+mj-ea"/>
              </a:rPr>
              <a:t>语言学什么</a:t>
            </a:r>
          </a:p>
        </p:txBody>
      </p:sp>
      <p:sp>
        <p:nvSpPr>
          <p:cNvPr id="4" name="内容占位符 10"/>
          <p:cNvSpPr>
            <a:spLocks noGrp="1"/>
          </p:cNvSpPr>
          <p:nvPr>
            <p:ph sz="half" idx="1"/>
          </p:nvPr>
        </p:nvSpPr>
        <p:spPr>
          <a:xfrm>
            <a:off x="609441" y="1205061"/>
            <a:ext cx="11293749" cy="5248275"/>
          </a:xfrm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的源程序更像一篇英文文章，我们编程和我们写文章一样，需要：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单词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"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语言语法规则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学习初步算法设计</a:t>
            </a:r>
          </a:p>
        </p:txBody>
      </p:sp>
      <p:pic>
        <p:nvPicPr>
          <p:cNvPr id="5" name="Picture 6" descr="C:\Documents and Settings\Administrator\Local Settings\Temporary Internet Files\Content.IE5\5MXOPAYH\MC9004126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 flipV="1">
            <a:off x="7750596" y="2420888"/>
            <a:ext cx="3441989" cy="3662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248859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C</a:t>
            </a:r>
            <a:r>
              <a:rPr lang="zh-CN" altLang="en-US" b="1">
                <a:latin typeface="+mj-ea"/>
              </a:rPr>
              <a:t>语言的标准</a:t>
            </a:r>
          </a:p>
        </p:txBody>
      </p:sp>
      <p:sp>
        <p:nvSpPr>
          <p:cNvPr id="4" name="内容占位符 4"/>
          <p:cNvSpPr txBox="1">
            <a:spLocks/>
          </p:cNvSpPr>
          <p:nvPr/>
        </p:nvSpPr>
        <p:spPr bwMode="auto">
          <a:xfrm>
            <a:off x="693812" y="1052736"/>
            <a:ext cx="10287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语言的标准：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语言的单词集及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语言的语法规范。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77788" y="1700808"/>
            <a:ext cx="10976293" cy="4843690"/>
            <a:chOff x="539750" y="2093341"/>
            <a:chExt cx="8234364" cy="484369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 rot="3419336">
              <a:off x="5611533" y="2794478"/>
              <a:ext cx="923925" cy="10033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47000">
                  <a:schemeClr val="accent6">
                    <a:shade val="67500"/>
                    <a:satMod val="115000"/>
                    <a:lumMod val="99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5379758" y="4127977"/>
              <a:ext cx="1248487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C95(C89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增补</a:t>
              </a:r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1)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gray">
            <a:xfrm rot="3419336">
              <a:off x="927100" y="2622551"/>
              <a:ext cx="923925" cy="1003300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gray">
            <a:xfrm>
              <a:off x="1105168" y="2981325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1978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 rot="3419336">
              <a:off x="1873148" y="4850290"/>
              <a:ext cx="923925" cy="100330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gray">
            <a:xfrm>
              <a:off x="2051216" y="5209064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1989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gray">
            <a:xfrm rot="3419336">
              <a:off x="3943248" y="3697765"/>
              <a:ext cx="923925" cy="1003300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gray">
            <a:xfrm>
              <a:off x="4121315" y="4056539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1990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gray">
            <a:xfrm>
              <a:off x="5789601" y="3153252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1995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725613" y="3576637"/>
              <a:ext cx="304800" cy="1283463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2836761" y="4432777"/>
              <a:ext cx="1066800" cy="609600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4970361" y="3538729"/>
              <a:ext cx="647700" cy="284448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027587" y="6413821"/>
              <a:ext cx="4670451" cy="5232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91429" tIns="45715" rIns="91429" bIns="45715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zh-CN" alt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语言的发展史也是标准的发展史！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1850923" y="6110764"/>
              <a:ext cx="678471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ANSI C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751161" y="5094764"/>
              <a:ext cx="1458936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C89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（标准</a:t>
              </a:r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语言）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539750" y="3927475"/>
              <a:ext cx="1584325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K&amp;R C(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传统</a:t>
              </a:r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C)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gray">
            <a:xfrm rot="3419336">
              <a:off x="6763520" y="4948429"/>
              <a:ext cx="923925" cy="10033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3000">
                  <a:schemeClr val="accent4">
                    <a:shade val="67500"/>
                    <a:satMod val="115000"/>
                    <a:lumMod val="95000"/>
                    <a:lumOff val="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gray">
            <a:xfrm>
              <a:off x="6941588" y="5307203"/>
              <a:ext cx="523340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1999</a:t>
              </a: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6397347" y="3823176"/>
              <a:ext cx="520162" cy="1271587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6769072" y="6413821"/>
              <a:ext cx="1117407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C99(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新标准</a:t>
              </a:r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C)</a:t>
              </a: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gray">
            <a:xfrm rot="3419336">
              <a:off x="7810501" y="2053654"/>
              <a:ext cx="923925" cy="1003300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gray">
            <a:xfrm>
              <a:off x="7993356" y="2412428"/>
              <a:ext cx="513767" cy="3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  <a:ea typeface="宋体" pitchFamily="2" charset="-122"/>
                </a:rPr>
                <a:t>2011</a:t>
              </a: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8005010" y="3324513"/>
              <a:ext cx="622298" cy="338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29" tIns="45715" rIns="91429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楷体_GB2312" pitchFamily="49" charset="-122"/>
                </a:defRPr>
              </a:lvl9pPr>
            </a:lstStyle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C11</a:t>
              </a: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7907817" y="3680952"/>
              <a:ext cx="342422" cy="1361423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椭圆 30"/>
          <p:cNvSpPr/>
          <p:nvPr/>
        </p:nvSpPr>
        <p:spPr>
          <a:xfrm>
            <a:off x="8326660" y="4208395"/>
            <a:ext cx="2350083" cy="174088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123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2008</TotalTime>
  <Words>1408</Words>
  <Application>Microsoft Office PowerPoint</Application>
  <PresentationFormat>自定义</PresentationFormat>
  <Paragraphs>290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Monotype Sorts</vt:lpstr>
      <vt:lpstr>宋体</vt:lpstr>
      <vt:lpstr>微软雅黑</vt:lpstr>
      <vt:lpstr>幼圆</vt:lpstr>
      <vt:lpstr>Arial</vt:lpstr>
      <vt:lpstr>Calibri</vt:lpstr>
      <vt:lpstr>Consolas</vt:lpstr>
      <vt:lpstr>Corbel</vt:lpstr>
      <vt:lpstr>Wingdings</vt:lpstr>
      <vt:lpstr>Marketing 16x9</vt:lpstr>
      <vt:lpstr>《 C语言程序设计》</vt:lpstr>
      <vt:lpstr>本讲教学目标</vt:lpstr>
      <vt:lpstr>本章授课内容</vt:lpstr>
      <vt:lpstr>程序基本概念</vt:lpstr>
      <vt:lpstr>程序设计语言</vt:lpstr>
      <vt:lpstr>程序设计语言</vt:lpstr>
      <vt:lpstr>程序设计语言</vt:lpstr>
      <vt:lpstr>C语言学什么</vt:lpstr>
      <vt:lpstr>C语言的标准</vt:lpstr>
      <vt:lpstr>基本概念</vt:lpstr>
      <vt:lpstr>本章授课内容</vt:lpstr>
      <vt:lpstr>Hello world！程序</vt:lpstr>
      <vt:lpstr>怎样让计算机读懂高级语言？</vt:lpstr>
      <vt:lpstr>编译器(compiler)</vt:lpstr>
      <vt:lpstr>程序的执行过程</vt:lpstr>
      <vt:lpstr>从编辑到运行的过程.C    .H   .OBJ   .EXE(小写）</vt:lpstr>
      <vt:lpstr>本章授课内容</vt:lpstr>
      <vt:lpstr>Hello world程序详解</vt:lpstr>
      <vt:lpstr>C语言的单词（变量、常量、字面值等）</vt:lpstr>
      <vt:lpstr>C语言的单词（变量、常量、字面值等）</vt:lpstr>
      <vt:lpstr>main函数的写法及其作用</vt:lpstr>
      <vt:lpstr>一个简单的C程序结构</vt:lpstr>
      <vt:lpstr>头文件</vt:lpstr>
      <vt:lpstr>注释的写法</vt:lpstr>
      <vt:lpstr>本章授课内容</vt:lpstr>
      <vt:lpstr>集成开发环境（IDE）</vt:lpstr>
      <vt:lpstr>本章授课内容</vt:lpstr>
      <vt:lpstr>良好的编程风格</vt:lpstr>
      <vt:lpstr>学好编程的秘诀</vt:lpstr>
      <vt:lpstr>本章小结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薛薛明星</cp:lastModifiedBy>
  <cp:revision>164</cp:revision>
  <dcterms:created xsi:type="dcterms:W3CDTF">2014-04-17T22:00:45Z</dcterms:created>
  <dcterms:modified xsi:type="dcterms:W3CDTF">2018-03-05T10:07:29Z</dcterms:modified>
</cp:coreProperties>
</file>