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class/psych209/Readings/SuttonBartoIPRLBook2ndE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5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章 绪论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lang="zh-CN" altLang="en-US" sz="540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5646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FC52-9BCE-4FAE-9C5C-C020F52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板块简介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71808-3B30-40B6-866B-3D6E0E8D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2023" cy="43513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参考教材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《Reinforcement Learning an Introduction 》by Richard S. Sutton and Andrew G.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Barto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, Stanford University, In Press, 2015.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https://web.stanford.edu/class/psych209/Readings/SuttonBartoIPRLBook2ndEd.pdf</a:t>
            </a:r>
            <a:endParaRPr lang="en-US" altLang="zh-C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参考教材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强化学习：原理与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肖智清 机械工业出版社</a:t>
            </a:r>
          </a:p>
        </p:txBody>
      </p:sp>
    </p:spTree>
    <p:extLst>
      <p:ext uri="{BB962C8B-B14F-4D97-AF65-F5344CB8AC3E}">
        <p14:creationId xmlns:p14="http://schemas.microsoft.com/office/powerpoint/2010/main" val="374533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216F5-788D-4DE1-AE70-38258C36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88F33-25DE-4EB2-8223-2CA506A2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强化学习介绍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</a:rPr>
              <a:t>臂老虎机</a:t>
            </a:r>
            <a:endParaRPr lang="en-US" altLang="zh-CN" dirty="0">
              <a:latin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马尔可夫决策过程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</a:rPr>
              <a:t>动态规划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</a:rPr>
              <a:t>蒙特卡罗方法</a:t>
            </a:r>
            <a:endParaRPr lang="en-US" altLang="zh-CN" dirty="0">
              <a:latin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</a:rPr>
              <a:t>时间差分学习</a:t>
            </a:r>
            <a:endParaRPr lang="en-US" altLang="zh-CN" dirty="0">
              <a:latin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02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97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 楷体</vt:lpstr>
      <vt:lpstr>等线</vt:lpstr>
      <vt:lpstr>等线 Light</vt:lpstr>
      <vt:lpstr>楷体</vt:lpstr>
      <vt:lpstr>Arial</vt:lpstr>
      <vt:lpstr>Helvetica</vt:lpstr>
      <vt:lpstr>Office 主题​​</vt:lpstr>
      <vt:lpstr>强化学习基础 第1章 绪论 1.1 介绍</vt:lpstr>
      <vt:lpstr>板块简介</vt:lpstr>
      <vt:lpstr>内容提要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23</cp:revision>
  <dcterms:created xsi:type="dcterms:W3CDTF">2020-03-15T08:43:03Z</dcterms:created>
  <dcterms:modified xsi:type="dcterms:W3CDTF">2020-06-04T01:57:06Z</dcterms:modified>
</cp:coreProperties>
</file>