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93" r:id="rId4"/>
    <p:sldId id="294" r:id="rId5"/>
    <p:sldId id="292" r:id="rId6"/>
    <p:sldId id="29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950A"/>
    <a:srgbClr val="105EA1"/>
    <a:srgbClr val="A5282C"/>
    <a:srgbClr val="E97A38"/>
    <a:srgbClr val="4E7AA0"/>
    <a:srgbClr val="E436E8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3874" autoAdjust="0"/>
  </p:normalViewPr>
  <p:slideViewPr>
    <p:cSldViewPr snapToGrid="0">
      <p:cViewPr varScale="1">
        <p:scale>
          <a:sx n="60" d="100"/>
          <a:sy n="60" d="100"/>
        </p:scale>
        <p:origin x="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13705708661415E-2"/>
          <c:y val="2.2172058183313345E-2"/>
          <c:w val="0.93816129429133854"/>
          <c:h val="0.73002640686353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E7AA0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8.3000000000000007</c:v>
                </c:pt>
                <c:pt idx="1">
                  <c:v>8.1</c:v>
                </c:pt>
                <c:pt idx="2">
                  <c:v>7.5</c:v>
                </c:pt>
                <c:pt idx="3">
                  <c:v>7</c:v>
                </c:pt>
                <c:pt idx="4">
                  <c:v>5</c:v>
                </c:pt>
                <c:pt idx="5">
                  <c:v>3.9</c:v>
                </c:pt>
                <c:pt idx="6">
                  <c:v>2.5</c:v>
                </c:pt>
                <c:pt idx="7">
                  <c:v>1.9</c:v>
                </c:pt>
                <c:pt idx="8">
                  <c:v>1.2</c:v>
                </c:pt>
                <c:pt idx="9">
                  <c:v>1.1100000000000001</c:v>
                </c:pt>
                <c:pt idx="10">
                  <c:v>1</c:v>
                </c:pt>
                <c:pt idx="11">
                  <c:v>1.5</c:v>
                </c:pt>
                <c:pt idx="12">
                  <c:v>1.9</c:v>
                </c:pt>
                <c:pt idx="13">
                  <c:v>2.4</c:v>
                </c:pt>
                <c:pt idx="14">
                  <c:v>2.6</c:v>
                </c:pt>
                <c:pt idx="15">
                  <c:v>3</c:v>
                </c:pt>
                <c:pt idx="16">
                  <c:v>3.2</c:v>
                </c:pt>
                <c:pt idx="17">
                  <c:v>3.3</c:v>
                </c:pt>
                <c:pt idx="18">
                  <c:v>3.4</c:v>
                </c:pt>
                <c:pt idx="19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AB-4708-9725-4B76C0FE0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97A38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</c:v>
                </c:pt>
                <c:pt idx="1">
                  <c:v>2.6</c:v>
                </c:pt>
                <c:pt idx="2">
                  <c:v>2.8</c:v>
                </c:pt>
                <c:pt idx="3">
                  <c:v>3</c:v>
                </c:pt>
                <c:pt idx="4">
                  <c:v>2.8</c:v>
                </c:pt>
                <c:pt idx="5">
                  <c:v>2.6</c:v>
                </c:pt>
                <c:pt idx="6">
                  <c:v>2</c:v>
                </c:pt>
                <c:pt idx="7">
                  <c:v>1.7</c:v>
                </c:pt>
                <c:pt idx="8">
                  <c:v>1.2</c:v>
                </c:pt>
                <c:pt idx="9">
                  <c:v>1.1100000000000001</c:v>
                </c:pt>
                <c:pt idx="10">
                  <c:v>1</c:v>
                </c:pt>
                <c:pt idx="11">
                  <c:v>1.02</c:v>
                </c:pt>
                <c:pt idx="12">
                  <c:v>1.25</c:v>
                </c:pt>
                <c:pt idx="13">
                  <c:v>1.3</c:v>
                </c:pt>
                <c:pt idx="14">
                  <c:v>1.39</c:v>
                </c:pt>
                <c:pt idx="15">
                  <c:v>1.49</c:v>
                </c:pt>
                <c:pt idx="16">
                  <c:v>1.55</c:v>
                </c:pt>
                <c:pt idx="17">
                  <c:v>1.6</c:v>
                </c:pt>
                <c:pt idx="18">
                  <c:v>1.69</c:v>
                </c:pt>
                <c:pt idx="19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AB-4708-9725-4B76C0FE0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A5282C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10</c:v>
                </c:pt>
                <c:pt idx="1">
                  <c:v>9.8000000000000007</c:v>
                </c:pt>
                <c:pt idx="2">
                  <c:v>9.6999999999999993</c:v>
                </c:pt>
                <c:pt idx="3">
                  <c:v>9.5</c:v>
                </c:pt>
                <c:pt idx="4">
                  <c:v>9.5</c:v>
                </c:pt>
                <c:pt idx="5">
                  <c:v>9.4</c:v>
                </c:pt>
                <c:pt idx="6">
                  <c:v>9.5</c:v>
                </c:pt>
                <c:pt idx="7">
                  <c:v>9.6999999999999993</c:v>
                </c:pt>
                <c:pt idx="8">
                  <c:v>9.8000000000000007</c:v>
                </c:pt>
                <c:pt idx="9">
                  <c:v>9.9</c:v>
                </c:pt>
                <c:pt idx="10">
                  <c:v>10.1</c:v>
                </c:pt>
                <c:pt idx="11">
                  <c:v>10.199999999999999</c:v>
                </c:pt>
                <c:pt idx="12">
                  <c:v>10.3</c:v>
                </c:pt>
                <c:pt idx="13">
                  <c:v>10.4</c:v>
                </c:pt>
                <c:pt idx="14">
                  <c:v>10.5</c:v>
                </c:pt>
                <c:pt idx="15">
                  <c:v>10.5</c:v>
                </c:pt>
                <c:pt idx="16">
                  <c:v>10.5</c:v>
                </c:pt>
                <c:pt idx="17">
                  <c:v>10.5</c:v>
                </c:pt>
                <c:pt idx="18">
                  <c:v>10.4</c:v>
                </c:pt>
                <c:pt idx="19">
                  <c:v>10.4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AB-4708-9725-4B76C0FE0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653712"/>
        <c:axId val="528646264"/>
      </c:barChart>
      <c:catAx>
        <c:axId val="528653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646264"/>
        <c:crosses val="autoZero"/>
        <c:auto val="1"/>
        <c:lblAlgn val="ctr"/>
        <c:lblOffset val="100"/>
        <c:noMultiLvlLbl val="0"/>
      </c:catAx>
      <c:valAx>
        <c:axId val="528646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65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9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1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我们以书上例题</a:t>
                </a:r>
                <a:r>
                  <a:rPr lang="en-US" altLang="zh-CN" dirty="0"/>
                  <a:t>3.22</a:t>
                </a:r>
                <a:r>
                  <a:rPr lang="zh-CN" altLang="en-US" dirty="0"/>
                  <a:t>，一个无终止态</a:t>
                </a:r>
                <a:r>
                  <a:rPr lang="en-US" altLang="zh-CN" dirty="0"/>
                  <a:t>MDP</a:t>
                </a:r>
                <a:r>
                  <a:rPr lang="zh-CN" altLang="en-US" dirty="0"/>
                  <a:t>为例，来具体说明最优策略的计算原理。我们设定两种策略，一个是</a:t>
                </a:r>
                <a:r>
                  <a:rPr lang="en-US" altLang="zh-CN" dirty="0"/>
                  <a:t>pi1, </a:t>
                </a:r>
                <a:r>
                  <a:rPr lang="zh-CN" altLang="en-US" dirty="0"/>
                  <a:t>一个是</a:t>
                </a:r>
                <a:r>
                  <a:rPr lang="en-US" altLang="zh-CN" dirty="0"/>
                  <a:t>pi2.</a:t>
                </a:r>
              </a:p>
              <a:p>
                <a:endParaRPr lang="en-US" altLang="zh-CN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 (〖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𝑎_1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|𝑠〗_1 )=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100%, </a:t>
                </a:r>
                <a:r>
                  <a:rPr lang="zh-CN" altLang="en-US" sz="12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n-US" altLang="zh-CN" sz="12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2 (〖</a:t>
                </a:r>
                <a:r>
                  <a:rPr lang="en-US" altLang="zh-CN" sz="12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𝑎_</a:t>
                </a:r>
                <a:r>
                  <a:rPr lang="en-US" altLang="zh-CN" sz="1200" b="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2 |𝑠〗_1 )=</a:t>
                </a:r>
                <a:r>
                  <a:rPr lang="zh-CN" alt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200" dirty="0">
                    <a:solidFill>
                      <a:srgbClr val="00B050"/>
                    </a:solidFill>
                  </a:rPr>
                  <a:t>100%,  </a:t>
                </a:r>
                <a:r>
                  <a:rPr lang="zh-CN" altLang="en-US" sz="1200" dirty="0">
                    <a:solidFill>
                      <a:srgbClr val="00B050"/>
                    </a:solidFill>
                  </a:rPr>
                  <a:t>这是两个确定性策略。</a:t>
                </a:r>
                <a:endParaRPr lang="en-US" altLang="zh-CN" sz="1200" dirty="0">
                  <a:solidFill>
                    <a:srgbClr val="00B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CN" sz="1200" dirty="0">
                  <a:solidFill>
                    <a:srgbClr val="00B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dirty="0"/>
                  <a:t>让我们看一个具体的示例，以建立有关最佳策略的直觉。考虑此处显示的两种选择的</a:t>
                </a:r>
                <a:r>
                  <a:rPr lang="en-US" altLang="zh-CN" dirty="0"/>
                  <a:t>MDP</a:t>
                </a:r>
                <a:r>
                  <a:rPr lang="zh-CN" altLang="en-US" dirty="0"/>
                  <a:t>。唯一要做出的决定是标记为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的最高状态。智能体可以采取行动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。从状态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，操作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使智能体进入状态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。在状态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中，只有操作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可用，它使智能体回到状态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。另一方面，操作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使智能体进入状态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。 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动作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仍然是唯一可用的动作，它使座席返回状态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。数字表示座席在每个动作后获得的奖励。请注意，虽然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立即提供加一的奖励，但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在单步延迟后提供较大的加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的奖励。此</a:t>
                </a:r>
                <a:r>
                  <a:rPr lang="en-US" altLang="zh-CN" dirty="0"/>
                  <a:t>MDP</a:t>
                </a:r>
                <a:r>
                  <a:rPr lang="zh-CN" altLang="en-US" dirty="0"/>
                  <a:t>中只有两种确定性策略，它们完全由状态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中的​​智能体选择定义。执行操作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或执行操作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。我们称这些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。这两项政策中哪一项是最佳政策？最优策略将是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值最高的策略。答案取决于折扣系数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。考虑伽玛等于零。在这种情况下，仅使用即时奖励来定义值。 </a:t>
                </a:r>
                <a:r>
                  <a:rPr lang="en-US" altLang="zh-CN" dirty="0"/>
                  <a:t>Pi 1</a:t>
                </a:r>
                <a:r>
                  <a:rPr lang="zh-CN" altLang="en-US" dirty="0"/>
                  <a:t>下的状态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的值是加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，而</a:t>
                </a:r>
                <a:r>
                  <a:rPr lang="en-US" altLang="zh-CN" dirty="0"/>
                  <a:t>Pi 2</a:t>
                </a:r>
                <a:r>
                  <a:rPr lang="zh-CN" altLang="en-US" dirty="0"/>
                  <a:t>下的状态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的值是零，因为奖励的加号发生在一步延迟之后，当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设置为零时，这不影响返回。因此，在这种情况下，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一是最佳策略。如果伽玛值等于</a:t>
                </a:r>
                <a:r>
                  <a:rPr lang="en-US" altLang="zh-CN" dirty="0"/>
                  <a:t>0.9</a:t>
                </a:r>
                <a:r>
                  <a:rPr lang="zh-CN" altLang="en-US" dirty="0"/>
                  <a:t>怎么办？在这种情况下，每个策略下的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值都是无穷大。 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一收到立即奖励，然后是零，然后又是一，依此类推。每个奖励和状态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值的表达式都被伽马的某些幂所打折。我们可以将其紧凑地表达为几何级数。应用几何级数公式，我们得到此处显示的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一的值，其值约为</a:t>
                </a:r>
                <a:r>
                  <a:rPr lang="en-US" altLang="zh-CN" dirty="0"/>
                  <a:t>5.3</a:t>
                </a:r>
                <a:r>
                  <a:rPr lang="zh-CN" altLang="en-US" dirty="0"/>
                  <a:t>。我们可以将值写在</a:t>
                </a:r>
                <a:r>
                  <a:rPr lang="en-US" altLang="zh-CN" dirty="0"/>
                  <a:t>Pi 2</a:t>
                </a:r>
                <a:r>
                  <a:rPr lang="zh-CN" altLang="en-US" dirty="0"/>
                  <a:t>下。同样，除了我们将在每个奇数步长上获得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奖励，而不是在每个偶数步长上获得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。我们可以再次将其写为几何级数并获得封闭形式的解。在这种情况下，该解决方案的评估价值约为</a:t>
                </a:r>
                <a:r>
                  <a:rPr lang="en-US" altLang="zh-CN" dirty="0"/>
                  <a:t>9.5</a:t>
                </a:r>
                <a:r>
                  <a:rPr lang="zh-CN" altLang="en-US" dirty="0"/>
                  <a:t>。由于</a:t>
                </a:r>
                <a:r>
                  <a:rPr lang="en-US" altLang="zh-CN" dirty="0"/>
                  <a:t>9.5</a:t>
                </a:r>
                <a:r>
                  <a:rPr lang="zh-CN" altLang="en-US" dirty="0"/>
                  <a:t>高于</a:t>
                </a:r>
                <a:r>
                  <a:rPr lang="en-US" altLang="zh-CN" dirty="0"/>
                  <a:t>5.3</a:t>
                </a:r>
                <a:r>
                  <a:rPr lang="zh-CN" altLang="en-US" dirty="0"/>
                  <a:t>，因此在这种情况下</a:t>
                </a:r>
                <a:r>
                  <a:rPr lang="en-US" altLang="zh-CN" dirty="0"/>
                  <a:t>Pi 2</a:t>
                </a:r>
                <a:r>
                  <a:rPr lang="zh-CN" altLang="en-US" dirty="0"/>
                  <a:t>是最佳的。在这两种选择的</a:t>
                </a:r>
                <a:r>
                  <a:rPr lang="en-US" altLang="zh-CN" dirty="0"/>
                  <a:t>MDP</a:t>
                </a:r>
                <a:r>
                  <a:rPr lang="zh-CN" altLang="en-US" dirty="0"/>
                  <a:t>中，找到最佳策略相对简单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6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9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3.6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最优策略和值函数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掌握最优策略的概念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怎样找到最大远期收益的策略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如何给出</a:t>
            </a:r>
            <a:r>
              <a:rPr lang="en-US" altLang="zh-CN" dirty="0"/>
              <a:t>MDP</a:t>
            </a:r>
            <a:r>
              <a:rPr lang="zh-CN" altLang="en-US" dirty="0"/>
              <a:t>的最优策略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F284BE5-2827-4EA3-99A3-4698B279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88" y="1312085"/>
            <a:ext cx="7769541" cy="4422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C26E8D-B24C-4F93-8A84-665385C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什么是最优策略？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9E85E32-12B6-4C80-9CD4-AF0263E54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" y="1738458"/>
            <a:ext cx="6134089" cy="40192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73B0B64-8083-46B1-8D5B-5069A63B488E}"/>
              </a:ext>
            </a:extLst>
          </p:cNvPr>
          <p:cNvSpPr/>
          <p:nvPr/>
        </p:nvSpPr>
        <p:spPr>
          <a:xfrm>
            <a:off x="1488617" y="3612830"/>
            <a:ext cx="160020" cy="1394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9E3231E-515D-4DE0-A31C-04FBDD48F0FA}"/>
              </a:ext>
            </a:extLst>
          </p:cNvPr>
          <p:cNvSpPr/>
          <p:nvPr/>
        </p:nvSpPr>
        <p:spPr>
          <a:xfrm>
            <a:off x="2297541" y="3725280"/>
            <a:ext cx="160020" cy="1282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089578D-FAB5-4570-889E-3E4F0E61184B}"/>
              </a:ext>
            </a:extLst>
          </p:cNvPr>
          <p:cNvSpPr/>
          <p:nvPr/>
        </p:nvSpPr>
        <p:spPr>
          <a:xfrm>
            <a:off x="3166742" y="3523350"/>
            <a:ext cx="160020" cy="1483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9AD694-FD4F-4989-9A54-23A6F15422AE}"/>
              </a:ext>
            </a:extLst>
          </p:cNvPr>
          <p:cNvSpPr/>
          <p:nvPr/>
        </p:nvSpPr>
        <p:spPr>
          <a:xfrm>
            <a:off x="4218440" y="4354350"/>
            <a:ext cx="160020" cy="6515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F24B5A6-8BB7-4BF8-991A-4E60714BAC8B}"/>
              </a:ext>
            </a:extLst>
          </p:cNvPr>
          <p:cNvSpPr/>
          <p:nvPr/>
        </p:nvSpPr>
        <p:spPr>
          <a:xfrm>
            <a:off x="1893079" y="3657600"/>
            <a:ext cx="160020" cy="1349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32AEB6C-8985-47A2-8DD8-AFD47AB8BD00}"/>
              </a:ext>
            </a:extLst>
          </p:cNvPr>
          <p:cNvSpPr/>
          <p:nvPr/>
        </p:nvSpPr>
        <p:spPr>
          <a:xfrm>
            <a:off x="2734459" y="3723850"/>
            <a:ext cx="160020" cy="1282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A9D50B38-8411-48FC-86BE-3D7131126475}"/>
              </a:ext>
            </a:extLst>
          </p:cNvPr>
          <p:cNvSpPr/>
          <p:nvPr/>
        </p:nvSpPr>
        <p:spPr>
          <a:xfrm>
            <a:off x="3571204" y="3349193"/>
            <a:ext cx="160020" cy="1656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C4A04B0-A1BD-43EF-A850-8E7876A83495}"/>
              </a:ext>
            </a:extLst>
          </p:cNvPr>
          <p:cNvSpPr/>
          <p:nvPr/>
        </p:nvSpPr>
        <p:spPr>
          <a:xfrm>
            <a:off x="4008122" y="3181463"/>
            <a:ext cx="160020" cy="1824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563BB89-AB59-444F-95BC-CF6ECE3D7910}"/>
              </a:ext>
            </a:extLst>
          </p:cNvPr>
          <p:cNvSpPr/>
          <p:nvPr/>
        </p:nvSpPr>
        <p:spPr>
          <a:xfrm>
            <a:off x="4412584" y="3181463"/>
            <a:ext cx="160020" cy="1824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9BD775D-8963-4897-99E7-1E60C2268715}"/>
              </a:ext>
            </a:extLst>
          </p:cNvPr>
          <p:cNvSpPr/>
          <p:nvPr/>
        </p:nvSpPr>
        <p:spPr>
          <a:xfrm>
            <a:off x="4844866" y="3349193"/>
            <a:ext cx="160020" cy="1656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9DB170D-1CD2-4ED9-80AC-452F5CEFF393}"/>
              </a:ext>
            </a:extLst>
          </p:cNvPr>
          <p:cNvSpPr/>
          <p:nvPr/>
        </p:nvSpPr>
        <p:spPr>
          <a:xfrm>
            <a:off x="3781522" y="4447555"/>
            <a:ext cx="164656" cy="5688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035BDBF-7AD8-4794-ABFA-067A7FDE3D92}"/>
              </a:ext>
            </a:extLst>
          </p:cNvPr>
          <p:cNvSpPr/>
          <p:nvPr/>
        </p:nvSpPr>
        <p:spPr>
          <a:xfrm>
            <a:off x="3375873" y="4354350"/>
            <a:ext cx="133387" cy="6515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DBF0BB9-6FAC-43B5-BC5B-60C4EA986557}"/>
              </a:ext>
            </a:extLst>
          </p:cNvPr>
          <p:cNvSpPr/>
          <p:nvPr/>
        </p:nvSpPr>
        <p:spPr>
          <a:xfrm>
            <a:off x="4626985" y="4204076"/>
            <a:ext cx="160020" cy="8017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4E74733-E1FA-4AC2-B6BC-50FACB2932FF}"/>
              </a:ext>
            </a:extLst>
          </p:cNvPr>
          <p:cNvSpPr/>
          <p:nvPr/>
        </p:nvSpPr>
        <p:spPr>
          <a:xfrm>
            <a:off x="2956423" y="4095863"/>
            <a:ext cx="151880" cy="9099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47935D0B-A3FD-4DBB-B878-379C8379BED4}"/>
              </a:ext>
            </a:extLst>
          </p:cNvPr>
          <p:cNvSpPr/>
          <p:nvPr/>
        </p:nvSpPr>
        <p:spPr>
          <a:xfrm>
            <a:off x="2535679" y="3611400"/>
            <a:ext cx="143845" cy="13944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E28E315F-3512-4334-9D1E-8478AD027A59}"/>
              </a:ext>
            </a:extLst>
          </p:cNvPr>
          <p:cNvSpPr/>
          <p:nvPr/>
        </p:nvSpPr>
        <p:spPr>
          <a:xfrm>
            <a:off x="2110277" y="3159558"/>
            <a:ext cx="143846" cy="1824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7E32D85D-8D62-426B-BBB4-5F4520F598DD}"/>
              </a:ext>
            </a:extLst>
          </p:cNvPr>
          <p:cNvSpPr/>
          <p:nvPr/>
        </p:nvSpPr>
        <p:spPr>
          <a:xfrm>
            <a:off x="1726755" y="2818950"/>
            <a:ext cx="116270" cy="22058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D759DC24-F980-44D1-81B4-5D0D66CE74E7}"/>
              </a:ext>
            </a:extLst>
          </p:cNvPr>
          <p:cNvSpPr txBox="1"/>
          <p:nvPr/>
        </p:nvSpPr>
        <p:spPr>
          <a:xfrm>
            <a:off x="2976489" y="5263604"/>
            <a:ext cx="9498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 楷体"/>
              </a:rPr>
              <a:t>状态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B1B3E50D-3BB5-4FC7-9CAF-092AC060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511" y="5364561"/>
            <a:ext cx="1140051" cy="75597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825D262F-1E4F-4EFF-9274-B4B2D4D50243}"/>
              </a:ext>
            </a:extLst>
          </p:cNvPr>
          <p:cNvSpPr txBox="1"/>
          <p:nvPr/>
        </p:nvSpPr>
        <p:spPr>
          <a:xfrm>
            <a:off x="347574" y="3557067"/>
            <a:ext cx="77511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 楷体"/>
              </a:rPr>
              <a:t>值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7AB122DC-4B30-452A-AA2E-B2DA35A79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898" y="3370089"/>
            <a:ext cx="896190" cy="75597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D72DD418-F3F5-44E3-995B-E0FEA9296D19}"/>
              </a:ext>
            </a:extLst>
          </p:cNvPr>
          <p:cNvSpPr/>
          <p:nvPr/>
        </p:nvSpPr>
        <p:spPr>
          <a:xfrm>
            <a:off x="8005779" y="3534133"/>
            <a:ext cx="91458" cy="1314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FBFEBCC-32F5-48EA-8801-62D6966B094E}"/>
              </a:ext>
            </a:extLst>
          </p:cNvPr>
          <p:cNvSpPr/>
          <p:nvPr/>
        </p:nvSpPr>
        <p:spPr>
          <a:xfrm>
            <a:off x="8614740" y="3657599"/>
            <a:ext cx="91458" cy="1214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CB04638-BA8B-4444-871D-B37C60B1BF64}"/>
              </a:ext>
            </a:extLst>
          </p:cNvPr>
          <p:cNvSpPr/>
          <p:nvPr/>
        </p:nvSpPr>
        <p:spPr>
          <a:xfrm>
            <a:off x="9223701" y="3611401"/>
            <a:ext cx="96219" cy="1243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07569A1E-501E-47D2-A1C4-9B430F5EE486}"/>
              </a:ext>
            </a:extLst>
          </p:cNvPr>
          <p:cNvSpPr/>
          <p:nvPr/>
        </p:nvSpPr>
        <p:spPr>
          <a:xfrm>
            <a:off x="9832662" y="3349194"/>
            <a:ext cx="91458" cy="1522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50B79B5-2BE3-419F-9BFB-A3DE85158B2B}"/>
              </a:ext>
            </a:extLst>
          </p:cNvPr>
          <p:cNvSpPr/>
          <p:nvPr/>
        </p:nvSpPr>
        <p:spPr>
          <a:xfrm>
            <a:off x="10434662" y="3181463"/>
            <a:ext cx="91458" cy="169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30C6C346-7D0D-4478-8915-5529FFCADF2B}"/>
              </a:ext>
            </a:extLst>
          </p:cNvPr>
          <p:cNvSpPr/>
          <p:nvPr/>
        </p:nvSpPr>
        <p:spPr>
          <a:xfrm>
            <a:off x="8218801" y="3590924"/>
            <a:ext cx="91458" cy="1270541"/>
          </a:xfrm>
          <a:prstGeom prst="rect">
            <a:avLst/>
          </a:prstGeom>
          <a:solidFill>
            <a:srgbClr val="105EA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7C68932-FFD6-454A-84B5-F6467B74ED81}"/>
              </a:ext>
            </a:extLst>
          </p:cNvPr>
          <p:cNvSpPr/>
          <p:nvPr/>
        </p:nvSpPr>
        <p:spPr>
          <a:xfrm>
            <a:off x="8824282" y="3903345"/>
            <a:ext cx="91458" cy="968500"/>
          </a:xfrm>
          <a:prstGeom prst="rect">
            <a:avLst/>
          </a:prstGeom>
          <a:solidFill>
            <a:srgbClr val="105EA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AB82731E-8E07-4165-9F5E-BC7F1261EB1F}"/>
              </a:ext>
            </a:extLst>
          </p:cNvPr>
          <p:cNvSpPr/>
          <p:nvPr/>
        </p:nvSpPr>
        <p:spPr>
          <a:xfrm>
            <a:off x="9433243" y="4490085"/>
            <a:ext cx="91458" cy="381760"/>
          </a:xfrm>
          <a:prstGeom prst="rect">
            <a:avLst/>
          </a:prstGeom>
          <a:solidFill>
            <a:srgbClr val="105EA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AB07C82E-B66A-4372-B23C-4AD9103FFF1F}"/>
              </a:ext>
            </a:extLst>
          </p:cNvPr>
          <p:cNvSpPr/>
          <p:nvPr/>
        </p:nvSpPr>
        <p:spPr>
          <a:xfrm>
            <a:off x="10035243" y="4688205"/>
            <a:ext cx="91458" cy="173260"/>
          </a:xfrm>
          <a:prstGeom prst="rect">
            <a:avLst/>
          </a:prstGeom>
          <a:solidFill>
            <a:srgbClr val="105EA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A3DF294-1DFA-4444-92E6-11F7B7343A6E}"/>
              </a:ext>
            </a:extLst>
          </p:cNvPr>
          <p:cNvSpPr/>
          <p:nvPr/>
        </p:nvSpPr>
        <p:spPr>
          <a:xfrm>
            <a:off x="10646276" y="4537709"/>
            <a:ext cx="91458" cy="311203"/>
          </a:xfrm>
          <a:prstGeom prst="rect">
            <a:avLst/>
          </a:prstGeom>
          <a:solidFill>
            <a:srgbClr val="105EA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106EF305-124D-4F7F-9F8C-43D66B15D121}"/>
              </a:ext>
            </a:extLst>
          </p:cNvPr>
          <p:cNvSpPr/>
          <p:nvPr/>
        </p:nvSpPr>
        <p:spPr>
          <a:xfrm>
            <a:off x="8431823" y="3139440"/>
            <a:ext cx="91458" cy="1733735"/>
          </a:xfrm>
          <a:prstGeom prst="rect">
            <a:avLst/>
          </a:prstGeom>
          <a:solidFill>
            <a:srgbClr val="0395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88EDB176-CAC6-4C3D-8B71-DB76FD9E8758}"/>
              </a:ext>
            </a:extLst>
          </p:cNvPr>
          <p:cNvSpPr/>
          <p:nvPr/>
        </p:nvSpPr>
        <p:spPr>
          <a:xfrm>
            <a:off x="9029684" y="3390900"/>
            <a:ext cx="91458" cy="1458012"/>
          </a:xfrm>
          <a:prstGeom prst="rect">
            <a:avLst/>
          </a:prstGeom>
          <a:solidFill>
            <a:srgbClr val="0395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C5FDAE14-DCCC-4061-AD3E-9E623B3E1013}"/>
              </a:ext>
            </a:extLst>
          </p:cNvPr>
          <p:cNvSpPr/>
          <p:nvPr/>
        </p:nvSpPr>
        <p:spPr>
          <a:xfrm>
            <a:off x="9637007" y="3325780"/>
            <a:ext cx="91458" cy="1522652"/>
          </a:xfrm>
          <a:prstGeom prst="rect">
            <a:avLst/>
          </a:prstGeom>
          <a:solidFill>
            <a:srgbClr val="0395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5860B3F8-FA79-4513-9BD7-9B3F10622313}"/>
              </a:ext>
            </a:extLst>
          </p:cNvPr>
          <p:cNvSpPr/>
          <p:nvPr/>
        </p:nvSpPr>
        <p:spPr>
          <a:xfrm>
            <a:off x="10230898" y="3188903"/>
            <a:ext cx="91458" cy="1690382"/>
          </a:xfrm>
          <a:prstGeom prst="rect">
            <a:avLst/>
          </a:prstGeom>
          <a:solidFill>
            <a:srgbClr val="0395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F07B5C85-442A-44FE-AB20-8090BC574AE9}"/>
              </a:ext>
            </a:extLst>
          </p:cNvPr>
          <p:cNvSpPr/>
          <p:nvPr/>
        </p:nvSpPr>
        <p:spPr>
          <a:xfrm>
            <a:off x="10854929" y="3236595"/>
            <a:ext cx="91458" cy="1625730"/>
          </a:xfrm>
          <a:prstGeom prst="rect">
            <a:avLst/>
          </a:prstGeom>
          <a:solidFill>
            <a:srgbClr val="03950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294CF289-8630-497D-A1E6-28EF4D6D41A6}"/>
              </a:ext>
            </a:extLst>
          </p:cNvPr>
          <p:cNvSpPr txBox="1"/>
          <p:nvPr/>
        </p:nvSpPr>
        <p:spPr>
          <a:xfrm>
            <a:off x="6333838" y="1331395"/>
            <a:ext cx="4744720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 楷体"/>
              </a:rPr>
              <a:t>总有一个最优策略</a:t>
            </a:r>
          </a:p>
        </p:txBody>
      </p:sp>
    </p:spTree>
    <p:extLst>
      <p:ext uri="{BB962C8B-B14F-4D97-AF65-F5344CB8AC3E}">
        <p14:creationId xmlns:p14="http://schemas.microsoft.com/office/powerpoint/2010/main" val="340037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29066E-9F67-4CF0-B17C-424C43AE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3307" cy="1325563"/>
          </a:xfrm>
        </p:spPr>
        <p:txBody>
          <a:bodyPr/>
          <a:lstStyle/>
          <a:p>
            <a:r>
              <a:rPr lang="zh-CN" altLang="en-US" dirty="0"/>
              <a:t>最优化的策略的状态值函数取值比所有策略的状态值函数都要高，至少取得相同的值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="" xmlns:a16="http://schemas.microsoft.com/office/drawing/2014/main" id="{5645D5BD-B7EF-4338-B7E0-E1FFA54C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288002"/>
              </p:ext>
            </p:extLst>
          </p:nvPr>
        </p:nvGraphicFramePr>
        <p:xfrm>
          <a:off x="2139341" y="19076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C036CE6D-BBF4-49C9-B962-E7BB8D13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510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04D620DF-8242-47B5-9929-CD7B96209806}"/>
              </a:ext>
            </a:extLst>
          </p:cNvPr>
          <p:cNvCxnSpPr/>
          <p:nvPr/>
        </p:nvCxnSpPr>
        <p:spPr>
          <a:xfrm>
            <a:off x="2386361" y="6032810"/>
            <a:ext cx="805118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1CDF3297-A3B4-48DB-A1B0-13FCFCCB4723}"/>
              </a:ext>
            </a:extLst>
          </p:cNvPr>
          <p:cNvCxnSpPr/>
          <p:nvPr/>
        </p:nvCxnSpPr>
        <p:spPr>
          <a:xfrm flipV="1">
            <a:off x="2386361" y="2397512"/>
            <a:ext cx="0" cy="36352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1A94891E-C7F5-4184-B02C-6B2060AF78A9}"/>
              </a:ext>
            </a:extLst>
          </p:cNvPr>
          <p:cNvSpPr/>
          <p:nvPr/>
        </p:nvSpPr>
        <p:spPr>
          <a:xfrm>
            <a:off x="2542478" y="3178098"/>
            <a:ext cx="7393259" cy="2342137"/>
          </a:xfrm>
          <a:custGeom>
            <a:avLst/>
            <a:gdLst>
              <a:gd name="connsiteX0" fmla="*/ 0 w 7393259"/>
              <a:gd name="connsiteY0" fmla="*/ 0 h 2342137"/>
              <a:gd name="connsiteX1" fmla="*/ 167268 w 7393259"/>
              <a:gd name="connsiteY1" fmla="*/ 22302 h 2342137"/>
              <a:gd name="connsiteX2" fmla="*/ 234176 w 7393259"/>
              <a:gd name="connsiteY2" fmla="*/ 44604 h 2342137"/>
              <a:gd name="connsiteX3" fmla="*/ 501805 w 7393259"/>
              <a:gd name="connsiteY3" fmla="*/ 55756 h 2342137"/>
              <a:gd name="connsiteX4" fmla="*/ 613317 w 7393259"/>
              <a:gd name="connsiteY4" fmla="*/ 89209 h 2342137"/>
              <a:gd name="connsiteX5" fmla="*/ 646771 w 7393259"/>
              <a:gd name="connsiteY5" fmla="*/ 100361 h 2342137"/>
              <a:gd name="connsiteX6" fmla="*/ 713678 w 7393259"/>
              <a:gd name="connsiteY6" fmla="*/ 133814 h 2342137"/>
              <a:gd name="connsiteX7" fmla="*/ 735981 w 7393259"/>
              <a:gd name="connsiteY7" fmla="*/ 156117 h 2342137"/>
              <a:gd name="connsiteX8" fmla="*/ 802888 w 7393259"/>
              <a:gd name="connsiteY8" fmla="*/ 178419 h 2342137"/>
              <a:gd name="connsiteX9" fmla="*/ 892098 w 7393259"/>
              <a:gd name="connsiteY9" fmla="*/ 223024 h 2342137"/>
              <a:gd name="connsiteX10" fmla="*/ 925551 w 7393259"/>
              <a:gd name="connsiteY10" fmla="*/ 234175 h 2342137"/>
              <a:gd name="connsiteX11" fmla="*/ 947854 w 7393259"/>
              <a:gd name="connsiteY11" fmla="*/ 256478 h 2342137"/>
              <a:gd name="connsiteX12" fmla="*/ 1014761 w 7393259"/>
              <a:gd name="connsiteY12" fmla="*/ 278780 h 2342137"/>
              <a:gd name="connsiteX13" fmla="*/ 1081668 w 7393259"/>
              <a:gd name="connsiteY13" fmla="*/ 301082 h 2342137"/>
              <a:gd name="connsiteX14" fmla="*/ 1148576 w 7393259"/>
              <a:gd name="connsiteY14" fmla="*/ 323385 h 2342137"/>
              <a:gd name="connsiteX15" fmla="*/ 1182029 w 7393259"/>
              <a:gd name="connsiteY15" fmla="*/ 334536 h 2342137"/>
              <a:gd name="connsiteX16" fmla="*/ 1204332 w 7393259"/>
              <a:gd name="connsiteY16" fmla="*/ 356839 h 2342137"/>
              <a:gd name="connsiteX17" fmla="*/ 1271239 w 7393259"/>
              <a:gd name="connsiteY17" fmla="*/ 379141 h 2342137"/>
              <a:gd name="connsiteX18" fmla="*/ 1326995 w 7393259"/>
              <a:gd name="connsiteY18" fmla="*/ 412595 h 2342137"/>
              <a:gd name="connsiteX19" fmla="*/ 1382751 w 7393259"/>
              <a:gd name="connsiteY19" fmla="*/ 457200 h 2342137"/>
              <a:gd name="connsiteX20" fmla="*/ 1471961 w 7393259"/>
              <a:gd name="connsiteY20" fmla="*/ 524107 h 2342137"/>
              <a:gd name="connsiteX21" fmla="*/ 1505415 w 7393259"/>
              <a:gd name="connsiteY21" fmla="*/ 579863 h 2342137"/>
              <a:gd name="connsiteX22" fmla="*/ 1538868 w 7393259"/>
              <a:gd name="connsiteY22" fmla="*/ 646770 h 2342137"/>
              <a:gd name="connsiteX23" fmla="*/ 1594624 w 7393259"/>
              <a:gd name="connsiteY23" fmla="*/ 702526 h 2342137"/>
              <a:gd name="connsiteX24" fmla="*/ 1605776 w 7393259"/>
              <a:gd name="connsiteY24" fmla="*/ 735980 h 2342137"/>
              <a:gd name="connsiteX25" fmla="*/ 1650381 w 7393259"/>
              <a:gd name="connsiteY25" fmla="*/ 791736 h 2342137"/>
              <a:gd name="connsiteX26" fmla="*/ 1672683 w 7393259"/>
              <a:gd name="connsiteY26" fmla="*/ 858643 h 2342137"/>
              <a:gd name="connsiteX27" fmla="*/ 1717288 w 7393259"/>
              <a:gd name="connsiteY27" fmla="*/ 903248 h 2342137"/>
              <a:gd name="connsiteX28" fmla="*/ 1750742 w 7393259"/>
              <a:gd name="connsiteY28" fmla="*/ 959004 h 2342137"/>
              <a:gd name="connsiteX29" fmla="*/ 1761893 w 7393259"/>
              <a:gd name="connsiteY29" fmla="*/ 992458 h 2342137"/>
              <a:gd name="connsiteX30" fmla="*/ 1806498 w 7393259"/>
              <a:gd name="connsiteY30" fmla="*/ 1037063 h 2342137"/>
              <a:gd name="connsiteX31" fmla="*/ 1839951 w 7393259"/>
              <a:gd name="connsiteY31" fmla="*/ 1103970 h 2342137"/>
              <a:gd name="connsiteX32" fmla="*/ 1862254 w 7393259"/>
              <a:gd name="connsiteY32" fmla="*/ 1126273 h 2342137"/>
              <a:gd name="connsiteX33" fmla="*/ 1906859 w 7393259"/>
              <a:gd name="connsiteY33" fmla="*/ 1182029 h 2342137"/>
              <a:gd name="connsiteX34" fmla="*/ 1918010 w 7393259"/>
              <a:gd name="connsiteY34" fmla="*/ 1215482 h 2342137"/>
              <a:gd name="connsiteX35" fmla="*/ 1962615 w 7393259"/>
              <a:gd name="connsiteY35" fmla="*/ 1260087 h 2342137"/>
              <a:gd name="connsiteX36" fmla="*/ 2029522 w 7393259"/>
              <a:gd name="connsiteY36" fmla="*/ 1338146 h 2342137"/>
              <a:gd name="connsiteX37" fmla="*/ 2062976 w 7393259"/>
              <a:gd name="connsiteY37" fmla="*/ 1360448 h 2342137"/>
              <a:gd name="connsiteX38" fmla="*/ 2107581 w 7393259"/>
              <a:gd name="connsiteY38" fmla="*/ 1405053 h 2342137"/>
              <a:gd name="connsiteX39" fmla="*/ 2118732 w 7393259"/>
              <a:gd name="connsiteY39" fmla="*/ 1438507 h 2342137"/>
              <a:gd name="connsiteX40" fmla="*/ 2152185 w 7393259"/>
              <a:gd name="connsiteY40" fmla="*/ 1460809 h 2342137"/>
              <a:gd name="connsiteX41" fmla="*/ 2174488 w 7393259"/>
              <a:gd name="connsiteY41" fmla="*/ 1483112 h 2342137"/>
              <a:gd name="connsiteX42" fmla="*/ 2207942 w 7393259"/>
              <a:gd name="connsiteY42" fmla="*/ 1505414 h 2342137"/>
              <a:gd name="connsiteX43" fmla="*/ 2252546 w 7393259"/>
              <a:gd name="connsiteY43" fmla="*/ 1561170 h 2342137"/>
              <a:gd name="connsiteX44" fmla="*/ 2274849 w 7393259"/>
              <a:gd name="connsiteY44" fmla="*/ 1583473 h 2342137"/>
              <a:gd name="connsiteX45" fmla="*/ 2330605 w 7393259"/>
              <a:gd name="connsiteY45" fmla="*/ 1628078 h 2342137"/>
              <a:gd name="connsiteX46" fmla="*/ 2352907 w 7393259"/>
              <a:gd name="connsiteY46" fmla="*/ 1661531 h 2342137"/>
              <a:gd name="connsiteX47" fmla="*/ 2375210 w 7393259"/>
              <a:gd name="connsiteY47" fmla="*/ 1683834 h 2342137"/>
              <a:gd name="connsiteX48" fmla="*/ 2419815 w 7393259"/>
              <a:gd name="connsiteY48" fmla="*/ 1739590 h 2342137"/>
              <a:gd name="connsiteX49" fmla="*/ 2453268 w 7393259"/>
              <a:gd name="connsiteY49" fmla="*/ 1761892 h 2342137"/>
              <a:gd name="connsiteX50" fmla="*/ 2486722 w 7393259"/>
              <a:gd name="connsiteY50" fmla="*/ 1828800 h 2342137"/>
              <a:gd name="connsiteX51" fmla="*/ 2520176 w 7393259"/>
              <a:gd name="connsiteY51" fmla="*/ 1851102 h 2342137"/>
              <a:gd name="connsiteX52" fmla="*/ 2564781 w 7393259"/>
              <a:gd name="connsiteY52" fmla="*/ 1906858 h 2342137"/>
              <a:gd name="connsiteX53" fmla="*/ 2598234 w 7393259"/>
              <a:gd name="connsiteY53" fmla="*/ 1918009 h 2342137"/>
              <a:gd name="connsiteX54" fmla="*/ 2653990 w 7393259"/>
              <a:gd name="connsiteY54" fmla="*/ 1962614 h 2342137"/>
              <a:gd name="connsiteX55" fmla="*/ 2676293 w 7393259"/>
              <a:gd name="connsiteY55" fmla="*/ 1984917 h 2342137"/>
              <a:gd name="connsiteX56" fmla="*/ 2709746 w 7393259"/>
              <a:gd name="connsiteY56" fmla="*/ 1996068 h 2342137"/>
              <a:gd name="connsiteX57" fmla="*/ 2765502 w 7393259"/>
              <a:gd name="connsiteY57" fmla="*/ 2029522 h 2342137"/>
              <a:gd name="connsiteX58" fmla="*/ 2821259 w 7393259"/>
              <a:gd name="connsiteY58" fmla="*/ 2074126 h 2342137"/>
              <a:gd name="connsiteX59" fmla="*/ 2888166 w 7393259"/>
              <a:gd name="connsiteY59" fmla="*/ 2096429 h 2342137"/>
              <a:gd name="connsiteX60" fmla="*/ 2943922 w 7393259"/>
              <a:gd name="connsiteY60" fmla="*/ 2141034 h 2342137"/>
              <a:gd name="connsiteX61" fmla="*/ 2977376 w 7393259"/>
              <a:gd name="connsiteY61" fmla="*/ 2163336 h 2342137"/>
              <a:gd name="connsiteX62" fmla="*/ 3044283 w 7393259"/>
              <a:gd name="connsiteY62" fmla="*/ 2185639 h 2342137"/>
              <a:gd name="connsiteX63" fmla="*/ 3111190 w 7393259"/>
              <a:gd name="connsiteY63" fmla="*/ 2219092 h 2342137"/>
              <a:gd name="connsiteX64" fmla="*/ 3200400 w 7393259"/>
              <a:gd name="connsiteY64" fmla="*/ 2252546 h 2342137"/>
              <a:gd name="connsiteX65" fmla="*/ 3267307 w 7393259"/>
              <a:gd name="connsiteY65" fmla="*/ 2274848 h 2342137"/>
              <a:gd name="connsiteX66" fmla="*/ 3300761 w 7393259"/>
              <a:gd name="connsiteY66" fmla="*/ 2286000 h 2342137"/>
              <a:gd name="connsiteX67" fmla="*/ 3423424 w 7393259"/>
              <a:gd name="connsiteY67" fmla="*/ 2308302 h 2342137"/>
              <a:gd name="connsiteX68" fmla="*/ 3980985 w 7393259"/>
              <a:gd name="connsiteY68" fmla="*/ 2308302 h 2342137"/>
              <a:gd name="connsiteX69" fmla="*/ 4081346 w 7393259"/>
              <a:gd name="connsiteY69" fmla="*/ 2297151 h 2342137"/>
              <a:gd name="connsiteX70" fmla="*/ 4159405 w 7393259"/>
              <a:gd name="connsiteY70" fmla="*/ 2263697 h 2342137"/>
              <a:gd name="connsiteX71" fmla="*/ 4226312 w 7393259"/>
              <a:gd name="connsiteY71" fmla="*/ 2241395 h 2342137"/>
              <a:gd name="connsiteX72" fmla="*/ 4248615 w 7393259"/>
              <a:gd name="connsiteY72" fmla="*/ 2219092 h 2342137"/>
              <a:gd name="connsiteX73" fmla="*/ 4304371 w 7393259"/>
              <a:gd name="connsiteY73" fmla="*/ 2207941 h 2342137"/>
              <a:gd name="connsiteX74" fmla="*/ 4337824 w 7393259"/>
              <a:gd name="connsiteY74" fmla="*/ 2196790 h 2342137"/>
              <a:gd name="connsiteX75" fmla="*/ 4382429 w 7393259"/>
              <a:gd name="connsiteY75" fmla="*/ 2185639 h 2342137"/>
              <a:gd name="connsiteX76" fmla="*/ 4449337 w 7393259"/>
              <a:gd name="connsiteY76" fmla="*/ 2163336 h 2342137"/>
              <a:gd name="connsiteX77" fmla="*/ 4505093 w 7393259"/>
              <a:gd name="connsiteY77" fmla="*/ 2152185 h 2342137"/>
              <a:gd name="connsiteX78" fmla="*/ 4538546 w 7393259"/>
              <a:gd name="connsiteY78" fmla="*/ 2141034 h 2342137"/>
              <a:gd name="connsiteX79" fmla="*/ 4605454 w 7393259"/>
              <a:gd name="connsiteY79" fmla="*/ 2129882 h 2342137"/>
              <a:gd name="connsiteX80" fmla="*/ 4750420 w 7393259"/>
              <a:gd name="connsiteY80" fmla="*/ 2096429 h 2342137"/>
              <a:gd name="connsiteX81" fmla="*/ 4850781 w 7393259"/>
              <a:gd name="connsiteY81" fmla="*/ 2062975 h 2342137"/>
              <a:gd name="connsiteX82" fmla="*/ 4884234 w 7393259"/>
              <a:gd name="connsiteY82" fmla="*/ 2051824 h 2342137"/>
              <a:gd name="connsiteX83" fmla="*/ 4951142 w 7393259"/>
              <a:gd name="connsiteY83" fmla="*/ 2040673 h 2342137"/>
              <a:gd name="connsiteX84" fmla="*/ 5118410 w 7393259"/>
              <a:gd name="connsiteY84" fmla="*/ 1984917 h 2342137"/>
              <a:gd name="connsiteX85" fmla="*/ 5185317 w 7393259"/>
              <a:gd name="connsiteY85" fmla="*/ 1962614 h 2342137"/>
              <a:gd name="connsiteX86" fmla="*/ 5218771 w 7393259"/>
              <a:gd name="connsiteY86" fmla="*/ 1951463 h 2342137"/>
              <a:gd name="connsiteX87" fmla="*/ 5252224 w 7393259"/>
              <a:gd name="connsiteY87" fmla="*/ 1929161 h 2342137"/>
              <a:gd name="connsiteX88" fmla="*/ 5330283 w 7393259"/>
              <a:gd name="connsiteY88" fmla="*/ 1906858 h 2342137"/>
              <a:gd name="connsiteX89" fmla="*/ 5363737 w 7393259"/>
              <a:gd name="connsiteY89" fmla="*/ 1895707 h 2342137"/>
              <a:gd name="connsiteX90" fmla="*/ 5386039 w 7393259"/>
              <a:gd name="connsiteY90" fmla="*/ 1873404 h 2342137"/>
              <a:gd name="connsiteX91" fmla="*/ 5464098 w 7393259"/>
              <a:gd name="connsiteY91" fmla="*/ 1851102 h 2342137"/>
              <a:gd name="connsiteX92" fmla="*/ 5553307 w 7393259"/>
              <a:gd name="connsiteY92" fmla="*/ 1828800 h 2342137"/>
              <a:gd name="connsiteX93" fmla="*/ 5687122 w 7393259"/>
              <a:gd name="connsiteY93" fmla="*/ 1795346 h 2342137"/>
              <a:gd name="connsiteX94" fmla="*/ 5720576 w 7393259"/>
              <a:gd name="connsiteY94" fmla="*/ 1784195 h 2342137"/>
              <a:gd name="connsiteX95" fmla="*/ 5798634 w 7393259"/>
              <a:gd name="connsiteY95" fmla="*/ 1773043 h 2342137"/>
              <a:gd name="connsiteX96" fmla="*/ 5876693 w 7393259"/>
              <a:gd name="connsiteY96" fmla="*/ 1750741 h 2342137"/>
              <a:gd name="connsiteX97" fmla="*/ 5943600 w 7393259"/>
              <a:gd name="connsiteY97" fmla="*/ 1739590 h 2342137"/>
              <a:gd name="connsiteX98" fmla="*/ 6010507 w 7393259"/>
              <a:gd name="connsiteY98" fmla="*/ 1717287 h 2342137"/>
              <a:gd name="connsiteX99" fmla="*/ 6043961 w 7393259"/>
              <a:gd name="connsiteY99" fmla="*/ 1706136 h 2342137"/>
              <a:gd name="connsiteX100" fmla="*/ 6077415 w 7393259"/>
              <a:gd name="connsiteY100" fmla="*/ 1694985 h 2342137"/>
              <a:gd name="connsiteX101" fmla="*/ 6122020 w 7393259"/>
              <a:gd name="connsiteY101" fmla="*/ 1683834 h 2342137"/>
              <a:gd name="connsiteX102" fmla="*/ 6188927 w 7393259"/>
              <a:gd name="connsiteY102" fmla="*/ 1661531 h 2342137"/>
              <a:gd name="connsiteX103" fmla="*/ 6322742 w 7393259"/>
              <a:gd name="connsiteY103" fmla="*/ 1616926 h 2342137"/>
              <a:gd name="connsiteX104" fmla="*/ 6389649 w 7393259"/>
              <a:gd name="connsiteY104" fmla="*/ 1594624 h 2342137"/>
              <a:gd name="connsiteX105" fmla="*/ 6456556 w 7393259"/>
              <a:gd name="connsiteY105" fmla="*/ 1583473 h 2342137"/>
              <a:gd name="connsiteX106" fmla="*/ 6523463 w 7393259"/>
              <a:gd name="connsiteY106" fmla="*/ 1561170 h 2342137"/>
              <a:gd name="connsiteX107" fmla="*/ 6568068 w 7393259"/>
              <a:gd name="connsiteY107" fmla="*/ 1550019 h 2342137"/>
              <a:gd name="connsiteX108" fmla="*/ 6601522 w 7393259"/>
              <a:gd name="connsiteY108" fmla="*/ 1538868 h 2342137"/>
              <a:gd name="connsiteX109" fmla="*/ 6679581 w 7393259"/>
              <a:gd name="connsiteY109" fmla="*/ 1527717 h 2342137"/>
              <a:gd name="connsiteX110" fmla="*/ 6713034 w 7393259"/>
              <a:gd name="connsiteY110" fmla="*/ 1516565 h 2342137"/>
              <a:gd name="connsiteX111" fmla="*/ 7393259 w 7393259"/>
              <a:gd name="connsiteY111" fmla="*/ 1505414 h 23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7393259" h="2342137">
                <a:moveTo>
                  <a:pt x="0" y="0"/>
                </a:moveTo>
                <a:cubicBezTo>
                  <a:pt x="33415" y="3713"/>
                  <a:pt x="127224" y="12291"/>
                  <a:pt x="167268" y="22302"/>
                </a:cubicBezTo>
                <a:cubicBezTo>
                  <a:pt x="190075" y="28004"/>
                  <a:pt x="210687" y="43625"/>
                  <a:pt x="234176" y="44604"/>
                </a:cubicBezTo>
                <a:lnTo>
                  <a:pt x="501805" y="55756"/>
                </a:lnTo>
                <a:cubicBezTo>
                  <a:pt x="569212" y="72607"/>
                  <a:pt x="531879" y="62063"/>
                  <a:pt x="613317" y="89209"/>
                </a:cubicBezTo>
                <a:cubicBezTo>
                  <a:pt x="624468" y="92926"/>
                  <a:pt x="636991" y="93841"/>
                  <a:pt x="646771" y="100361"/>
                </a:cubicBezTo>
                <a:cubicBezTo>
                  <a:pt x="690004" y="129183"/>
                  <a:pt x="667510" y="118425"/>
                  <a:pt x="713678" y="133814"/>
                </a:cubicBezTo>
                <a:cubicBezTo>
                  <a:pt x="721112" y="141248"/>
                  <a:pt x="726577" y="151415"/>
                  <a:pt x="735981" y="156117"/>
                </a:cubicBezTo>
                <a:cubicBezTo>
                  <a:pt x="757008" y="166630"/>
                  <a:pt x="802888" y="178419"/>
                  <a:pt x="802888" y="178419"/>
                </a:cubicBezTo>
                <a:cubicBezTo>
                  <a:pt x="841813" y="217346"/>
                  <a:pt x="815216" y="197397"/>
                  <a:pt x="892098" y="223024"/>
                </a:cubicBezTo>
                <a:lnTo>
                  <a:pt x="925551" y="234175"/>
                </a:lnTo>
                <a:cubicBezTo>
                  <a:pt x="932985" y="241609"/>
                  <a:pt x="938450" y="251776"/>
                  <a:pt x="947854" y="256478"/>
                </a:cubicBezTo>
                <a:cubicBezTo>
                  <a:pt x="968881" y="266991"/>
                  <a:pt x="992459" y="271346"/>
                  <a:pt x="1014761" y="278780"/>
                </a:cubicBezTo>
                <a:lnTo>
                  <a:pt x="1081668" y="301082"/>
                </a:lnTo>
                <a:lnTo>
                  <a:pt x="1148576" y="323385"/>
                </a:lnTo>
                <a:lnTo>
                  <a:pt x="1182029" y="334536"/>
                </a:lnTo>
                <a:cubicBezTo>
                  <a:pt x="1189463" y="341970"/>
                  <a:pt x="1194928" y="352137"/>
                  <a:pt x="1204332" y="356839"/>
                </a:cubicBezTo>
                <a:cubicBezTo>
                  <a:pt x="1225359" y="367352"/>
                  <a:pt x="1271239" y="379141"/>
                  <a:pt x="1271239" y="379141"/>
                </a:cubicBezTo>
                <a:cubicBezTo>
                  <a:pt x="1314801" y="422701"/>
                  <a:pt x="1269093" y="383644"/>
                  <a:pt x="1326995" y="412595"/>
                </a:cubicBezTo>
                <a:cubicBezTo>
                  <a:pt x="1381585" y="439891"/>
                  <a:pt x="1341254" y="426078"/>
                  <a:pt x="1382751" y="457200"/>
                </a:cubicBezTo>
                <a:cubicBezTo>
                  <a:pt x="1483625" y="532855"/>
                  <a:pt x="1420815" y="472958"/>
                  <a:pt x="1471961" y="524107"/>
                </a:cubicBezTo>
                <a:cubicBezTo>
                  <a:pt x="1503550" y="618877"/>
                  <a:pt x="1459493" y="503328"/>
                  <a:pt x="1505415" y="579863"/>
                </a:cubicBezTo>
                <a:cubicBezTo>
                  <a:pt x="1542744" y="642077"/>
                  <a:pt x="1485031" y="585242"/>
                  <a:pt x="1538868" y="646770"/>
                </a:cubicBezTo>
                <a:cubicBezTo>
                  <a:pt x="1556176" y="666550"/>
                  <a:pt x="1594624" y="702526"/>
                  <a:pt x="1594624" y="702526"/>
                </a:cubicBezTo>
                <a:cubicBezTo>
                  <a:pt x="1598341" y="713677"/>
                  <a:pt x="1600519" y="725466"/>
                  <a:pt x="1605776" y="735980"/>
                </a:cubicBezTo>
                <a:cubicBezTo>
                  <a:pt x="1619845" y="764118"/>
                  <a:pt x="1629635" y="770990"/>
                  <a:pt x="1650381" y="791736"/>
                </a:cubicBezTo>
                <a:cubicBezTo>
                  <a:pt x="1657815" y="814038"/>
                  <a:pt x="1656060" y="842020"/>
                  <a:pt x="1672683" y="858643"/>
                </a:cubicBezTo>
                <a:lnTo>
                  <a:pt x="1717288" y="903248"/>
                </a:lnTo>
                <a:cubicBezTo>
                  <a:pt x="1748877" y="998018"/>
                  <a:pt x="1704820" y="882469"/>
                  <a:pt x="1750742" y="959004"/>
                </a:cubicBezTo>
                <a:cubicBezTo>
                  <a:pt x="1756790" y="969083"/>
                  <a:pt x="1755061" y="982893"/>
                  <a:pt x="1761893" y="992458"/>
                </a:cubicBezTo>
                <a:cubicBezTo>
                  <a:pt x="1774115" y="1009568"/>
                  <a:pt x="1806498" y="1037063"/>
                  <a:pt x="1806498" y="1037063"/>
                </a:cubicBezTo>
                <a:cubicBezTo>
                  <a:pt x="1818276" y="1072397"/>
                  <a:pt x="1815246" y="1073089"/>
                  <a:pt x="1839951" y="1103970"/>
                </a:cubicBezTo>
                <a:cubicBezTo>
                  <a:pt x="1846519" y="1112180"/>
                  <a:pt x="1855686" y="1118063"/>
                  <a:pt x="1862254" y="1126273"/>
                </a:cubicBezTo>
                <a:cubicBezTo>
                  <a:pt x="1918523" y="1196609"/>
                  <a:pt x="1853007" y="1128177"/>
                  <a:pt x="1906859" y="1182029"/>
                </a:cubicBezTo>
                <a:cubicBezTo>
                  <a:pt x="1910576" y="1193180"/>
                  <a:pt x="1911178" y="1205917"/>
                  <a:pt x="1918010" y="1215482"/>
                </a:cubicBezTo>
                <a:cubicBezTo>
                  <a:pt x="1930232" y="1232592"/>
                  <a:pt x="1950952" y="1242591"/>
                  <a:pt x="1962615" y="1260087"/>
                </a:cubicBezTo>
                <a:cubicBezTo>
                  <a:pt x="1982793" y="1290354"/>
                  <a:pt x="1997073" y="1316514"/>
                  <a:pt x="2029522" y="1338146"/>
                </a:cubicBezTo>
                <a:cubicBezTo>
                  <a:pt x="2040673" y="1345580"/>
                  <a:pt x="2052800" y="1351726"/>
                  <a:pt x="2062976" y="1360448"/>
                </a:cubicBezTo>
                <a:cubicBezTo>
                  <a:pt x="2078941" y="1374132"/>
                  <a:pt x="2107581" y="1405053"/>
                  <a:pt x="2107581" y="1405053"/>
                </a:cubicBezTo>
                <a:cubicBezTo>
                  <a:pt x="2111298" y="1416204"/>
                  <a:pt x="2111389" y="1429328"/>
                  <a:pt x="2118732" y="1438507"/>
                </a:cubicBezTo>
                <a:cubicBezTo>
                  <a:pt x="2127104" y="1448972"/>
                  <a:pt x="2141720" y="1452437"/>
                  <a:pt x="2152185" y="1460809"/>
                </a:cubicBezTo>
                <a:cubicBezTo>
                  <a:pt x="2160395" y="1467377"/>
                  <a:pt x="2166278" y="1476544"/>
                  <a:pt x="2174488" y="1483112"/>
                </a:cubicBezTo>
                <a:cubicBezTo>
                  <a:pt x="2184953" y="1491484"/>
                  <a:pt x="2197477" y="1497042"/>
                  <a:pt x="2207942" y="1505414"/>
                </a:cubicBezTo>
                <a:cubicBezTo>
                  <a:pt x="2237855" y="1529345"/>
                  <a:pt x="2226790" y="1528975"/>
                  <a:pt x="2252546" y="1561170"/>
                </a:cubicBezTo>
                <a:cubicBezTo>
                  <a:pt x="2259114" y="1569380"/>
                  <a:pt x="2266639" y="1576905"/>
                  <a:pt x="2274849" y="1583473"/>
                </a:cubicBezTo>
                <a:cubicBezTo>
                  <a:pt x="2307049" y="1609233"/>
                  <a:pt x="2306671" y="1598160"/>
                  <a:pt x="2330605" y="1628078"/>
                </a:cubicBezTo>
                <a:cubicBezTo>
                  <a:pt x="2338977" y="1638543"/>
                  <a:pt x="2344535" y="1651066"/>
                  <a:pt x="2352907" y="1661531"/>
                </a:cubicBezTo>
                <a:cubicBezTo>
                  <a:pt x="2359475" y="1669741"/>
                  <a:pt x="2368642" y="1675624"/>
                  <a:pt x="2375210" y="1683834"/>
                </a:cubicBezTo>
                <a:cubicBezTo>
                  <a:pt x="2400970" y="1716034"/>
                  <a:pt x="2389897" y="1715656"/>
                  <a:pt x="2419815" y="1739590"/>
                </a:cubicBezTo>
                <a:cubicBezTo>
                  <a:pt x="2430280" y="1747962"/>
                  <a:pt x="2442117" y="1754458"/>
                  <a:pt x="2453268" y="1761892"/>
                </a:cubicBezTo>
                <a:cubicBezTo>
                  <a:pt x="2462337" y="1789099"/>
                  <a:pt x="2465107" y="1807185"/>
                  <a:pt x="2486722" y="1828800"/>
                </a:cubicBezTo>
                <a:cubicBezTo>
                  <a:pt x="2496199" y="1838277"/>
                  <a:pt x="2509025" y="1843668"/>
                  <a:pt x="2520176" y="1851102"/>
                </a:cubicBezTo>
                <a:cubicBezTo>
                  <a:pt x="2530307" y="1866299"/>
                  <a:pt x="2547123" y="1896264"/>
                  <a:pt x="2564781" y="1906858"/>
                </a:cubicBezTo>
                <a:cubicBezTo>
                  <a:pt x="2574860" y="1912905"/>
                  <a:pt x="2587083" y="1914292"/>
                  <a:pt x="2598234" y="1918009"/>
                </a:cubicBezTo>
                <a:cubicBezTo>
                  <a:pt x="2652086" y="1971861"/>
                  <a:pt x="2583654" y="1906345"/>
                  <a:pt x="2653990" y="1962614"/>
                </a:cubicBezTo>
                <a:cubicBezTo>
                  <a:pt x="2662200" y="1969182"/>
                  <a:pt x="2667278" y="1979508"/>
                  <a:pt x="2676293" y="1984917"/>
                </a:cubicBezTo>
                <a:cubicBezTo>
                  <a:pt x="2686372" y="1990965"/>
                  <a:pt x="2698595" y="1992351"/>
                  <a:pt x="2709746" y="1996068"/>
                </a:cubicBezTo>
                <a:cubicBezTo>
                  <a:pt x="2766257" y="2052576"/>
                  <a:pt x="2693123" y="1986094"/>
                  <a:pt x="2765502" y="2029522"/>
                </a:cubicBezTo>
                <a:cubicBezTo>
                  <a:pt x="2831700" y="2069241"/>
                  <a:pt x="2735182" y="2035870"/>
                  <a:pt x="2821259" y="2074126"/>
                </a:cubicBezTo>
                <a:cubicBezTo>
                  <a:pt x="2842742" y="2083674"/>
                  <a:pt x="2888166" y="2096429"/>
                  <a:pt x="2888166" y="2096429"/>
                </a:cubicBezTo>
                <a:cubicBezTo>
                  <a:pt x="2925760" y="2152820"/>
                  <a:pt x="2890060" y="2114103"/>
                  <a:pt x="2943922" y="2141034"/>
                </a:cubicBezTo>
                <a:cubicBezTo>
                  <a:pt x="2955909" y="2147028"/>
                  <a:pt x="2965129" y="2157893"/>
                  <a:pt x="2977376" y="2163336"/>
                </a:cubicBezTo>
                <a:cubicBezTo>
                  <a:pt x="2998859" y="2172884"/>
                  <a:pt x="3024722" y="2172599"/>
                  <a:pt x="3044283" y="2185639"/>
                </a:cubicBezTo>
                <a:cubicBezTo>
                  <a:pt x="3087517" y="2214461"/>
                  <a:pt x="3065023" y="2203703"/>
                  <a:pt x="3111190" y="2219092"/>
                </a:cubicBezTo>
                <a:cubicBezTo>
                  <a:pt x="3153473" y="2261375"/>
                  <a:pt x="3114536" y="2231080"/>
                  <a:pt x="3200400" y="2252546"/>
                </a:cubicBezTo>
                <a:cubicBezTo>
                  <a:pt x="3223207" y="2258248"/>
                  <a:pt x="3245005" y="2267414"/>
                  <a:pt x="3267307" y="2274848"/>
                </a:cubicBezTo>
                <a:cubicBezTo>
                  <a:pt x="3278458" y="2278565"/>
                  <a:pt x="3289357" y="2283149"/>
                  <a:pt x="3300761" y="2286000"/>
                </a:cubicBezTo>
                <a:cubicBezTo>
                  <a:pt x="3370865" y="2303526"/>
                  <a:pt x="3330194" y="2294984"/>
                  <a:pt x="3423424" y="2308302"/>
                </a:cubicBezTo>
                <a:cubicBezTo>
                  <a:pt x="3621243" y="2374240"/>
                  <a:pt x="3466090" y="2326691"/>
                  <a:pt x="3980985" y="2308302"/>
                </a:cubicBezTo>
                <a:cubicBezTo>
                  <a:pt x="4014623" y="2307101"/>
                  <a:pt x="4047892" y="2300868"/>
                  <a:pt x="4081346" y="2297151"/>
                </a:cubicBezTo>
                <a:cubicBezTo>
                  <a:pt x="4120716" y="2257781"/>
                  <a:pt x="4086733" y="2283516"/>
                  <a:pt x="4159405" y="2263697"/>
                </a:cubicBezTo>
                <a:cubicBezTo>
                  <a:pt x="4182085" y="2257512"/>
                  <a:pt x="4226312" y="2241395"/>
                  <a:pt x="4226312" y="2241395"/>
                </a:cubicBezTo>
                <a:cubicBezTo>
                  <a:pt x="4233746" y="2233961"/>
                  <a:pt x="4238951" y="2223234"/>
                  <a:pt x="4248615" y="2219092"/>
                </a:cubicBezTo>
                <a:cubicBezTo>
                  <a:pt x="4266036" y="2211626"/>
                  <a:pt x="4285984" y="2212538"/>
                  <a:pt x="4304371" y="2207941"/>
                </a:cubicBezTo>
                <a:cubicBezTo>
                  <a:pt x="4315774" y="2205090"/>
                  <a:pt x="4326522" y="2200019"/>
                  <a:pt x="4337824" y="2196790"/>
                </a:cubicBezTo>
                <a:cubicBezTo>
                  <a:pt x="4352560" y="2192580"/>
                  <a:pt x="4367749" y="2190043"/>
                  <a:pt x="4382429" y="2185639"/>
                </a:cubicBezTo>
                <a:cubicBezTo>
                  <a:pt x="4404947" y="2178884"/>
                  <a:pt x="4426284" y="2167946"/>
                  <a:pt x="4449337" y="2163336"/>
                </a:cubicBezTo>
                <a:cubicBezTo>
                  <a:pt x="4467922" y="2159619"/>
                  <a:pt x="4486706" y="2156782"/>
                  <a:pt x="4505093" y="2152185"/>
                </a:cubicBezTo>
                <a:cubicBezTo>
                  <a:pt x="4516496" y="2149334"/>
                  <a:pt x="4527072" y="2143584"/>
                  <a:pt x="4538546" y="2141034"/>
                </a:cubicBezTo>
                <a:cubicBezTo>
                  <a:pt x="4560618" y="2136129"/>
                  <a:pt x="4583519" y="2135366"/>
                  <a:pt x="4605454" y="2129882"/>
                </a:cubicBezTo>
                <a:cubicBezTo>
                  <a:pt x="4768719" y="2089065"/>
                  <a:pt x="4569234" y="2122312"/>
                  <a:pt x="4750420" y="2096429"/>
                </a:cubicBezTo>
                <a:lnTo>
                  <a:pt x="4850781" y="2062975"/>
                </a:lnTo>
                <a:cubicBezTo>
                  <a:pt x="4861932" y="2059258"/>
                  <a:pt x="4872640" y="2053756"/>
                  <a:pt x="4884234" y="2051824"/>
                </a:cubicBezTo>
                <a:lnTo>
                  <a:pt x="4951142" y="2040673"/>
                </a:lnTo>
                <a:lnTo>
                  <a:pt x="5118410" y="1984917"/>
                </a:lnTo>
                <a:lnTo>
                  <a:pt x="5185317" y="1962614"/>
                </a:lnTo>
                <a:lnTo>
                  <a:pt x="5218771" y="1951463"/>
                </a:lnTo>
                <a:cubicBezTo>
                  <a:pt x="5229922" y="1944029"/>
                  <a:pt x="5240237" y="1935155"/>
                  <a:pt x="5252224" y="1929161"/>
                </a:cubicBezTo>
                <a:cubicBezTo>
                  <a:pt x="5270053" y="1920246"/>
                  <a:pt x="5313603" y="1911624"/>
                  <a:pt x="5330283" y="1906858"/>
                </a:cubicBezTo>
                <a:cubicBezTo>
                  <a:pt x="5341585" y="1903629"/>
                  <a:pt x="5352586" y="1899424"/>
                  <a:pt x="5363737" y="1895707"/>
                </a:cubicBezTo>
                <a:cubicBezTo>
                  <a:pt x="5371171" y="1888273"/>
                  <a:pt x="5377024" y="1878813"/>
                  <a:pt x="5386039" y="1873404"/>
                </a:cubicBezTo>
                <a:cubicBezTo>
                  <a:pt x="5398191" y="1866113"/>
                  <a:pt x="5454821" y="1853753"/>
                  <a:pt x="5464098" y="1851102"/>
                </a:cubicBezTo>
                <a:cubicBezTo>
                  <a:pt x="5544108" y="1828242"/>
                  <a:pt x="5439946" y="1851472"/>
                  <a:pt x="5553307" y="1828800"/>
                </a:cubicBezTo>
                <a:cubicBezTo>
                  <a:pt x="5619796" y="1784473"/>
                  <a:pt x="5560810" y="1816398"/>
                  <a:pt x="5687122" y="1795346"/>
                </a:cubicBezTo>
                <a:cubicBezTo>
                  <a:pt x="5698717" y="1793414"/>
                  <a:pt x="5709050" y="1786500"/>
                  <a:pt x="5720576" y="1784195"/>
                </a:cubicBezTo>
                <a:cubicBezTo>
                  <a:pt x="5746349" y="1779040"/>
                  <a:pt x="5772615" y="1776760"/>
                  <a:pt x="5798634" y="1773043"/>
                </a:cubicBezTo>
                <a:cubicBezTo>
                  <a:pt x="5830519" y="1762415"/>
                  <a:pt x="5841688" y="1757742"/>
                  <a:pt x="5876693" y="1750741"/>
                </a:cubicBezTo>
                <a:cubicBezTo>
                  <a:pt x="5898864" y="1746307"/>
                  <a:pt x="5921665" y="1745074"/>
                  <a:pt x="5943600" y="1739590"/>
                </a:cubicBezTo>
                <a:cubicBezTo>
                  <a:pt x="5966407" y="1733888"/>
                  <a:pt x="5988205" y="1724721"/>
                  <a:pt x="6010507" y="1717287"/>
                </a:cubicBezTo>
                <a:lnTo>
                  <a:pt x="6043961" y="1706136"/>
                </a:lnTo>
                <a:cubicBezTo>
                  <a:pt x="6055112" y="1702419"/>
                  <a:pt x="6066011" y="1697836"/>
                  <a:pt x="6077415" y="1694985"/>
                </a:cubicBezTo>
                <a:cubicBezTo>
                  <a:pt x="6092283" y="1691268"/>
                  <a:pt x="6107340" y="1688238"/>
                  <a:pt x="6122020" y="1683834"/>
                </a:cubicBezTo>
                <a:cubicBezTo>
                  <a:pt x="6144537" y="1677079"/>
                  <a:pt x="6166625" y="1668965"/>
                  <a:pt x="6188927" y="1661531"/>
                </a:cubicBezTo>
                <a:lnTo>
                  <a:pt x="6322742" y="1616926"/>
                </a:lnTo>
                <a:lnTo>
                  <a:pt x="6389649" y="1594624"/>
                </a:lnTo>
                <a:cubicBezTo>
                  <a:pt x="6411951" y="1590907"/>
                  <a:pt x="6434621" y="1588957"/>
                  <a:pt x="6456556" y="1583473"/>
                </a:cubicBezTo>
                <a:cubicBezTo>
                  <a:pt x="6479363" y="1577771"/>
                  <a:pt x="6500656" y="1566872"/>
                  <a:pt x="6523463" y="1561170"/>
                </a:cubicBezTo>
                <a:cubicBezTo>
                  <a:pt x="6538331" y="1557453"/>
                  <a:pt x="6553332" y="1554229"/>
                  <a:pt x="6568068" y="1550019"/>
                </a:cubicBezTo>
                <a:cubicBezTo>
                  <a:pt x="6579370" y="1546790"/>
                  <a:pt x="6589996" y="1541173"/>
                  <a:pt x="6601522" y="1538868"/>
                </a:cubicBezTo>
                <a:cubicBezTo>
                  <a:pt x="6627295" y="1533713"/>
                  <a:pt x="6653561" y="1531434"/>
                  <a:pt x="6679581" y="1527717"/>
                </a:cubicBezTo>
                <a:cubicBezTo>
                  <a:pt x="6690732" y="1524000"/>
                  <a:pt x="6701383" y="1518119"/>
                  <a:pt x="6713034" y="1516565"/>
                </a:cubicBezTo>
                <a:cubicBezTo>
                  <a:pt x="6910101" y="1490289"/>
                  <a:pt x="7283298" y="1505414"/>
                  <a:pt x="7393259" y="1505414"/>
                </a:cubicBezTo>
              </a:path>
            </a:pathLst>
          </a:custGeom>
          <a:noFill/>
          <a:ln w="127000" cap="rnd">
            <a:solidFill>
              <a:srgbClr val="4E7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75988916-F39C-4B46-B2A7-ED2778F6AA0D}"/>
              </a:ext>
            </a:extLst>
          </p:cNvPr>
          <p:cNvSpPr/>
          <p:nvPr/>
        </p:nvSpPr>
        <p:spPr>
          <a:xfrm>
            <a:off x="2620537" y="4906537"/>
            <a:ext cx="7370956" cy="646673"/>
          </a:xfrm>
          <a:custGeom>
            <a:avLst/>
            <a:gdLst>
              <a:gd name="connsiteX0" fmla="*/ 0 w 7370956"/>
              <a:gd name="connsiteY0" fmla="*/ 434897 h 646673"/>
              <a:gd name="connsiteX1" fmla="*/ 66907 w 7370956"/>
              <a:gd name="connsiteY1" fmla="*/ 412595 h 646673"/>
              <a:gd name="connsiteX2" fmla="*/ 89209 w 7370956"/>
              <a:gd name="connsiteY2" fmla="*/ 390292 h 646673"/>
              <a:gd name="connsiteX3" fmla="*/ 156117 w 7370956"/>
              <a:gd name="connsiteY3" fmla="*/ 367990 h 646673"/>
              <a:gd name="connsiteX4" fmla="*/ 223024 w 7370956"/>
              <a:gd name="connsiteY4" fmla="*/ 334536 h 646673"/>
              <a:gd name="connsiteX5" fmla="*/ 256478 w 7370956"/>
              <a:gd name="connsiteY5" fmla="*/ 312234 h 646673"/>
              <a:gd name="connsiteX6" fmla="*/ 289931 w 7370956"/>
              <a:gd name="connsiteY6" fmla="*/ 301083 h 646673"/>
              <a:gd name="connsiteX7" fmla="*/ 345687 w 7370956"/>
              <a:gd name="connsiteY7" fmla="*/ 256478 h 646673"/>
              <a:gd name="connsiteX8" fmla="*/ 367990 w 7370956"/>
              <a:gd name="connsiteY8" fmla="*/ 234175 h 646673"/>
              <a:gd name="connsiteX9" fmla="*/ 401443 w 7370956"/>
              <a:gd name="connsiteY9" fmla="*/ 223024 h 646673"/>
              <a:gd name="connsiteX10" fmla="*/ 446048 w 7370956"/>
              <a:gd name="connsiteY10" fmla="*/ 178419 h 646673"/>
              <a:gd name="connsiteX11" fmla="*/ 546409 w 7370956"/>
              <a:gd name="connsiteY11" fmla="*/ 144965 h 646673"/>
              <a:gd name="connsiteX12" fmla="*/ 579863 w 7370956"/>
              <a:gd name="connsiteY12" fmla="*/ 133814 h 646673"/>
              <a:gd name="connsiteX13" fmla="*/ 613317 w 7370956"/>
              <a:gd name="connsiteY13" fmla="*/ 122663 h 646673"/>
              <a:gd name="connsiteX14" fmla="*/ 669073 w 7370956"/>
              <a:gd name="connsiteY14" fmla="*/ 111512 h 646673"/>
              <a:gd name="connsiteX15" fmla="*/ 702526 w 7370956"/>
              <a:gd name="connsiteY15" fmla="*/ 100361 h 646673"/>
              <a:gd name="connsiteX16" fmla="*/ 747131 w 7370956"/>
              <a:gd name="connsiteY16" fmla="*/ 89209 h 646673"/>
              <a:gd name="connsiteX17" fmla="*/ 814039 w 7370956"/>
              <a:gd name="connsiteY17" fmla="*/ 66907 h 646673"/>
              <a:gd name="connsiteX18" fmla="*/ 914400 w 7370956"/>
              <a:gd name="connsiteY18" fmla="*/ 33453 h 646673"/>
              <a:gd name="connsiteX19" fmla="*/ 981307 w 7370956"/>
              <a:gd name="connsiteY19" fmla="*/ 11151 h 646673"/>
              <a:gd name="connsiteX20" fmla="*/ 1126273 w 7370956"/>
              <a:gd name="connsiteY20" fmla="*/ 0 h 646673"/>
              <a:gd name="connsiteX21" fmla="*/ 1282390 w 7370956"/>
              <a:gd name="connsiteY21" fmla="*/ 11151 h 646673"/>
              <a:gd name="connsiteX22" fmla="*/ 1393902 w 7370956"/>
              <a:gd name="connsiteY22" fmla="*/ 33453 h 646673"/>
              <a:gd name="connsiteX23" fmla="*/ 1471961 w 7370956"/>
              <a:gd name="connsiteY23" fmla="*/ 44604 h 646673"/>
              <a:gd name="connsiteX24" fmla="*/ 1605775 w 7370956"/>
              <a:gd name="connsiteY24" fmla="*/ 66907 h 646673"/>
              <a:gd name="connsiteX25" fmla="*/ 1717287 w 7370956"/>
              <a:gd name="connsiteY25" fmla="*/ 100361 h 646673"/>
              <a:gd name="connsiteX26" fmla="*/ 1884556 w 7370956"/>
              <a:gd name="connsiteY26" fmla="*/ 133814 h 646673"/>
              <a:gd name="connsiteX27" fmla="*/ 1940312 w 7370956"/>
              <a:gd name="connsiteY27" fmla="*/ 144965 h 646673"/>
              <a:gd name="connsiteX28" fmla="*/ 2018370 w 7370956"/>
              <a:gd name="connsiteY28" fmla="*/ 156117 h 646673"/>
              <a:gd name="connsiteX29" fmla="*/ 2185639 w 7370956"/>
              <a:gd name="connsiteY29" fmla="*/ 178419 h 646673"/>
              <a:gd name="connsiteX30" fmla="*/ 2341756 w 7370956"/>
              <a:gd name="connsiteY30" fmla="*/ 189570 h 646673"/>
              <a:gd name="connsiteX31" fmla="*/ 2430965 w 7370956"/>
              <a:gd name="connsiteY31" fmla="*/ 211873 h 646673"/>
              <a:gd name="connsiteX32" fmla="*/ 2464419 w 7370956"/>
              <a:gd name="connsiteY32" fmla="*/ 223024 h 646673"/>
              <a:gd name="connsiteX33" fmla="*/ 2509024 w 7370956"/>
              <a:gd name="connsiteY33" fmla="*/ 234175 h 646673"/>
              <a:gd name="connsiteX34" fmla="*/ 2575931 w 7370956"/>
              <a:gd name="connsiteY34" fmla="*/ 256478 h 646673"/>
              <a:gd name="connsiteX35" fmla="*/ 2609385 w 7370956"/>
              <a:gd name="connsiteY35" fmla="*/ 267629 h 646673"/>
              <a:gd name="connsiteX36" fmla="*/ 2676292 w 7370956"/>
              <a:gd name="connsiteY36" fmla="*/ 301083 h 646673"/>
              <a:gd name="connsiteX37" fmla="*/ 2754351 w 7370956"/>
              <a:gd name="connsiteY37" fmla="*/ 356839 h 646673"/>
              <a:gd name="connsiteX38" fmla="*/ 2787804 w 7370956"/>
              <a:gd name="connsiteY38" fmla="*/ 379141 h 646673"/>
              <a:gd name="connsiteX39" fmla="*/ 2810107 w 7370956"/>
              <a:gd name="connsiteY39" fmla="*/ 401443 h 646673"/>
              <a:gd name="connsiteX40" fmla="*/ 2843561 w 7370956"/>
              <a:gd name="connsiteY40" fmla="*/ 412595 h 646673"/>
              <a:gd name="connsiteX41" fmla="*/ 2943922 w 7370956"/>
              <a:gd name="connsiteY41" fmla="*/ 457200 h 646673"/>
              <a:gd name="connsiteX42" fmla="*/ 3044283 w 7370956"/>
              <a:gd name="connsiteY42" fmla="*/ 490653 h 646673"/>
              <a:gd name="connsiteX43" fmla="*/ 3077736 w 7370956"/>
              <a:gd name="connsiteY43" fmla="*/ 501804 h 646673"/>
              <a:gd name="connsiteX44" fmla="*/ 3122341 w 7370956"/>
              <a:gd name="connsiteY44" fmla="*/ 512956 h 646673"/>
              <a:gd name="connsiteX45" fmla="*/ 3155795 w 7370956"/>
              <a:gd name="connsiteY45" fmla="*/ 524107 h 646673"/>
              <a:gd name="connsiteX46" fmla="*/ 3222702 w 7370956"/>
              <a:gd name="connsiteY46" fmla="*/ 535258 h 646673"/>
              <a:gd name="connsiteX47" fmla="*/ 3289609 w 7370956"/>
              <a:gd name="connsiteY47" fmla="*/ 557561 h 646673"/>
              <a:gd name="connsiteX48" fmla="*/ 3401122 w 7370956"/>
              <a:gd name="connsiteY48" fmla="*/ 591014 h 646673"/>
              <a:gd name="connsiteX49" fmla="*/ 3468029 w 7370956"/>
              <a:gd name="connsiteY49" fmla="*/ 602165 h 646673"/>
              <a:gd name="connsiteX50" fmla="*/ 3724507 w 7370956"/>
              <a:gd name="connsiteY50" fmla="*/ 613317 h 646673"/>
              <a:gd name="connsiteX51" fmla="*/ 3802565 w 7370956"/>
              <a:gd name="connsiteY51" fmla="*/ 624468 h 646673"/>
              <a:gd name="connsiteX52" fmla="*/ 4103648 w 7370956"/>
              <a:gd name="connsiteY52" fmla="*/ 602165 h 646673"/>
              <a:gd name="connsiteX53" fmla="*/ 4348975 w 7370956"/>
              <a:gd name="connsiteY53" fmla="*/ 602165 h 646673"/>
              <a:gd name="connsiteX54" fmla="*/ 4460487 w 7370956"/>
              <a:gd name="connsiteY54" fmla="*/ 613317 h 646673"/>
              <a:gd name="connsiteX55" fmla="*/ 4493941 w 7370956"/>
              <a:gd name="connsiteY55" fmla="*/ 624468 h 646673"/>
              <a:gd name="connsiteX56" fmla="*/ 5107258 w 7370956"/>
              <a:gd name="connsiteY56" fmla="*/ 624468 h 646673"/>
              <a:gd name="connsiteX57" fmla="*/ 5263375 w 7370956"/>
              <a:gd name="connsiteY57" fmla="*/ 602165 h 646673"/>
              <a:gd name="connsiteX58" fmla="*/ 5464097 w 7370956"/>
              <a:gd name="connsiteY58" fmla="*/ 579863 h 646673"/>
              <a:gd name="connsiteX59" fmla="*/ 5542156 w 7370956"/>
              <a:gd name="connsiteY59" fmla="*/ 557561 h 646673"/>
              <a:gd name="connsiteX60" fmla="*/ 5675970 w 7370956"/>
              <a:gd name="connsiteY60" fmla="*/ 546409 h 646673"/>
              <a:gd name="connsiteX61" fmla="*/ 5731726 w 7370956"/>
              <a:gd name="connsiteY61" fmla="*/ 535258 h 646673"/>
              <a:gd name="connsiteX62" fmla="*/ 5832087 w 7370956"/>
              <a:gd name="connsiteY62" fmla="*/ 524107 h 646673"/>
              <a:gd name="connsiteX63" fmla="*/ 5865541 w 7370956"/>
              <a:gd name="connsiteY63" fmla="*/ 512956 h 646673"/>
              <a:gd name="connsiteX64" fmla="*/ 6133170 w 7370956"/>
              <a:gd name="connsiteY64" fmla="*/ 490653 h 646673"/>
              <a:gd name="connsiteX65" fmla="*/ 6166624 w 7370956"/>
              <a:gd name="connsiteY65" fmla="*/ 479502 h 646673"/>
              <a:gd name="connsiteX66" fmla="*/ 6434253 w 7370956"/>
              <a:gd name="connsiteY66" fmla="*/ 457200 h 646673"/>
              <a:gd name="connsiteX67" fmla="*/ 6746487 w 7370956"/>
              <a:gd name="connsiteY67" fmla="*/ 434897 h 646673"/>
              <a:gd name="connsiteX68" fmla="*/ 6779941 w 7370956"/>
              <a:gd name="connsiteY68" fmla="*/ 423746 h 646673"/>
              <a:gd name="connsiteX69" fmla="*/ 6913756 w 7370956"/>
              <a:gd name="connsiteY69" fmla="*/ 412595 h 646673"/>
              <a:gd name="connsiteX70" fmla="*/ 7114478 w 7370956"/>
              <a:gd name="connsiteY70" fmla="*/ 390292 h 646673"/>
              <a:gd name="connsiteX71" fmla="*/ 7170234 w 7370956"/>
              <a:gd name="connsiteY71" fmla="*/ 379141 h 646673"/>
              <a:gd name="connsiteX72" fmla="*/ 7237141 w 7370956"/>
              <a:gd name="connsiteY72" fmla="*/ 367990 h 646673"/>
              <a:gd name="connsiteX73" fmla="*/ 7326351 w 7370956"/>
              <a:gd name="connsiteY73" fmla="*/ 379141 h 646673"/>
              <a:gd name="connsiteX74" fmla="*/ 7370956 w 7370956"/>
              <a:gd name="connsiteY74" fmla="*/ 390292 h 6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370956" h="646673">
                <a:moveTo>
                  <a:pt x="0" y="434897"/>
                </a:moveTo>
                <a:cubicBezTo>
                  <a:pt x="22302" y="427463"/>
                  <a:pt x="45880" y="423108"/>
                  <a:pt x="66907" y="412595"/>
                </a:cubicBezTo>
                <a:cubicBezTo>
                  <a:pt x="76311" y="407893"/>
                  <a:pt x="79805" y="394994"/>
                  <a:pt x="89209" y="390292"/>
                </a:cubicBezTo>
                <a:cubicBezTo>
                  <a:pt x="110236" y="379778"/>
                  <a:pt x="156117" y="367990"/>
                  <a:pt x="156117" y="367990"/>
                </a:cubicBezTo>
                <a:cubicBezTo>
                  <a:pt x="201003" y="323102"/>
                  <a:pt x="151095" y="365362"/>
                  <a:pt x="223024" y="334536"/>
                </a:cubicBezTo>
                <a:cubicBezTo>
                  <a:pt x="235343" y="329257"/>
                  <a:pt x="244491" y="318228"/>
                  <a:pt x="256478" y="312234"/>
                </a:cubicBezTo>
                <a:cubicBezTo>
                  <a:pt x="266991" y="306977"/>
                  <a:pt x="278780" y="304800"/>
                  <a:pt x="289931" y="301083"/>
                </a:cubicBezTo>
                <a:cubicBezTo>
                  <a:pt x="343783" y="247231"/>
                  <a:pt x="275351" y="312747"/>
                  <a:pt x="345687" y="256478"/>
                </a:cubicBezTo>
                <a:cubicBezTo>
                  <a:pt x="353897" y="249910"/>
                  <a:pt x="358975" y="239584"/>
                  <a:pt x="367990" y="234175"/>
                </a:cubicBezTo>
                <a:cubicBezTo>
                  <a:pt x="378069" y="228127"/>
                  <a:pt x="390292" y="226741"/>
                  <a:pt x="401443" y="223024"/>
                </a:cubicBezTo>
                <a:cubicBezTo>
                  <a:pt x="416311" y="208156"/>
                  <a:pt x="426100" y="185068"/>
                  <a:pt x="446048" y="178419"/>
                </a:cubicBezTo>
                <a:lnTo>
                  <a:pt x="546409" y="144965"/>
                </a:lnTo>
                <a:lnTo>
                  <a:pt x="579863" y="133814"/>
                </a:lnTo>
                <a:cubicBezTo>
                  <a:pt x="591014" y="130097"/>
                  <a:pt x="601791" y="124968"/>
                  <a:pt x="613317" y="122663"/>
                </a:cubicBezTo>
                <a:cubicBezTo>
                  <a:pt x="631902" y="118946"/>
                  <a:pt x="650686" y="116109"/>
                  <a:pt x="669073" y="111512"/>
                </a:cubicBezTo>
                <a:cubicBezTo>
                  <a:pt x="680476" y="108661"/>
                  <a:pt x="691224" y="103590"/>
                  <a:pt x="702526" y="100361"/>
                </a:cubicBezTo>
                <a:cubicBezTo>
                  <a:pt x="717262" y="96151"/>
                  <a:pt x="732451" y="93613"/>
                  <a:pt x="747131" y="89209"/>
                </a:cubicBezTo>
                <a:cubicBezTo>
                  <a:pt x="769649" y="82454"/>
                  <a:pt x="814039" y="66907"/>
                  <a:pt x="814039" y="66907"/>
                </a:cubicBezTo>
                <a:cubicBezTo>
                  <a:pt x="858970" y="21974"/>
                  <a:pt x="815823" y="56201"/>
                  <a:pt x="914400" y="33453"/>
                </a:cubicBezTo>
                <a:cubicBezTo>
                  <a:pt x="937307" y="28167"/>
                  <a:pt x="957868" y="12954"/>
                  <a:pt x="981307" y="11151"/>
                </a:cubicBezTo>
                <a:lnTo>
                  <a:pt x="1126273" y="0"/>
                </a:lnTo>
                <a:cubicBezTo>
                  <a:pt x="1178312" y="3717"/>
                  <a:pt x="1230453" y="6205"/>
                  <a:pt x="1282390" y="11151"/>
                </a:cubicBezTo>
                <a:cubicBezTo>
                  <a:pt x="1497480" y="31635"/>
                  <a:pt x="1279434" y="10560"/>
                  <a:pt x="1393902" y="33453"/>
                </a:cubicBezTo>
                <a:cubicBezTo>
                  <a:pt x="1419675" y="38608"/>
                  <a:pt x="1445999" y="40505"/>
                  <a:pt x="1471961" y="44604"/>
                </a:cubicBezTo>
                <a:lnTo>
                  <a:pt x="1605775" y="66907"/>
                </a:lnTo>
                <a:cubicBezTo>
                  <a:pt x="1651016" y="112146"/>
                  <a:pt x="1612664" y="82924"/>
                  <a:pt x="1717287" y="100361"/>
                </a:cubicBezTo>
                <a:cubicBezTo>
                  <a:pt x="1717294" y="100362"/>
                  <a:pt x="1856674" y="128238"/>
                  <a:pt x="1884556" y="133814"/>
                </a:cubicBezTo>
                <a:cubicBezTo>
                  <a:pt x="1903141" y="137531"/>
                  <a:pt x="1921549" y="142284"/>
                  <a:pt x="1940312" y="144965"/>
                </a:cubicBezTo>
                <a:lnTo>
                  <a:pt x="2018370" y="156117"/>
                </a:lnTo>
                <a:cubicBezTo>
                  <a:pt x="2093331" y="181103"/>
                  <a:pt x="2043748" y="167505"/>
                  <a:pt x="2185639" y="178419"/>
                </a:cubicBezTo>
                <a:lnTo>
                  <a:pt x="2341756" y="189570"/>
                </a:lnTo>
                <a:cubicBezTo>
                  <a:pt x="2371492" y="197004"/>
                  <a:pt x="2401886" y="202180"/>
                  <a:pt x="2430965" y="211873"/>
                </a:cubicBezTo>
                <a:cubicBezTo>
                  <a:pt x="2442116" y="215590"/>
                  <a:pt x="2453117" y="219795"/>
                  <a:pt x="2464419" y="223024"/>
                </a:cubicBezTo>
                <a:cubicBezTo>
                  <a:pt x="2479155" y="227234"/>
                  <a:pt x="2494344" y="229771"/>
                  <a:pt x="2509024" y="234175"/>
                </a:cubicBezTo>
                <a:cubicBezTo>
                  <a:pt x="2531541" y="240930"/>
                  <a:pt x="2553629" y="249044"/>
                  <a:pt x="2575931" y="256478"/>
                </a:cubicBezTo>
                <a:cubicBezTo>
                  <a:pt x="2587082" y="260195"/>
                  <a:pt x="2599605" y="261109"/>
                  <a:pt x="2609385" y="267629"/>
                </a:cubicBezTo>
                <a:cubicBezTo>
                  <a:pt x="2652619" y="296451"/>
                  <a:pt x="2630125" y="285693"/>
                  <a:pt x="2676292" y="301083"/>
                </a:cubicBezTo>
                <a:cubicBezTo>
                  <a:pt x="2700453" y="373565"/>
                  <a:pt x="2665141" y="297366"/>
                  <a:pt x="2754351" y="356839"/>
                </a:cubicBezTo>
                <a:cubicBezTo>
                  <a:pt x="2765502" y="364273"/>
                  <a:pt x="2777339" y="370769"/>
                  <a:pt x="2787804" y="379141"/>
                </a:cubicBezTo>
                <a:cubicBezTo>
                  <a:pt x="2796014" y="385709"/>
                  <a:pt x="2801092" y="396034"/>
                  <a:pt x="2810107" y="401443"/>
                </a:cubicBezTo>
                <a:cubicBezTo>
                  <a:pt x="2820187" y="407491"/>
                  <a:pt x="2833047" y="407338"/>
                  <a:pt x="2843561" y="412595"/>
                </a:cubicBezTo>
                <a:cubicBezTo>
                  <a:pt x="2949584" y="465607"/>
                  <a:pt x="2771312" y="399663"/>
                  <a:pt x="2943922" y="457200"/>
                </a:cubicBezTo>
                <a:lnTo>
                  <a:pt x="3044283" y="490653"/>
                </a:lnTo>
                <a:cubicBezTo>
                  <a:pt x="3055434" y="494370"/>
                  <a:pt x="3066333" y="498953"/>
                  <a:pt x="3077736" y="501804"/>
                </a:cubicBezTo>
                <a:cubicBezTo>
                  <a:pt x="3092604" y="505521"/>
                  <a:pt x="3107605" y="508746"/>
                  <a:pt x="3122341" y="512956"/>
                </a:cubicBezTo>
                <a:cubicBezTo>
                  <a:pt x="3133643" y="516185"/>
                  <a:pt x="3144320" y="521557"/>
                  <a:pt x="3155795" y="524107"/>
                </a:cubicBezTo>
                <a:cubicBezTo>
                  <a:pt x="3177867" y="529012"/>
                  <a:pt x="3200767" y="529774"/>
                  <a:pt x="3222702" y="535258"/>
                </a:cubicBezTo>
                <a:cubicBezTo>
                  <a:pt x="3245509" y="540960"/>
                  <a:pt x="3267307" y="550127"/>
                  <a:pt x="3289609" y="557561"/>
                </a:cubicBezTo>
                <a:cubicBezTo>
                  <a:pt x="3326579" y="569885"/>
                  <a:pt x="3362791" y="583348"/>
                  <a:pt x="3401122" y="591014"/>
                </a:cubicBezTo>
                <a:cubicBezTo>
                  <a:pt x="3423293" y="595448"/>
                  <a:pt x="3445473" y="600609"/>
                  <a:pt x="3468029" y="602165"/>
                </a:cubicBezTo>
                <a:cubicBezTo>
                  <a:pt x="3553400" y="608053"/>
                  <a:pt x="3639014" y="609600"/>
                  <a:pt x="3724507" y="613317"/>
                </a:cubicBezTo>
                <a:cubicBezTo>
                  <a:pt x="3750526" y="617034"/>
                  <a:pt x="3776282" y="624468"/>
                  <a:pt x="3802565" y="624468"/>
                </a:cubicBezTo>
                <a:cubicBezTo>
                  <a:pt x="3942565" y="624468"/>
                  <a:pt x="3987399" y="616697"/>
                  <a:pt x="4103648" y="602165"/>
                </a:cubicBezTo>
                <a:cubicBezTo>
                  <a:pt x="4202686" y="569153"/>
                  <a:pt x="4134444" y="587369"/>
                  <a:pt x="4348975" y="602165"/>
                </a:cubicBezTo>
                <a:cubicBezTo>
                  <a:pt x="4386243" y="604735"/>
                  <a:pt x="4423316" y="609600"/>
                  <a:pt x="4460487" y="613317"/>
                </a:cubicBezTo>
                <a:cubicBezTo>
                  <a:pt x="4471638" y="617034"/>
                  <a:pt x="4482537" y="621617"/>
                  <a:pt x="4493941" y="624468"/>
                </a:cubicBezTo>
                <a:cubicBezTo>
                  <a:pt x="4687898" y="672956"/>
                  <a:pt x="4963076" y="627352"/>
                  <a:pt x="5107258" y="624468"/>
                </a:cubicBezTo>
                <a:cubicBezTo>
                  <a:pt x="5192263" y="603217"/>
                  <a:pt x="5126476" y="617376"/>
                  <a:pt x="5263375" y="602165"/>
                </a:cubicBezTo>
                <a:cubicBezTo>
                  <a:pt x="5547372" y="570609"/>
                  <a:pt x="5126165" y="613656"/>
                  <a:pt x="5464097" y="579863"/>
                </a:cubicBezTo>
                <a:cubicBezTo>
                  <a:pt x="5486317" y="572457"/>
                  <a:pt x="5519752" y="560362"/>
                  <a:pt x="5542156" y="557561"/>
                </a:cubicBezTo>
                <a:cubicBezTo>
                  <a:pt x="5586570" y="552009"/>
                  <a:pt x="5631365" y="550126"/>
                  <a:pt x="5675970" y="546409"/>
                </a:cubicBezTo>
                <a:cubicBezTo>
                  <a:pt x="5694555" y="542692"/>
                  <a:pt x="5712963" y="537938"/>
                  <a:pt x="5731726" y="535258"/>
                </a:cubicBezTo>
                <a:cubicBezTo>
                  <a:pt x="5765047" y="530498"/>
                  <a:pt x="5798885" y="529640"/>
                  <a:pt x="5832087" y="524107"/>
                </a:cubicBezTo>
                <a:cubicBezTo>
                  <a:pt x="5843682" y="522175"/>
                  <a:pt x="5853858" y="514254"/>
                  <a:pt x="5865541" y="512956"/>
                </a:cubicBezTo>
                <a:cubicBezTo>
                  <a:pt x="5954512" y="503070"/>
                  <a:pt x="6133170" y="490653"/>
                  <a:pt x="6133170" y="490653"/>
                </a:cubicBezTo>
                <a:cubicBezTo>
                  <a:pt x="6144321" y="486936"/>
                  <a:pt x="6154941" y="480800"/>
                  <a:pt x="6166624" y="479502"/>
                </a:cubicBezTo>
                <a:cubicBezTo>
                  <a:pt x="6255595" y="469616"/>
                  <a:pt x="6434253" y="457200"/>
                  <a:pt x="6434253" y="457200"/>
                </a:cubicBezTo>
                <a:cubicBezTo>
                  <a:pt x="6611399" y="427674"/>
                  <a:pt x="6371800" y="464871"/>
                  <a:pt x="6746487" y="434897"/>
                </a:cubicBezTo>
                <a:cubicBezTo>
                  <a:pt x="6758204" y="433960"/>
                  <a:pt x="6768290" y="425299"/>
                  <a:pt x="6779941" y="423746"/>
                </a:cubicBezTo>
                <a:cubicBezTo>
                  <a:pt x="6824308" y="417831"/>
                  <a:pt x="6869151" y="416312"/>
                  <a:pt x="6913756" y="412595"/>
                </a:cubicBezTo>
                <a:cubicBezTo>
                  <a:pt x="7005599" y="381978"/>
                  <a:pt x="6909914" y="410748"/>
                  <a:pt x="7114478" y="390292"/>
                </a:cubicBezTo>
                <a:cubicBezTo>
                  <a:pt x="7133337" y="388406"/>
                  <a:pt x="7151586" y="382531"/>
                  <a:pt x="7170234" y="379141"/>
                </a:cubicBezTo>
                <a:cubicBezTo>
                  <a:pt x="7192479" y="375096"/>
                  <a:pt x="7214839" y="371707"/>
                  <a:pt x="7237141" y="367990"/>
                </a:cubicBezTo>
                <a:cubicBezTo>
                  <a:pt x="7266878" y="371707"/>
                  <a:pt x="7296866" y="373780"/>
                  <a:pt x="7326351" y="379141"/>
                </a:cubicBezTo>
                <a:cubicBezTo>
                  <a:pt x="7394148" y="391468"/>
                  <a:pt x="7338304" y="390292"/>
                  <a:pt x="7370956" y="390292"/>
                </a:cubicBezTo>
              </a:path>
            </a:pathLst>
          </a:custGeom>
          <a:noFill/>
          <a:ln w="127000" cap="rnd" cmpd="sng">
            <a:solidFill>
              <a:srgbClr val="E97A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="" xmlns:a16="http://schemas.microsoft.com/office/drawing/2014/main" id="{A20F1A1F-F7CB-453C-9304-AA77374A67DF}"/>
              </a:ext>
            </a:extLst>
          </p:cNvPr>
          <p:cNvSpPr/>
          <p:nvPr/>
        </p:nvSpPr>
        <p:spPr>
          <a:xfrm>
            <a:off x="2665141" y="2430966"/>
            <a:ext cx="7460166" cy="390293"/>
          </a:xfrm>
          <a:custGeom>
            <a:avLst/>
            <a:gdLst>
              <a:gd name="connsiteX0" fmla="*/ 0 w 7460166"/>
              <a:gd name="connsiteY0" fmla="*/ 200722 h 390293"/>
              <a:gd name="connsiteX1" fmla="*/ 557561 w 7460166"/>
              <a:gd name="connsiteY1" fmla="*/ 256478 h 390293"/>
              <a:gd name="connsiteX2" fmla="*/ 836342 w 7460166"/>
              <a:gd name="connsiteY2" fmla="*/ 267629 h 390293"/>
              <a:gd name="connsiteX3" fmla="*/ 981308 w 7460166"/>
              <a:gd name="connsiteY3" fmla="*/ 278780 h 390293"/>
              <a:gd name="connsiteX4" fmla="*/ 1204332 w 7460166"/>
              <a:gd name="connsiteY4" fmla="*/ 301083 h 390293"/>
              <a:gd name="connsiteX5" fmla="*/ 1271239 w 7460166"/>
              <a:gd name="connsiteY5" fmla="*/ 323385 h 390293"/>
              <a:gd name="connsiteX6" fmla="*/ 1449659 w 7460166"/>
              <a:gd name="connsiteY6" fmla="*/ 334536 h 390293"/>
              <a:gd name="connsiteX7" fmla="*/ 1706137 w 7460166"/>
              <a:gd name="connsiteY7" fmla="*/ 367990 h 390293"/>
              <a:gd name="connsiteX8" fmla="*/ 2107581 w 7460166"/>
              <a:gd name="connsiteY8" fmla="*/ 390293 h 390293"/>
              <a:gd name="connsiteX9" fmla="*/ 2553630 w 7460166"/>
              <a:gd name="connsiteY9" fmla="*/ 379141 h 390293"/>
              <a:gd name="connsiteX10" fmla="*/ 2620537 w 7460166"/>
              <a:gd name="connsiteY10" fmla="*/ 356839 h 390293"/>
              <a:gd name="connsiteX11" fmla="*/ 2720898 w 7460166"/>
              <a:gd name="connsiteY11" fmla="*/ 345688 h 390293"/>
              <a:gd name="connsiteX12" fmla="*/ 2754352 w 7460166"/>
              <a:gd name="connsiteY12" fmla="*/ 334536 h 390293"/>
              <a:gd name="connsiteX13" fmla="*/ 2955074 w 7460166"/>
              <a:gd name="connsiteY13" fmla="*/ 301083 h 390293"/>
              <a:gd name="connsiteX14" fmla="*/ 3033132 w 7460166"/>
              <a:gd name="connsiteY14" fmla="*/ 278780 h 390293"/>
              <a:gd name="connsiteX15" fmla="*/ 3088888 w 7460166"/>
              <a:gd name="connsiteY15" fmla="*/ 267629 h 390293"/>
              <a:gd name="connsiteX16" fmla="*/ 3155796 w 7460166"/>
              <a:gd name="connsiteY16" fmla="*/ 245327 h 390293"/>
              <a:gd name="connsiteX17" fmla="*/ 3211552 w 7460166"/>
              <a:gd name="connsiteY17" fmla="*/ 234175 h 390293"/>
              <a:gd name="connsiteX18" fmla="*/ 3245005 w 7460166"/>
              <a:gd name="connsiteY18" fmla="*/ 223024 h 390293"/>
              <a:gd name="connsiteX19" fmla="*/ 3334215 w 7460166"/>
              <a:gd name="connsiteY19" fmla="*/ 211873 h 390293"/>
              <a:gd name="connsiteX20" fmla="*/ 3479181 w 7460166"/>
              <a:gd name="connsiteY20" fmla="*/ 189571 h 390293"/>
              <a:gd name="connsiteX21" fmla="*/ 3546088 w 7460166"/>
              <a:gd name="connsiteY21" fmla="*/ 178419 h 390293"/>
              <a:gd name="connsiteX22" fmla="*/ 3590693 w 7460166"/>
              <a:gd name="connsiteY22" fmla="*/ 167268 h 390293"/>
              <a:gd name="connsiteX23" fmla="*/ 3702205 w 7460166"/>
              <a:gd name="connsiteY23" fmla="*/ 156117 h 390293"/>
              <a:gd name="connsiteX24" fmla="*/ 3869474 w 7460166"/>
              <a:gd name="connsiteY24" fmla="*/ 133814 h 390293"/>
              <a:gd name="connsiteX25" fmla="*/ 3958683 w 7460166"/>
              <a:gd name="connsiteY25" fmla="*/ 122663 h 390293"/>
              <a:gd name="connsiteX26" fmla="*/ 4025591 w 7460166"/>
              <a:gd name="connsiteY26" fmla="*/ 111512 h 390293"/>
              <a:gd name="connsiteX27" fmla="*/ 4360127 w 7460166"/>
              <a:gd name="connsiteY27" fmla="*/ 100361 h 390293"/>
              <a:gd name="connsiteX28" fmla="*/ 4438186 w 7460166"/>
              <a:gd name="connsiteY28" fmla="*/ 89210 h 390293"/>
              <a:gd name="connsiteX29" fmla="*/ 4605454 w 7460166"/>
              <a:gd name="connsiteY29" fmla="*/ 78058 h 390293"/>
              <a:gd name="connsiteX30" fmla="*/ 4638908 w 7460166"/>
              <a:gd name="connsiteY30" fmla="*/ 66907 h 390293"/>
              <a:gd name="connsiteX31" fmla="*/ 4694664 w 7460166"/>
              <a:gd name="connsiteY31" fmla="*/ 55756 h 390293"/>
              <a:gd name="connsiteX32" fmla="*/ 4839630 w 7460166"/>
              <a:gd name="connsiteY32" fmla="*/ 44605 h 390293"/>
              <a:gd name="connsiteX33" fmla="*/ 4962293 w 7460166"/>
              <a:gd name="connsiteY33" fmla="*/ 33454 h 390293"/>
              <a:gd name="connsiteX34" fmla="*/ 5040352 w 7460166"/>
              <a:gd name="connsiteY34" fmla="*/ 22302 h 390293"/>
              <a:gd name="connsiteX35" fmla="*/ 5107259 w 7460166"/>
              <a:gd name="connsiteY35" fmla="*/ 11151 h 390293"/>
              <a:gd name="connsiteX36" fmla="*/ 5274527 w 7460166"/>
              <a:gd name="connsiteY36" fmla="*/ 0 h 390293"/>
              <a:gd name="connsiteX37" fmla="*/ 5832088 w 7460166"/>
              <a:gd name="connsiteY37" fmla="*/ 11151 h 390293"/>
              <a:gd name="connsiteX38" fmla="*/ 5898996 w 7460166"/>
              <a:gd name="connsiteY38" fmla="*/ 22302 h 390293"/>
              <a:gd name="connsiteX39" fmla="*/ 6021659 w 7460166"/>
              <a:gd name="connsiteY39" fmla="*/ 33454 h 390293"/>
              <a:gd name="connsiteX40" fmla="*/ 6122020 w 7460166"/>
              <a:gd name="connsiteY40" fmla="*/ 44605 h 390293"/>
              <a:gd name="connsiteX41" fmla="*/ 6701883 w 7460166"/>
              <a:gd name="connsiteY41" fmla="*/ 33454 h 390293"/>
              <a:gd name="connsiteX42" fmla="*/ 6924908 w 7460166"/>
              <a:gd name="connsiteY42" fmla="*/ 22302 h 390293"/>
              <a:gd name="connsiteX43" fmla="*/ 7170235 w 7460166"/>
              <a:gd name="connsiteY43" fmla="*/ 33454 h 390293"/>
              <a:gd name="connsiteX44" fmla="*/ 7248293 w 7460166"/>
              <a:gd name="connsiteY44" fmla="*/ 55756 h 390293"/>
              <a:gd name="connsiteX45" fmla="*/ 7304049 w 7460166"/>
              <a:gd name="connsiteY45" fmla="*/ 66907 h 390293"/>
              <a:gd name="connsiteX46" fmla="*/ 7370957 w 7460166"/>
              <a:gd name="connsiteY46" fmla="*/ 89210 h 390293"/>
              <a:gd name="connsiteX47" fmla="*/ 7404410 w 7460166"/>
              <a:gd name="connsiteY47" fmla="*/ 100361 h 390293"/>
              <a:gd name="connsiteX48" fmla="*/ 7460166 w 7460166"/>
              <a:gd name="connsiteY48" fmla="*/ 100361 h 39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460166" h="390293">
                <a:moveTo>
                  <a:pt x="0" y="200722"/>
                </a:moveTo>
                <a:cubicBezTo>
                  <a:pt x="185854" y="219307"/>
                  <a:pt x="371375" y="241583"/>
                  <a:pt x="557561" y="256478"/>
                </a:cubicBezTo>
                <a:cubicBezTo>
                  <a:pt x="650266" y="263894"/>
                  <a:pt x="743469" y="262741"/>
                  <a:pt x="836342" y="267629"/>
                </a:cubicBezTo>
                <a:cubicBezTo>
                  <a:pt x="884740" y="270176"/>
                  <a:pt x="932986" y="275063"/>
                  <a:pt x="981308" y="278780"/>
                </a:cubicBezTo>
                <a:cubicBezTo>
                  <a:pt x="1116101" y="312481"/>
                  <a:pt x="884725" y="257501"/>
                  <a:pt x="1204332" y="301083"/>
                </a:cubicBezTo>
                <a:cubicBezTo>
                  <a:pt x="1227625" y="304259"/>
                  <a:pt x="1247776" y="321919"/>
                  <a:pt x="1271239" y="323385"/>
                </a:cubicBezTo>
                <a:lnTo>
                  <a:pt x="1449659" y="334536"/>
                </a:lnTo>
                <a:cubicBezTo>
                  <a:pt x="1562551" y="362761"/>
                  <a:pt x="1481834" y="344787"/>
                  <a:pt x="1706137" y="367990"/>
                </a:cubicBezTo>
                <a:cubicBezTo>
                  <a:pt x="1902861" y="388340"/>
                  <a:pt x="1808861" y="378803"/>
                  <a:pt x="2107581" y="390293"/>
                </a:cubicBezTo>
                <a:cubicBezTo>
                  <a:pt x="2256264" y="386576"/>
                  <a:pt x="2405216" y="388820"/>
                  <a:pt x="2553630" y="379141"/>
                </a:cubicBezTo>
                <a:cubicBezTo>
                  <a:pt x="2577089" y="377611"/>
                  <a:pt x="2597172" y="359435"/>
                  <a:pt x="2620537" y="356839"/>
                </a:cubicBezTo>
                <a:lnTo>
                  <a:pt x="2720898" y="345688"/>
                </a:lnTo>
                <a:cubicBezTo>
                  <a:pt x="2732049" y="341971"/>
                  <a:pt x="2742898" y="337179"/>
                  <a:pt x="2754352" y="334536"/>
                </a:cubicBezTo>
                <a:cubicBezTo>
                  <a:pt x="2854256" y="311481"/>
                  <a:pt x="2860659" y="312885"/>
                  <a:pt x="2955074" y="301083"/>
                </a:cubicBezTo>
                <a:cubicBezTo>
                  <a:pt x="2992323" y="288667"/>
                  <a:pt x="2991132" y="288114"/>
                  <a:pt x="3033132" y="278780"/>
                </a:cubicBezTo>
                <a:cubicBezTo>
                  <a:pt x="3051634" y="274668"/>
                  <a:pt x="3070602" y="272616"/>
                  <a:pt x="3088888" y="267629"/>
                </a:cubicBezTo>
                <a:cubicBezTo>
                  <a:pt x="3111569" y="261444"/>
                  <a:pt x="3132744" y="249938"/>
                  <a:pt x="3155796" y="245327"/>
                </a:cubicBezTo>
                <a:cubicBezTo>
                  <a:pt x="3174381" y="241610"/>
                  <a:pt x="3193164" y="238772"/>
                  <a:pt x="3211552" y="234175"/>
                </a:cubicBezTo>
                <a:cubicBezTo>
                  <a:pt x="3222955" y="231324"/>
                  <a:pt x="3233440" y="225127"/>
                  <a:pt x="3245005" y="223024"/>
                </a:cubicBezTo>
                <a:cubicBezTo>
                  <a:pt x="3274490" y="217663"/>
                  <a:pt x="3304478" y="215590"/>
                  <a:pt x="3334215" y="211873"/>
                </a:cubicBezTo>
                <a:cubicBezTo>
                  <a:pt x="3407762" y="187358"/>
                  <a:pt x="3341184" y="206821"/>
                  <a:pt x="3479181" y="189571"/>
                </a:cubicBezTo>
                <a:cubicBezTo>
                  <a:pt x="3501616" y="186766"/>
                  <a:pt x="3523917" y="182853"/>
                  <a:pt x="3546088" y="178419"/>
                </a:cubicBezTo>
                <a:cubicBezTo>
                  <a:pt x="3561116" y="175413"/>
                  <a:pt x="3575521" y="169435"/>
                  <a:pt x="3590693" y="167268"/>
                </a:cubicBezTo>
                <a:cubicBezTo>
                  <a:pt x="3627674" y="161985"/>
                  <a:pt x="3665034" y="159834"/>
                  <a:pt x="3702205" y="156117"/>
                </a:cubicBezTo>
                <a:cubicBezTo>
                  <a:pt x="3791746" y="133732"/>
                  <a:pt x="3717871" y="149773"/>
                  <a:pt x="3869474" y="133814"/>
                </a:cubicBezTo>
                <a:cubicBezTo>
                  <a:pt x="3899277" y="130677"/>
                  <a:pt x="3929016" y="126901"/>
                  <a:pt x="3958683" y="122663"/>
                </a:cubicBezTo>
                <a:cubicBezTo>
                  <a:pt x="3981066" y="119465"/>
                  <a:pt x="4003016" y="112766"/>
                  <a:pt x="4025591" y="111512"/>
                </a:cubicBezTo>
                <a:cubicBezTo>
                  <a:pt x="4136993" y="105323"/>
                  <a:pt x="4248615" y="104078"/>
                  <a:pt x="4360127" y="100361"/>
                </a:cubicBezTo>
                <a:cubicBezTo>
                  <a:pt x="4386147" y="96644"/>
                  <a:pt x="4412010" y="91590"/>
                  <a:pt x="4438186" y="89210"/>
                </a:cubicBezTo>
                <a:cubicBezTo>
                  <a:pt x="4493836" y="84151"/>
                  <a:pt x="4549916" y="84229"/>
                  <a:pt x="4605454" y="78058"/>
                </a:cubicBezTo>
                <a:cubicBezTo>
                  <a:pt x="4617137" y="76760"/>
                  <a:pt x="4627504" y="69758"/>
                  <a:pt x="4638908" y="66907"/>
                </a:cubicBezTo>
                <a:cubicBezTo>
                  <a:pt x="4657296" y="62310"/>
                  <a:pt x="4675827" y="57849"/>
                  <a:pt x="4694664" y="55756"/>
                </a:cubicBezTo>
                <a:cubicBezTo>
                  <a:pt x="4742832" y="50404"/>
                  <a:pt x="4791333" y="48630"/>
                  <a:pt x="4839630" y="44605"/>
                </a:cubicBezTo>
                <a:cubicBezTo>
                  <a:pt x="4880544" y="41196"/>
                  <a:pt x="4921488" y="37988"/>
                  <a:pt x="4962293" y="33454"/>
                </a:cubicBezTo>
                <a:cubicBezTo>
                  <a:pt x="4988416" y="30551"/>
                  <a:pt x="5014374" y="26299"/>
                  <a:pt x="5040352" y="22302"/>
                </a:cubicBezTo>
                <a:cubicBezTo>
                  <a:pt x="5062699" y="18864"/>
                  <a:pt x="5084751" y="13295"/>
                  <a:pt x="5107259" y="11151"/>
                </a:cubicBezTo>
                <a:cubicBezTo>
                  <a:pt x="5162887" y="5853"/>
                  <a:pt x="5218771" y="3717"/>
                  <a:pt x="5274527" y="0"/>
                </a:cubicBezTo>
                <a:lnTo>
                  <a:pt x="5832088" y="11151"/>
                </a:lnTo>
                <a:cubicBezTo>
                  <a:pt x="5854684" y="11958"/>
                  <a:pt x="5876541" y="19660"/>
                  <a:pt x="5898996" y="22302"/>
                </a:cubicBezTo>
                <a:cubicBezTo>
                  <a:pt x="5939771" y="27099"/>
                  <a:pt x="5980806" y="29369"/>
                  <a:pt x="6021659" y="33454"/>
                </a:cubicBezTo>
                <a:cubicBezTo>
                  <a:pt x="6055151" y="36803"/>
                  <a:pt x="6088566" y="40888"/>
                  <a:pt x="6122020" y="44605"/>
                </a:cubicBezTo>
                <a:lnTo>
                  <a:pt x="6701883" y="33454"/>
                </a:lnTo>
                <a:cubicBezTo>
                  <a:pt x="6776289" y="31387"/>
                  <a:pt x="6850473" y="22302"/>
                  <a:pt x="6924908" y="22302"/>
                </a:cubicBezTo>
                <a:cubicBezTo>
                  <a:pt x="7006768" y="22302"/>
                  <a:pt x="7088459" y="29737"/>
                  <a:pt x="7170235" y="33454"/>
                </a:cubicBezTo>
                <a:cubicBezTo>
                  <a:pt x="7207489" y="45872"/>
                  <a:pt x="7206286" y="46421"/>
                  <a:pt x="7248293" y="55756"/>
                </a:cubicBezTo>
                <a:cubicBezTo>
                  <a:pt x="7266795" y="59867"/>
                  <a:pt x="7285763" y="61920"/>
                  <a:pt x="7304049" y="66907"/>
                </a:cubicBezTo>
                <a:cubicBezTo>
                  <a:pt x="7326730" y="73093"/>
                  <a:pt x="7348654" y="81776"/>
                  <a:pt x="7370957" y="89210"/>
                </a:cubicBezTo>
                <a:cubicBezTo>
                  <a:pt x="7382108" y="92927"/>
                  <a:pt x="7392656" y="100361"/>
                  <a:pt x="7404410" y="100361"/>
                </a:cubicBezTo>
                <a:lnTo>
                  <a:pt x="7460166" y="100361"/>
                </a:lnTo>
              </a:path>
            </a:pathLst>
          </a:custGeom>
          <a:noFill/>
          <a:ln w="127000" cap="rnd">
            <a:solidFill>
              <a:srgbClr val="A52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096A304-E949-4D0B-9A80-97592E54EB6B}"/>
              </a:ext>
            </a:extLst>
          </p:cNvPr>
          <p:cNvSpPr txBox="1"/>
          <p:nvPr/>
        </p:nvSpPr>
        <p:spPr>
          <a:xfrm>
            <a:off x="1509161" y="353784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86F19CFA-4956-4D63-B57E-8C323233B741}"/>
                  </a:ext>
                </a:extLst>
              </p:cNvPr>
              <p:cNvSpPr txBox="1"/>
              <p:nvPr/>
            </p:nvSpPr>
            <p:spPr>
              <a:xfrm>
                <a:off x="10225668" y="4371468"/>
                <a:ext cx="6727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200" b="1" i="1" dirty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6F19CFA-4956-4D63-B57E-8C323233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68" y="4371468"/>
                <a:ext cx="67279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02CEE950-D7CE-4A13-A288-4FA41EB793FC}"/>
                  </a:ext>
                </a:extLst>
              </p:cNvPr>
              <p:cNvSpPr txBox="1"/>
              <p:nvPr/>
            </p:nvSpPr>
            <p:spPr>
              <a:xfrm>
                <a:off x="10177966" y="4968435"/>
                <a:ext cx="6727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200" b="1" i="1" dirty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2CEE950-D7CE-4A13-A288-4FA41EB7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66" y="4968435"/>
                <a:ext cx="67279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AFF9A978-3525-4066-B9D4-D52E96BEAB2C}"/>
                  </a:ext>
                </a:extLst>
              </p:cNvPr>
              <p:cNvSpPr txBox="1"/>
              <p:nvPr/>
            </p:nvSpPr>
            <p:spPr>
              <a:xfrm>
                <a:off x="10209725" y="2203263"/>
                <a:ext cx="6727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200" b="1" i="1" dirty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F9A978-3525-4066-B9D4-D52E96BEA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725" y="2203263"/>
                <a:ext cx="6727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0AD9BA5D-0BEA-4EA7-9266-CFC8591258C5}"/>
                  </a:ext>
                </a:extLst>
              </p:cNvPr>
              <p:cNvSpPr txBox="1"/>
              <p:nvPr/>
            </p:nvSpPr>
            <p:spPr>
              <a:xfrm>
                <a:off x="187884" y="5120192"/>
                <a:ext cx="179534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3600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l-GR" altLang="zh-CN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3600" b="1" i="1" dirty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AD9BA5D-0BEA-4EA7-9266-CFC85912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4" y="5120192"/>
                <a:ext cx="17953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9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E02ABB-0BE5-4A17-85B8-9B4BDFBE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怎样找到最优策略？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3D49B67-766F-47E3-A837-4D7B9FCC0F1D}"/>
              </a:ext>
            </a:extLst>
          </p:cNvPr>
          <p:cNvSpPr txBox="1"/>
          <p:nvPr/>
        </p:nvSpPr>
        <p:spPr>
          <a:xfrm>
            <a:off x="2448390" y="1272936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FC85590-261D-4CDC-AA0B-81C7D58C7CF5}"/>
              </a:ext>
            </a:extLst>
          </p:cNvPr>
          <p:cNvSpPr txBox="1"/>
          <p:nvPr/>
        </p:nvSpPr>
        <p:spPr>
          <a:xfrm>
            <a:off x="1494367" y="3550737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C5DAD78-4DE6-4D8D-BA68-D5A9D90CC66F}"/>
              </a:ext>
            </a:extLst>
          </p:cNvPr>
          <p:cNvSpPr txBox="1"/>
          <p:nvPr/>
        </p:nvSpPr>
        <p:spPr>
          <a:xfrm>
            <a:off x="3481714" y="3550737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8DF8086-F659-414A-A08E-3A65C6BC2A07}"/>
              </a:ext>
            </a:extLst>
          </p:cNvPr>
          <p:cNvSpPr txBox="1"/>
          <p:nvPr/>
        </p:nvSpPr>
        <p:spPr>
          <a:xfrm>
            <a:off x="1383584" y="1848110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F36CAA6B-7243-4B44-A776-1076A794E3F1}"/>
              </a:ext>
            </a:extLst>
          </p:cNvPr>
          <p:cNvSpPr txBox="1"/>
          <p:nvPr/>
        </p:nvSpPr>
        <p:spPr>
          <a:xfrm>
            <a:off x="4040514" y="198348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43C671A0-1993-4A29-A164-D8F96ED1F10C}"/>
                  </a:ext>
                </a:extLst>
              </p:cNvPr>
              <p:cNvSpPr/>
              <p:nvPr/>
            </p:nvSpPr>
            <p:spPr>
              <a:xfrm>
                <a:off x="5283088" y="1562506"/>
                <a:ext cx="32360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B050"/>
                    </a:solidFill>
                  </a:rPr>
                  <a:t>100%</a:t>
                </a:r>
                <a:endParaRPr lang="zh-CN" alt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C671A0-1993-4A29-A164-D8F96ED1F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88" y="1562506"/>
                <a:ext cx="3236014" cy="584775"/>
              </a:xfrm>
              <a:prstGeom prst="rect">
                <a:avLst/>
              </a:prstGeom>
              <a:blipFill>
                <a:blip r:embed="rId4"/>
                <a:stretch>
                  <a:fillRect t="-13542" r="-396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BE78DB5B-EFC3-4A1C-82BE-15051A08738C}"/>
                  </a:ext>
                </a:extLst>
              </p:cNvPr>
              <p:cNvSpPr/>
              <p:nvPr/>
            </p:nvSpPr>
            <p:spPr>
              <a:xfrm>
                <a:off x="8700670" y="1568912"/>
                <a:ext cx="32360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100%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78DB5B-EFC3-4A1C-82BE-15051A087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70" y="1568912"/>
                <a:ext cx="3236014" cy="584775"/>
              </a:xfrm>
              <a:prstGeom prst="rect">
                <a:avLst/>
              </a:prstGeom>
              <a:blipFill>
                <a:blip r:embed="rId5"/>
                <a:stretch>
                  <a:fillRect t="-13542" r="-452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7E8CCE9E-8452-4420-BB02-B8B3E7822B91}"/>
                  </a:ext>
                </a:extLst>
              </p:cNvPr>
              <p:cNvSpPr/>
              <p:nvPr/>
            </p:nvSpPr>
            <p:spPr>
              <a:xfrm>
                <a:off x="5469061" y="3891559"/>
                <a:ext cx="1770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B0F0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E8CCE9E-8452-4420-BB02-B8B3E782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061" y="3891559"/>
                <a:ext cx="1770549" cy="461665"/>
              </a:xfrm>
              <a:prstGeom prst="rect">
                <a:avLst/>
              </a:prstGeom>
              <a:blipFill>
                <a:blip r:embed="rId6"/>
                <a:stretch>
                  <a:fillRect l="-5155" t="-9211" r="-412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C1F5850B-8250-4D6C-B5BE-4A4E3A555A00}"/>
                  </a:ext>
                </a:extLst>
              </p:cNvPr>
              <p:cNvSpPr/>
              <p:nvPr/>
            </p:nvSpPr>
            <p:spPr>
              <a:xfrm>
                <a:off x="6086181" y="4353224"/>
                <a:ext cx="1574725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1F5850B-8250-4D6C-B5BE-4A4E3A555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181" y="4353224"/>
                <a:ext cx="1574725" cy="426527"/>
              </a:xfrm>
              <a:prstGeom prst="rect">
                <a:avLst/>
              </a:prstGeom>
              <a:blipFill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B84CFBD6-A1D0-4BE5-82BC-CD609E4C2F1D}"/>
                  </a:ext>
                </a:extLst>
              </p:cNvPr>
              <p:cNvSpPr/>
              <p:nvPr/>
            </p:nvSpPr>
            <p:spPr>
              <a:xfrm>
                <a:off x="7626590" y="4348258"/>
                <a:ext cx="1574725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4CFBD6-A1D0-4BE5-82BC-CD609E4C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90" y="4348258"/>
                <a:ext cx="1574725" cy="426527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2B14E549-6116-44F5-AD7C-0BC87680722A}"/>
                  </a:ext>
                </a:extLst>
              </p:cNvPr>
              <p:cNvSpPr/>
              <p:nvPr/>
            </p:nvSpPr>
            <p:spPr>
              <a:xfrm>
                <a:off x="273117" y="5030680"/>
                <a:ext cx="1999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B0F0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0.9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14E549-6116-44F5-AD7C-0BC876807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7" y="5030680"/>
                <a:ext cx="1999778" cy="461665"/>
              </a:xfrm>
              <a:prstGeom prst="rect">
                <a:avLst/>
              </a:prstGeom>
              <a:blipFill>
                <a:blip r:embed="rId9"/>
                <a:stretch>
                  <a:fillRect l="-4878" t="-9211" r="-335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67163A4C-35BB-4728-BDDF-11836ADB5E5F}"/>
                  </a:ext>
                </a:extLst>
              </p:cNvPr>
              <p:cNvSpPr/>
              <p:nvPr/>
            </p:nvSpPr>
            <p:spPr>
              <a:xfrm>
                <a:off x="423775" y="5289088"/>
                <a:ext cx="9838372" cy="81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+…=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0.9)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5.26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163A4C-35BB-4728-BDDF-11836ADB5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5" y="5289088"/>
                <a:ext cx="9838372" cy="81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31642432-EC56-4D3E-B7BF-0ECAB1D9442E}"/>
                  </a:ext>
                </a:extLst>
              </p:cNvPr>
              <p:cNvSpPr/>
              <p:nvPr/>
            </p:nvSpPr>
            <p:spPr>
              <a:xfrm>
                <a:off x="6555124" y="3029085"/>
                <a:ext cx="2970928" cy="847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1642432-EC56-4D3E-B7BF-0ECAB1D94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24" y="3029085"/>
                <a:ext cx="2970928" cy="847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6C6AA11A-3D33-4D09-AF26-7C86F0DF1A6A}"/>
                  </a:ext>
                </a:extLst>
              </p:cNvPr>
              <p:cNvSpPr/>
              <p:nvPr/>
            </p:nvSpPr>
            <p:spPr>
              <a:xfrm>
                <a:off x="423775" y="6010020"/>
                <a:ext cx="10947164" cy="816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+…=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0.9)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.8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9.47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6AA11A-3D33-4D09-AF26-7C86F0DF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5" y="6010020"/>
                <a:ext cx="10947164" cy="8165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F3C5808B-8F2D-4C52-989A-F986143530F1}"/>
                  </a:ext>
                </a:extLst>
              </p:cNvPr>
              <p:cNvSpPr/>
              <p:nvPr/>
            </p:nvSpPr>
            <p:spPr>
              <a:xfrm>
                <a:off x="5595842" y="2484682"/>
                <a:ext cx="30733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3C5808B-8F2D-4C52-989A-F98614353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42" y="2484682"/>
                <a:ext cx="3073318" cy="400110"/>
              </a:xfrm>
              <a:prstGeom prst="rect">
                <a:avLst/>
              </a:prstGeom>
              <a:blipFill>
                <a:blip r:embed="rId13"/>
                <a:stretch>
                  <a:fillRect t="-127692" r="-9921" b="-19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A75CA809-490F-4FEC-B92C-571A9FAEADC5}"/>
                  </a:ext>
                </a:extLst>
              </p:cNvPr>
              <p:cNvSpPr/>
              <p:nvPr/>
            </p:nvSpPr>
            <p:spPr>
              <a:xfrm>
                <a:off x="8204376" y="2234571"/>
                <a:ext cx="3398778" cy="931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5CA809-490F-4FEC-B92C-571A9FAEA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76" y="2234571"/>
                <a:ext cx="3398778" cy="9314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914F70D6-0CB9-4906-855F-8D9FB5B6C2B2}"/>
              </a:ext>
            </a:extLst>
          </p:cNvPr>
          <p:cNvCxnSpPr>
            <a:stCxn id="20" idx="2"/>
          </p:cNvCxnSpPr>
          <p:nvPr/>
        </p:nvCxnSpPr>
        <p:spPr>
          <a:xfrm>
            <a:off x="7132501" y="2884792"/>
            <a:ext cx="421944" cy="36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0330" y="1324889"/>
            <a:ext cx="5842889" cy="3610087"/>
            <a:chOff x="40330" y="1324889"/>
            <a:chExt cx="5842889" cy="3610087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2601E710-D639-4767-A733-36C4E128F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4205" t="5634" r="12296" b="5710"/>
            <a:stretch/>
          </p:blipFill>
          <p:spPr>
            <a:xfrm>
              <a:off x="40330" y="1324889"/>
              <a:ext cx="5561998" cy="361008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="" xmlns:a16="http://schemas.microsoft.com/office/drawing/2014/main" id="{9D464CAA-316E-4E55-B40F-FF666CC4EB69}"/>
                </a:ext>
              </a:extLst>
            </p:cNvPr>
            <p:cNvSpPr/>
            <p:nvPr/>
          </p:nvSpPr>
          <p:spPr>
            <a:xfrm>
              <a:off x="1877294" y="2678241"/>
              <a:ext cx="720899" cy="594911"/>
            </a:xfrm>
            <a:prstGeom prst="roundRect">
              <a:avLst/>
            </a:prstGeom>
            <a:solidFill>
              <a:schemeClr val="bg1"/>
            </a:solidFill>
            <a:ln w="698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0B0F0"/>
                  </a:solidFill>
                </a:rPr>
                <a:t>+1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="" xmlns:a16="http://schemas.microsoft.com/office/drawing/2014/main" id="{EB7AA1B2-77E5-4DC4-AE7B-39781810EB76}"/>
                </a:ext>
              </a:extLst>
            </p:cNvPr>
            <p:cNvSpPr/>
            <p:nvPr/>
          </p:nvSpPr>
          <p:spPr>
            <a:xfrm>
              <a:off x="3680064" y="2675936"/>
              <a:ext cx="720899" cy="594911"/>
            </a:xfrm>
            <a:prstGeom prst="roundRect">
              <a:avLst/>
            </a:prstGeom>
            <a:solidFill>
              <a:schemeClr val="bg1"/>
            </a:solidFill>
            <a:ln w="698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0B0F0"/>
                  </a:solidFill>
                </a:rPr>
                <a:t>0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="" xmlns:a16="http://schemas.microsoft.com/office/drawing/2014/main" id="{074B4A1E-A3FB-4811-AFBF-FB3A86D287AF}"/>
                </a:ext>
              </a:extLst>
            </p:cNvPr>
            <p:cNvSpPr/>
            <p:nvPr/>
          </p:nvSpPr>
          <p:spPr>
            <a:xfrm>
              <a:off x="5162320" y="2837447"/>
              <a:ext cx="720899" cy="594911"/>
            </a:xfrm>
            <a:prstGeom prst="roundRect">
              <a:avLst/>
            </a:prstGeom>
            <a:solidFill>
              <a:schemeClr val="bg1"/>
            </a:solidFill>
            <a:ln w="69850">
              <a:solidFill>
                <a:srgbClr val="E436E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+2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="" xmlns:a16="http://schemas.microsoft.com/office/drawing/2014/main" id="{A9F7B908-D638-4E47-90E8-75FB25EDA47B}"/>
                </a:ext>
              </a:extLst>
            </p:cNvPr>
            <p:cNvSpPr/>
            <p:nvPr/>
          </p:nvSpPr>
          <p:spPr>
            <a:xfrm>
              <a:off x="169083" y="2868524"/>
              <a:ext cx="720899" cy="594911"/>
            </a:xfrm>
            <a:prstGeom prst="roundRect">
              <a:avLst/>
            </a:prstGeom>
            <a:solidFill>
              <a:schemeClr val="bg1"/>
            </a:solidFill>
            <a:ln w="69850">
              <a:solidFill>
                <a:srgbClr val="E436E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1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C6A5E3-7B63-4983-971B-FBB7118E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1D958B7-9087-4F26-A2DE-10AAA035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7908"/>
          </a:xfrm>
        </p:spPr>
        <p:txBody>
          <a:bodyPr/>
          <a:lstStyle/>
          <a:p>
            <a:r>
              <a:rPr lang="en-US" altLang="zh-CN" dirty="0"/>
              <a:t>Brute-Force</a:t>
            </a:r>
            <a:r>
              <a:rPr lang="zh-CN" altLang="en-US" dirty="0"/>
              <a:t>搜索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复杂度太高，不适合大状态空间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3E5549AA-EB10-4466-A837-C395A1AC69A8}"/>
                  </a:ext>
                </a:extLst>
              </p:cNvPr>
              <p:cNvSpPr/>
              <p:nvPr/>
            </p:nvSpPr>
            <p:spPr>
              <a:xfrm>
                <a:off x="4737254" y="1402719"/>
                <a:ext cx="4381175" cy="1434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2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32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5549AA-EB10-4466-A837-C395A1AC6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54" y="1402719"/>
                <a:ext cx="4381175" cy="1434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6367FDD3-9423-48F2-81AC-4451D8F7AE86}"/>
              </a:ext>
            </a:extLst>
          </p:cNvPr>
          <p:cNvSpPr txBox="1">
            <a:spLocks/>
          </p:cNvSpPr>
          <p:nvPr/>
        </p:nvSpPr>
        <p:spPr>
          <a:xfrm>
            <a:off x="838200" y="4049196"/>
            <a:ext cx="10515600" cy="178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贝尔曼方程给出了递归方法</a:t>
            </a: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dirty="0"/>
              <a:t>如何更高效计算？</a:t>
            </a:r>
          </a:p>
        </p:txBody>
      </p:sp>
    </p:spTree>
    <p:extLst>
      <p:ext uri="{BB962C8B-B14F-4D97-AF65-F5344CB8AC3E}">
        <p14:creationId xmlns:p14="http://schemas.microsoft.com/office/powerpoint/2010/main" val="27619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最优策略：所有状态下都具有最高状态值的策略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蛮力搜索只适用于很少的状态和策略种类的情况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189</Words>
  <Application>Microsoft Office PowerPoint</Application>
  <PresentationFormat>宽屏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宋体</vt:lpstr>
      <vt:lpstr>Arial</vt:lpstr>
      <vt:lpstr>Cambria Math</vt:lpstr>
      <vt:lpstr>Office 主题​​</vt:lpstr>
      <vt:lpstr>强化学习基础 3.马尔可夫决策过程(MDP) 3.6 最优策略和值函数</vt:lpstr>
      <vt:lpstr>学习内容</vt:lpstr>
      <vt:lpstr>什么是最优策略？</vt:lpstr>
      <vt:lpstr>最优化的策略的状态值函数取值比所有策略的状态值函数都要高，至少取得相同的值</vt:lpstr>
      <vt:lpstr>怎样找到最优策略？</vt:lpstr>
      <vt:lpstr>算法分析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梁 洹</cp:lastModifiedBy>
  <cp:revision>656</cp:revision>
  <dcterms:created xsi:type="dcterms:W3CDTF">2020-03-15T08:43:03Z</dcterms:created>
  <dcterms:modified xsi:type="dcterms:W3CDTF">2020-07-17T09:03:57Z</dcterms:modified>
</cp:coreProperties>
</file>