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4" r:id="rId4"/>
    <p:sldId id="305" r:id="rId5"/>
    <p:sldId id="306" r:id="rId6"/>
    <p:sldId id="30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7" autoAdjust="0"/>
  </p:normalViewPr>
  <p:slideViewPr>
    <p:cSldViewPr snapToGrid="0">
      <p:cViewPr varScale="1">
        <p:scale>
          <a:sx n="60" d="100"/>
          <a:sy n="60" d="100"/>
        </p:scale>
        <p:origin x="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5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策略迭代改进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策略改进定理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根据定理寻找最优策略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FFFD6E-F2CD-4135-8367-22432C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复习：最优策略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FB9FE80C-8C4D-455E-A91F-1BF1D13E5BC2}"/>
                  </a:ext>
                </a:extLst>
              </p:cNvPr>
              <p:cNvSpPr/>
              <p:nvPr/>
            </p:nvSpPr>
            <p:spPr>
              <a:xfrm>
                <a:off x="999989" y="1534085"/>
                <a:ext cx="8232146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e>
                        <m:li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9FE80C-8C4D-455E-A91F-1BF1D13E5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89" y="1534085"/>
                <a:ext cx="8232146" cy="115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C56EAEA4-2D85-4765-9311-55AED3167879}"/>
                  </a:ext>
                </a:extLst>
              </p:cNvPr>
              <p:cNvSpPr/>
              <p:nvPr/>
            </p:nvSpPr>
            <p:spPr>
              <a:xfrm>
                <a:off x="2975468" y="2859648"/>
                <a:ext cx="5081334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6EAEA4-2D85-4765-9311-55AED316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68" y="2859648"/>
                <a:ext cx="5081334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8A8D6EDF-16C8-4D81-99CB-DF042912F7D4}"/>
                  </a:ext>
                </a:extLst>
              </p:cNvPr>
              <p:cNvSpPr/>
              <p:nvPr/>
            </p:nvSpPr>
            <p:spPr>
              <a:xfrm>
                <a:off x="1900394" y="3027921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8D6EDF-16C8-4D81-99CB-DF042912F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94" y="3027921"/>
                <a:ext cx="1476693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64AA4A4C-E407-4A62-8E70-C8719501045F}"/>
                  </a:ext>
                </a:extLst>
              </p:cNvPr>
              <p:cNvSpPr/>
              <p:nvPr/>
            </p:nvSpPr>
            <p:spPr>
              <a:xfrm>
                <a:off x="1841104" y="4194578"/>
                <a:ext cx="2022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8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AA4A4C-E407-4A62-8E70-C87195010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04" y="4194578"/>
                <a:ext cx="20229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50315704-A41B-486A-83F3-BDBED45BDD22}"/>
                  </a:ext>
                </a:extLst>
              </p:cNvPr>
              <p:cNvSpPr/>
              <p:nvPr/>
            </p:nvSpPr>
            <p:spPr>
              <a:xfrm>
                <a:off x="3377087" y="4028644"/>
                <a:ext cx="3579716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315704-A41B-486A-83F3-BDBED45BD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87" y="4028644"/>
                <a:ext cx="3579716" cy="100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C7611059-77C7-4812-9646-B34C6D194924}"/>
                  </a:ext>
                </a:extLst>
              </p:cNvPr>
              <p:cNvSpPr/>
              <p:nvPr/>
            </p:nvSpPr>
            <p:spPr>
              <a:xfrm>
                <a:off x="6476605" y="4241362"/>
                <a:ext cx="2417457" cy="587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7611059-77C7-4812-9646-B34C6D19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05" y="4241362"/>
                <a:ext cx="2417457" cy="587661"/>
              </a:xfrm>
              <a:prstGeom prst="rect">
                <a:avLst/>
              </a:prstGeom>
              <a:blipFill>
                <a:blip r:embed="rId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99A03C32-BA17-4705-A5AC-FC288882A078}"/>
                  </a:ext>
                </a:extLst>
              </p:cNvPr>
              <p:cNvSpPr/>
              <p:nvPr/>
            </p:nvSpPr>
            <p:spPr>
              <a:xfrm>
                <a:off x="1988529" y="5391713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9A03C32-BA17-4705-A5AC-FC288882A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29" y="5391713"/>
                <a:ext cx="1476693" cy="523220"/>
              </a:xfrm>
              <a:prstGeom prst="rect">
                <a:avLst/>
              </a:prstGeom>
              <a:blipFill>
                <a:blip r:embed="rId9"/>
                <a:stretch>
                  <a:fillRect t="-11628" r="-4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CA23D384-A963-4B50-84A4-9F0CCCE7DF43}"/>
                  </a:ext>
                </a:extLst>
              </p:cNvPr>
              <p:cNvSpPr/>
              <p:nvPr/>
            </p:nvSpPr>
            <p:spPr>
              <a:xfrm>
                <a:off x="2483860" y="5361235"/>
                <a:ext cx="4076700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23D384-A963-4B50-84A4-9F0CCCE7D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60" y="5361235"/>
                <a:ext cx="4076700" cy="711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90350E-B103-4B6E-A5A4-599FB2C6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策略改进定理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6387CD12-EA27-4E5E-984B-ED118E2E13D0}"/>
                  </a:ext>
                </a:extLst>
              </p:cNvPr>
              <p:cNvSpPr/>
              <p:nvPr/>
            </p:nvSpPr>
            <p:spPr>
              <a:xfrm>
                <a:off x="1044450" y="4879332"/>
                <a:ext cx="53982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𝓢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87CD12-EA27-4E5E-984B-ED118E2E1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0" y="4879332"/>
                <a:ext cx="53982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339F0706-C063-44C6-B966-726734F58F94}"/>
                  </a:ext>
                </a:extLst>
              </p:cNvPr>
              <p:cNvSpPr/>
              <p:nvPr/>
            </p:nvSpPr>
            <p:spPr>
              <a:xfrm>
                <a:off x="1853771" y="1995355"/>
                <a:ext cx="6300403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9F0706-C063-44C6-B966-726734F5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71" y="1995355"/>
                <a:ext cx="6300403" cy="115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FAE3FA36-F62D-4B94-A43C-60661D60B3F5}"/>
                  </a:ext>
                </a:extLst>
              </p:cNvPr>
              <p:cNvSpPr/>
              <p:nvPr/>
            </p:nvSpPr>
            <p:spPr>
              <a:xfrm>
                <a:off x="1721569" y="3033932"/>
                <a:ext cx="8513100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AE3FA36-F62D-4B94-A43C-60661D60B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9" y="3033932"/>
                <a:ext cx="8513100" cy="115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74F6DB11-7B01-449A-B723-43A90F29FA06}"/>
                  </a:ext>
                </a:extLst>
              </p:cNvPr>
              <p:cNvSpPr/>
              <p:nvPr/>
            </p:nvSpPr>
            <p:spPr>
              <a:xfrm>
                <a:off x="1191066" y="5525749"/>
                <a:ext cx="90436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表达为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𝓢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F6DB11-7B01-449A-B723-43A90F29F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66" y="5525749"/>
                <a:ext cx="90436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id="{A7576A6C-F8B4-4010-8F68-ED5B365286CB}"/>
                  </a:ext>
                </a:extLst>
              </p:cNvPr>
              <p:cNvSpPr/>
              <p:nvPr/>
            </p:nvSpPr>
            <p:spPr>
              <a:xfrm>
                <a:off x="1560755" y="6055868"/>
                <a:ext cx="105358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注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：确定性策略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000" dirty="0"/>
                  <a:t>=1</a:t>
                </a:r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/>
                  <a:t>在状态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000" dirty="0"/>
                  <a:t>时，策略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dirty="0"/>
                  <a:t>选择要执行的动作。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7576A6C-F8B4-4010-8F68-ED5B3652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55" y="6055868"/>
                <a:ext cx="10535898" cy="400110"/>
              </a:xfrm>
              <a:prstGeom prst="rect">
                <a:avLst/>
              </a:prstGeom>
              <a:blipFill>
                <a:blip r:embed="rId7"/>
                <a:stretch>
                  <a:fillRect l="-231" t="-125758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CEC3B17F-8806-4AB5-9AF7-5D1192328FD2}"/>
                  </a:ext>
                </a:extLst>
              </p:cNvPr>
              <p:cNvSpPr/>
              <p:nvPr/>
            </p:nvSpPr>
            <p:spPr>
              <a:xfrm>
                <a:off x="915645" y="1786516"/>
                <a:ext cx="1359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复习：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C3B17F-8806-4AB5-9AF7-5D1192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5" y="1786516"/>
                <a:ext cx="13596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E5C2F8B1-0DCC-4E06-8D35-17B3F429E735}"/>
                  </a:ext>
                </a:extLst>
              </p:cNvPr>
              <p:cNvSpPr/>
              <p:nvPr/>
            </p:nvSpPr>
            <p:spPr>
              <a:xfrm>
                <a:off x="427593" y="4192813"/>
                <a:ext cx="64011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（对于任意确定性策略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）：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5C2F8B1-0DCC-4E06-8D35-17B3F429E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3" y="4192813"/>
                <a:ext cx="64011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6CBCCF6-01AA-43B5-9A5F-E067DDBD1109}"/>
              </a:ext>
            </a:extLst>
          </p:cNvPr>
          <p:cNvSpPr/>
          <p:nvPr/>
        </p:nvSpPr>
        <p:spPr>
          <a:xfrm>
            <a:off x="6416001" y="4940887"/>
            <a:ext cx="5000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zh-CN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π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zh-CN" altLang="zh-CN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比π</a:t>
            </a:r>
            <a:r>
              <a:rPr lang="zh-CN" altLang="en-US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好，至少也一样，即：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00827BA5-965A-47DE-8AC6-F1D72387196A}"/>
                  </a:ext>
                </a:extLst>
              </p:cNvPr>
              <p:cNvSpPr/>
              <p:nvPr/>
            </p:nvSpPr>
            <p:spPr>
              <a:xfrm>
                <a:off x="9621681" y="5344350"/>
                <a:ext cx="2273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827BA5-965A-47DE-8AC6-F1D72387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81" y="5344350"/>
                <a:ext cx="2273764" cy="461665"/>
              </a:xfrm>
              <a:prstGeom prst="rect">
                <a:avLst/>
              </a:prstGeom>
              <a:blipFill>
                <a:blip r:embed="rId10"/>
                <a:stretch>
                  <a:fillRect t="-132000" r="-30295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="" xmlns:a16="http://schemas.microsoft.com/office/drawing/2014/main" id="{084F0495-9AE0-42C3-A10D-2E7B24756C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05986" y="1709183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4F0495-9AE0-42C3-A10D-2E7B2475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5986" y="1709183"/>
                <a:ext cx="10515600" cy="1325563"/>
              </a:xfrm>
              <a:blipFill>
                <a:blip r:embed="rId3"/>
                <a:stretch>
                  <a:fillRect t="-12844" b="-35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7ED39B21-17DD-4AFD-B714-27F00D2CFE6B}"/>
                  </a:ext>
                </a:extLst>
              </p:cNvPr>
              <p:cNvSpPr/>
              <p:nvPr/>
            </p:nvSpPr>
            <p:spPr>
              <a:xfrm>
                <a:off x="5886759" y="3328195"/>
                <a:ext cx="43368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D39B21-17DD-4AFD-B714-27F00D2CF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59" y="3328195"/>
                <a:ext cx="433689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3854" y="3105921"/>
                <a:ext cx="5869556" cy="2593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⋮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4" y="3105921"/>
                <a:ext cx="5869556" cy="2593723"/>
              </a:xfrm>
              <a:prstGeom prst="rect">
                <a:avLst/>
              </a:prstGeom>
              <a:blipFill rotWithShape="0">
                <a:blip r:embed="rId5"/>
                <a:stretch>
                  <a:fillRect r="-4258" b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C2652E-0E84-4E22-A46A-4A6BADC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利用策略改进寻找最优策略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DDEFB57F-D1DF-4C13-A89B-C6ACA5945013}"/>
                  </a:ext>
                </a:extLst>
              </p:cNvPr>
              <p:cNvSpPr txBox="1"/>
              <p:nvPr/>
            </p:nvSpPr>
            <p:spPr>
              <a:xfrm>
                <a:off x="495299" y="2301925"/>
                <a:ext cx="7067551" cy="1524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brk m:alnAt="1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EFB57F-D1DF-4C13-A89B-C6ACA5945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" y="2301925"/>
                <a:ext cx="7067551" cy="1524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0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策略改进定理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用策略改进方式来求解最优值函数的原理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212</Words>
  <Application>Microsoft Office PowerPoint</Application>
  <PresentationFormat>宽屏</PresentationFormat>
  <Paragraphs>48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 楷体</vt:lpstr>
      <vt:lpstr>等线</vt:lpstr>
      <vt:lpstr>等线 Light</vt:lpstr>
      <vt:lpstr>楷体</vt:lpstr>
      <vt:lpstr>宋体</vt:lpstr>
      <vt:lpstr>Arial</vt:lpstr>
      <vt:lpstr>Calibri</vt:lpstr>
      <vt:lpstr>Cambria Math</vt:lpstr>
      <vt:lpstr>Times New Roman</vt:lpstr>
      <vt:lpstr>Office 主题​​</vt:lpstr>
      <vt:lpstr>强化学习基础 4.动态规划(DP) 4.3 策略迭代改进</vt:lpstr>
      <vt:lpstr>学习内容</vt:lpstr>
      <vt:lpstr>复习：最优策略</vt:lpstr>
      <vt:lpstr>策略改进定理</vt:lpstr>
      <vt:lpstr>├ q_π (s,π′(s))=E [R_(t+1)+γv_π (S_(t+1))|S_t=s,A_t=π′(s)]</vt:lpstr>
      <vt:lpstr>利用策略改进寻找最优策略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梁 洹</cp:lastModifiedBy>
  <cp:revision>729</cp:revision>
  <dcterms:created xsi:type="dcterms:W3CDTF">2020-03-15T08:43:03Z</dcterms:created>
  <dcterms:modified xsi:type="dcterms:W3CDTF">2020-07-17T08:48:24Z</dcterms:modified>
</cp:coreProperties>
</file>