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300" r:id="rId4"/>
    <p:sldId id="297" r:id="rId5"/>
    <p:sldId id="302" r:id="rId6"/>
    <p:sldId id="29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75709" autoAdjust="0"/>
  </p:normalViewPr>
  <p:slideViewPr>
    <p:cSldViewPr snapToGrid="0">
      <p:cViewPr>
        <p:scale>
          <a:sx n="66" d="100"/>
          <a:sy n="66" d="100"/>
        </p:scale>
        <p:origin x="22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对于任意状态</a:t>
                </a:r>
                <a:r>
                  <a:rPr lang="en-US" altLang="zh-CN" dirty="0"/>
                  <a:t>s, </a:t>
                </a:r>
                <a:r>
                  <a:rPr lang="en-US" altLang="zh-CN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𝒔∈</a:t>
                </a:r>
                <a:r>
                  <a:rPr lang="zh-CN" alt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值迭代方法可以写为结合策略改进和截断的策略评估步骤：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</a:t>
                </a:r>
                <a:r>
                  <a:rPr lang="en-US" altLang="zh-CN" dirty="0"/>
                  <a:t>v0</a:t>
                </a:r>
                <a:r>
                  <a:rPr lang="zh-CN" altLang="en-US" dirty="0"/>
                  <a:t>，序列</a:t>
                </a:r>
                <a:r>
                  <a:rPr lang="en-US" altLang="zh-CN" dirty="0" err="1"/>
                  <a:t>vk</a:t>
                </a:r>
                <a:r>
                  <a:rPr lang="zh-CN" altLang="en-US" dirty="0"/>
                  <a:t>收敛于</a:t>
                </a:r>
                <a:r>
                  <a:rPr lang="en-US" altLang="zh-CN" dirty="0"/>
                  <a:t>v*</a:t>
                </a:r>
                <a:r>
                  <a:rPr lang="zh-CN" altLang="en-US" dirty="0"/>
                  <a:t>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卫强： 本页做红方框的动画，一行一行解释程序如何运行。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大致思路：总共分为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个块。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初始化。</a:t>
                </a:r>
                <a:r>
                  <a:rPr lang="en-US" altLang="zh-CN" dirty="0"/>
                  <a:t>2. </a:t>
                </a:r>
                <a:r>
                  <a:rPr lang="zh-CN" altLang="en-US" dirty="0"/>
                  <a:t>策略评估部分，本部分使用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)=∑129_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s′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𝒓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▒├ 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𝒑(𝒔^′,𝒓|𝒔,𝒂)[𝒓+𝜸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𝒗_𝝅 (𝒔^′)] </a:t>
                </a:r>
                <a:r>
                  <a:rPr lang="zh-CN" altLang="en-US" dirty="0"/>
                  <a:t>  和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评估状态值。 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是状态值改变的绝对值。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用贪婪方法求得策略， 如果策略发生改变，重新</a:t>
                </a:r>
                <a:r>
                  <a:rPr lang="en-US" altLang="zh-CN" dirty="0" err="1"/>
                  <a:t>goto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策略评估部分。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7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0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4.5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值迭代算法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掌握值迭代改进算法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应用值迭代改进算法获得最优策略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值函数更新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A34572-9CF5-45CB-835C-6867B20A3AD0}"/>
                  </a:ext>
                </a:extLst>
              </p:cNvPr>
              <p:cNvSpPr/>
              <p:nvPr/>
            </p:nvSpPr>
            <p:spPr>
              <a:xfrm>
                <a:off x="2181339" y="2700403"/>
                <a:ext cx="6698256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A34572-9CF5-45CB-835C-6867B20A3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39" y="2700403"/>
                <a:ext cx="6698256" cy="1151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69D4076-11BB-4B01-8971-0FB3357D11C8}"/>
              </a:ext>
            </a:extLst>
          </p:cNvPr>
          <p:cNvSpPr/>
          <p:nvPr/>
        </p:nvSpPr>
        <p:spPr>
          <a:xfrm>
            <a:off x="966938" y="2110685"/>
            <a:ext cx="1476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476DE6-DA0E-4D40-9B8E-21F7229E4D5F}"/>
                  </a:ext>
                </a:extLst>
              </p:cNvPr>
              <p:cNvSpPr/>
              <p:nvPr/>
            </p:nvSpPr>
            <p:spPr>
              <a:xfrm>
                <a:off x="966938" y="2187803"/>
                <a:ext cx="9212648" cy="655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zh-CN" alt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476DE6-DA0E-4D40-9B8E-21F7229E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8" y="2187803"/>
                <a:ext cx="9212648" cy="655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F7E127-9F22-4ABB-8B73-332EAAB5921A}"/>
                  </a:ext>
                </a:extLst>
              </p:cNvPr>
              <p:cNvSpPr/>
              <p:nvPr/>
            </p:nvSpPr>
            <p:spPr>
              <a:xfrm>
                <a:off x="1387307" y="1598085"/>
                <a:ext cx="15880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zh-CN" altLang="en-US" sz="2800" dirty="0"/>
                  <a:t>：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F7E127-9F22-4ABB-8B73-332EAAB59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07" y="1598085"/>
                <a:ext cx="1588063" cy="523220"/>
              </a:xfrm>
              <a:prstGeom prst="rect">
                <a:avLst/>
              </a:prstGeom>
              <a:blipFill>
                <a:blip r:embed="rId5"/>
                <a:stretch>
                  <a:fillRect t="-11628" r="-692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A9DD-B162-4621-88F6-329A16A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值迭代算法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110692-928E-476F-8F4F-3CD631BE7876}"/>
              </a:ext>
            </a:extLst>
          </p:cNvPr>
          <p:cNvSpPr/>
          <p:nvPr/>
        </p:nvSpPr>
        <p:spPr>
          <a:xfrm>
            <a:off x="838200" y="1377109"/>
            <a:ext cx="10412002" cy="451691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iteration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值迭代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8E195D-6BFE-4827-A087-6A31AB25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3588"/>
            <a:ext cx="10412002" cy="49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A14B2-22C4-44CB-BD53-72812597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值迭代与策略迭代对比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7938EF-FD1F-4A50-8FC4-513090B83C60}"/>
              </a:ext>
            </a:extLst>
          </p:cNvPr>
          <p:cNvGrpSpPr/>
          <p:nvPr/>
        </p:nvGrpSpPr>
        <p:grpSpPr>
          <a:xfrm>
            <a:off x="134820" y="2257075"/>
            <a:ext cx="5334274" cy="2134527"/>
            <a:chOff x="983118" y="1695216"/>
            <a:chExt cx="5334274" cy="21345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5FF439C-3725-49C9-B207-B13056EE6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118" y="2146907"/>
              <a:ext cx="5334274" cy="168283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FE9121-652B-412C-8F66-85DD8007981E}"/>
                </a:ext>
              </a:extLst>
            </p:cNvPr>
            <p:cNvSpPr/>
            <p:nvPr/>
          </p:nvSpPr>
          <p:spPr>
            <a:xfrm>
              <a:off x="983118" y="1695216"/>
              <a:ext cx="5334274" cy="451691"/>
            </a:xfrm>
            <a:prstGeom prst="rect">
              <a:avLst/>
            </a:prstGeom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iteration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值迭代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11FAFBA-6E91-43FF-B1A0-9ADDB92F6058}"/>
              </a:ext>
            </a:extLst>
          </p:cNvPr>
          <p:cNvSpPr/>
          <p:nvPr/>
        </p:nvSpPr>
        <p:spPr>
          <a:xfrm>
            <a:off x="5621222" y="2257075"/>
            <a:ext cx="6570778" cy="451691"/>
          </a:xfrm>
          <a:prstGeom prst="rect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策略迭代（使用迭代策略评估）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A668C0-3DAD-4442-826A-3D96F2084F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60" r="17993" b="2091"/>
          <a:stretch/>
        </p:blipFill>
        <p:spPr>
          <a:xfrm>
            <a:off x="5621223" y="2741817"/>
            <a:ext cx="6570778" cy="30367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E3D898C-9B18-4903-812D-B0482FCE5A28}"/>
              </a:ext>
            </a:extLst>
          </p:cNvPr>
          <p:cNvSpPr/>
          <p:nvPr/>
        </p:nvSpPr>
        <p:spPr>
          <a:xfrm>
            <a:off x="670560" y="3523488"/>
            <a:ext cx="4413504" cy="625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DE1AED-A02E-4932-A7AB-528C4AC2E0E2}"/>
              </a:ext>
            </a:extLst>
          </p:cNvPr>
          <p:cNvSpPr/>
          <p:nvPr/>
        </p:nvSpPr>
        <p:spPr>
          <a:xfrm>
            <a:off x="6467856" y="3550184"/>
            <a:ext cx="4413504" cy="625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6FBAA7-FEBD-4C10-9393-C718C7877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20" y="4942522"/>
            <a:ext cx="5334274" cy="5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37D51-F1D1-4216-99AF-6AB85A4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网格世界的迭代和收敛</a:t>
            </a:r>
          </a:p>
        </p:txBody>
      </p:sp>
    </p:spTree>
    <p:extLst>
      <p:ext uri="{BB962C8B-B14F-4D97-AF65-F5344CB8AC3E}">
        <p14:creationId xmlns:p14="http://schemas.microsoft.com/office/powerpoint/2010/main" val="175719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值迭代的思路和算法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值迭代算法和策略迭代算法的对比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124</Words>
  <Application>Microsoft Office PowerPoint</Application>
  <PresentationFormat>宽屏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强化学习基础 4.动态规划(DP) 4.5 值迭代算法</vt:lpstr>
      <vt:lpstr>学习内容</vt:lpstr>
      <vt:lpstr>值函数更新</vt:lpstr>
      <vt:lpstr>值迭代算法</vt:lpstr>
      <vt:lpstr>值迭代与策略迭代对比</vt:lpstr>
      <vt:lpstr>网格世界的迭代和收敛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798</cp:revision>
  <dcterms:created xsi:type="dcterms:W3CDTF">2020-03-15T08:43:03Z</dcterms:created>
  <dcterms:modified xsi:type="dcterms:W3CDTF">2020-07-06T03:54:35Z</dcterms:modified>
</cp:coreProperties>
</file>