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304" r:id="rId4"/>
    <p:sldId id="305" r:id="rId5"/>
    <p:sldId id="297" r:id="rId6"/>
    <p:sldId id="306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780" autoAdjust="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3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63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8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18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788" y="1864553"/>
            <a:ext cx="9856424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无模型预测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5.2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应用蒙特卡罗方法做策略评估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应用蒙特卡罗方法</a:t>
            </a:r>
            <a:r>
              <a:rPr lang="en-US" altLang="zh-CN"/>
              <a:t>(MC)</a:t>
            </a:r>
            <a:r>
              <a:rPr lang="zh-CN" altLang="en-US" dirty="0"/>
              <a:t>估算动作值函数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理解该估算方法如何进行迭代获取近似最优策略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C2E21-307D-44D4-A996-6F46E2E0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蒙特卡罗版本的策略迭代过程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533DC8B-ED6D-4F9F-AB1B-59F69A5F0137}"/>
                  </a:ext>
                </a:extLst>
              </p:cNvPr>
              <p:cNvSpPr txBox="1"/>
              <p:nvPr/>
            </p:nvSpPr>
            <p:spPr>
              <a:xfrm>
                <a:off x="1451379" y="2459182"/>
                <a:ext cx="8876084" cy="82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groupChr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groupChr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groupChr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groupChr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groupChr>
                      <m:r>
                        <a:rPr lang="en-US" altLang="zh-CN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groupChr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groupChr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533DC8B-ED6D-4F9F-AB1B-59F69A5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379" y="2459182"/>
                <a:ext cx="8876084" cy="826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C5EE78-337D-4F12-A7CE-0BB8FB2A8CDB}"/>
                  </a:ext>
                </a:extLst>
              </p:cNvPr>
              <p:cNvSpPr txBox="1"/>
              <p:nvPr/>
            </p:nvSpPr>
            <p:spPr>
              <a:xfrm>
                <a:off x="2387600" y="4285812"/>
                <a:ext cx="9546336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这里，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groupCh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表示策略评估</m:t>
                    </m:r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而</m:t>
                    </m:r>
                    <m:groupChr>
                      <m:groupChrPr>
                        <m:chr m:val="→"/>
                        <m:vertJc m:val="bot"/>
                        <m:ctrlPr>
                          <a:rPr lang="zh-CN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groupCh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策略改进。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C5EE78-337D-4F12-A7CE-0BB8FB2A8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00" y="4285812"/>
                <a:ext cx="9546336" cy="671209"/>
              </a:xfrm>
              <a:prstGeom prst="rect">
                <a:avLst/>
              </a:prstGeom>
              <a:blipFill>
                <a:blip r:embed="rId4"/>
                <a:stretch>
                  <a:fillRect l="-1341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1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EEE44-B9BD-4C75-B02D-367EBCC3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最优策略估算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20C1BB6-1083-4F8C-92F9-D73351499334}"/>
                  </a:ext>
                </a:extLst>
              </p:cNvPr>
              <p:cNvSpPr/>
              <p:nvPr/>
            </p:nvSpPr>
            <p:spPr>
              <a:xfrm>
                <a:off x="2444731" y="2021944"/>
                <a:ext cx="3957815" cy="731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r>
                        <a:rPr lang="zh-CN" alt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20C1BB6-1083-4F8C-92F9-D73351499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731" y="2021944"/>
                <a:ext cx="3957815" cy="731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DBFF7D-E985-4E0A-89BF-F2ABB165096F}"/>
                  </a:ext>
                </a:extLst>
              </p:cNvPr>
              <p:cNvSpPr txBox="1"/>
              <p:nvPr/>
            </p:nvSpPr>
            <p:spPr>
              <a:xfrm>
                <a:off x="2302927" y="3449190"/>
                <a:ext cx="6334298" cy="1820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(s,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s,a</a:t>
                </a:r>
                <a:r>
                  <a:rPr lang="en-US" altLang="zh-CN" sz="2800" dirty="0"/>
                  <a:t>)</a:t>
                </a:r>
              </a:p>
              <a:p>
                <a:r>
                  <a:rPr lang="en-US" altLang="zh-CN" sz="2800" dirty="0"/>
                  <a:t>                          </a:t>
                </a:r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                         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(s,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)</a:t>
                </a:r>
              </a:p>
              <a:p>
                <a:r>
                  <a:rPr lang="en-US" altLang="zh-CN" sz="28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DBFF7D-E985-4E0A-89BF-F2ABB1650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27" y="3449190"/>
                <a:ext cx="6334298" cy="1820498"/>
              </a:xfrm>
              <a:prstGeom prst="rect">
                <a:avLst/>
              </a:prstGeom>
              <a:blipFill>
                <a:blip r:embed="rId4"/>
                <a:stretch>
                  <a:fillRect t="-4362" r="-2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A9DD-B162-4621-88F6-329A16A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应用蒙特卡罗</a:t>
            </a:r>
            <a:r>
              <a:rPr lang="en-US" altLang="zh-CN" dirty="0"/>
              <a:t>-</a:t>
            </a:r>
            <a:r>
              <a:rPr lang="zh-CN" altLang="en-US" dirty="0"/>
              <a:t>探索起点算法的策略评估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110692-928E-476F-8F4F-3CD631BE7876}"/>
              </a:ext>
            </a:extLst>
          </p:cNvPr>
          <p:cNvSpPr/>
          <p:nvPr/>
        </p:nvSpPr>
        <p:spPr>
          <a:xfrm>
            <a:off x="838200" y="1534160"/>
            <a:ext cx="9275284" cy="535350"/>
          </a:xfrm>
          <a:prstGeom prst="rect">
            <a:avLst/>
          </a:prstGeom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ES (Exploring Starts)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1BC509-25BB-4CF6-AEBC-565E8EAF7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37" y="2069510"/>
            <a:ext cx="9275284" cy="453365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6D02D2-9CB0-45C4-A90F-D9C2C23E87FF}"/>
              </a:ext>
            </a:extLst>
          </p:cNvPr>
          <p:cNvSpPr/>
          <p:nvPr/>
        </p:nvSpPr>
        <p:spPr>
          <a:xfrm>
            <a:off x="818228" y="4329969"/>
            <a:ext cx="9258625" cy="29115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7A8442-96B3-4AE6-A48B-3E92C9C27D56}"/>
              </a:ext>
            </a:extLst>
          </p:cNvPr>
          <p:cNvSpPr/>
          <p:nvPr/>
        </p:nvSpPr>
        <p:spPr>
          <a:xfrm>
            <a:off x="823870" y="3985752"/>
            <a:ext cx="9258625" cy="29115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72140D7-6328-440C-BE2C-C1B03BA68D8D}"/>
              </a:ext>
            </a:extLst>
          </p:cNvPr>
          <p:cNvSpPr/>
          <p:nvPr/>
        </p:nvSpPr>
        <p:spPr>
          <a:xfrm>
            <a:off x="823870" y="4660285"/>
            <a:ext cx="9258625" cy="119721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263D8F2-0085-4043-A596-80D8E42DD599}"/>
              </a:ext>
            </a:extLst>
          </p:cNvPr>
          <p:cNvSpPr/>
          <p:nvPr/>
        </p:nvSpPr>
        <p:spPr>
          <a:xfrm>
            <a:off x="818229" y="6201715"/>
            <a:ext cx="9259200" cy="29115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4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783B9-DDCB-4C1A-A136-26F3B6CA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/>
              <a:t>蒙特卡罗</a:t>
            </a:r>
            <a:r>
              <a:rPr lang="en-US" altLang="zh-CN" dirty="0"/>
              <a:t>-</a:t>
            </a:r>
            <a:r>
              <a:rPr lang="zh-CN" altLang="en-US" dirty="0"/>
              <a:t>探索起点算法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7295F5C-4BB4-40DC-A87A-AD7346307544}"/>
                  </a:ext>
                </a:extLst>
              </p:cNvPr>
              <p:cNvSpPr/>
              <p:nvPr/>
            </p:nvSpPr>
            <p:spPr>
              <a:xfrm>
                <a:off x="3726505" y="4390941"/>
                <a:ext cx="4738990" cy="731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zh-CN" altLang="en-US" sz="2800" b="1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𝐚𝐫𝐠𝐦𝐚𝐱</m:t>
                        </m:r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lim>
                    </m:limLow>
                    <m:sSub>
                      <m:sSubPr>
                        <m:ctrlPr>
                          <a:rPr lang="zh-CN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  <m:r>
                      <a:rPr lang="zh-CN" altLang="en-US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zh-CN" altLang="en-US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7295F5C-4BB4-40DC-A87A-AD7346307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505" y="4390941"/>
                <a:ext cx="4738990" cy="731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13EA6D3-DB5E-4A07-9A25-722E69D44208}"/>
              </a:ext>
            </a:extLst>
          </p:cNvPr>
          <p:cNvSpPr/>
          <p:nvPr/>
        </p:nvSpPr>
        <p:spPr>
          <a:xfrm>
            <a:off x="2972718" y="2534038"/>
            <a:ext cx="6246564" cy="517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s, a </a:t>
            </a:r>
            <a:r>
              <a:rPr lang="zh-CN" altLang="en-US" dirty="0">
                <a:solidFill>
                  <a:srgbClr val="FF0000"/>
                </a:solidFill>
              </a:rPr>
              <a:t>状态动作对开始，采样一个动作序列的收益，计算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5DB5784-2104-48BC-A758-97F9376272F5}"/>
              </a:ext>
            </a:extLst>
          </p:cNvPr>
          <p:cNvCxnSpPr>
            <a:stCxn id="9" idx="1"/>
            <a:endCxn id="8" idx="1"/>
          </p:cNvCxnSpPr>
          <p:nvPr/>
        </p:nvCxnSpPr>
        <p:spPr>
          <a:xfrm rot="10800000" flipH="1" flipV="1">
            <a:off x="2972717" y="2792935"/>
            <a:ext cx="753787" cy="1963780"/>
          </a:xfrm>
          <a:prstGeom prst="curvedConnector3">
            <a:avLst>
              <a:gd name="adj1" fmla="val -186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34056EDC-825C-44D6-A2CF-B8FE2B619853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 flipV="1">
            <a:off x="8465495" y="2792935"/>
            <a:ext cx="753787" cy="1963780"/>
          </a:xfrm>
          <a:prstGeom prst="curvedConnector3">
            <a:avLst>
              <a:gd name="adj1" fmla="val 261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6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MC-ES:</a:t>
            </a:r>
            <a:r>
              <a:rPr lang="zh-CN" altLang="en-US" dirty="0"/>
              <a:t>蒙特卡罗</a:t>
            </a:r>
            <a:r>
              <a:rPr lang="en-US" altLang="zh-CN" dirty="0"/>
              <a:t>-</a:t>
            </a:r>
            <a:r>
              <a:rPr lang="zh-CN" altLang="en-US" dirty="0"/>
              <a:t>探索起点算法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迭代获取近似最优策略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5627</TotalTime>
  <Words>197</Words>
  <Application>Microsoft Office PowerPoint</Application>
  <PresentationFormat>宽屏</PresentationFormat>
  <Paragraphs>38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 楷体</vt:lpstr>
      <vt:lpstr>等线</vt:lpstr>
      <vt:lpstr>等线 Light</vt:lpstr>
      <vt:lpstr>楷体</vt:lpstr>
      <vt:lpstr>宋体</vt:lpstr>
      <vt:lpstr>Arial</vt:lpstr>
      <vt:lpstr>Cambria Math</vt:lpstr>
      <vt:lpstr>Times New Roman</vt:lpstr>
      <vt:lpstr>Office 主题​​</vt:lpstr>
      <vt:lpstr>强化学习基础 5.无模型预测 5.2 应用蒙特卡罗方法做策略评估</vt:lpstr>
      <vt:lpstr>学习内容</vt:lpstr>
      <vt:lpstr>蒙特卡罗版本的策略迭代过程</vt:lpstr>
      <vt:lpstr>最优策略估算</vt:lpstr>
      <vt:lpstr>应用蒙特卡罗-探索起点算法的策略评估</vt:lpstr>
      <vt:lpstr>Monte Carlo ES-蒙特卡罗-探索起点算法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717</cp:revision>
  <dcterms:created xsi:type="dcterms:W3CDTF">2020-03-15T08:43:03Z</dcterms:created>
  <dcterms:modified xsi:type="dcterms:W3CDTF">2020-07-07T15:34:22Z</dcterms:modified>
</cp:coreProperties>
</file>