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303" r:id="rId4"/>
    <p:sldId id="305" r:id="rId5"/>
    <p:sldId id="307" r:id="rId6"/>
    <p:sldId id="263" r:id="rId7"/>
    <p:sldId id="30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080" autoAdjust="0"/>
  </p:normalViewPr>
  <p:slideViewPr>
    <p:cSldViewPr snapToGrid="0">
      <p:cViewPr varScale="1">
        <p:scale>
          <a:sx n="60" d="100"/>
          <a:sy n="60" d="100"/>
        </p:scale>
        <p:origin x="4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BB67-C3E4-4D0F-830A-E9B669A9D367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3A04B-7322-49A4-BF02-FC1A81E6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3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8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10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泳恒同学：请用</a:t>
            </a:r>
            <a:r>
              <a:rPr lang="en-US" altLang="zh-CN" dirty="0"/>
              <a:t>PPT</a:t>
            </a:r>
            <a:r>
              <a:rPr lang="zh-CN" altLang="en-US" dirty="0"/>
              <a:t>方框和圆形，箭头等形状，重画本页的图片， </a:t>
            </a:r>
            <a:r>
              <a:rPr lang="en-US" altLang="zh-CN" dirty="0"/>
              <a:t>start</a:t>
            </a:r>
            <a:r>
              <a:rPr lang="zh-CN" altLang="en-US" dirty="0"/>
              <a:t>（翻译成）</a:t>
            </a:r>
            <a:r>
              <a:rPr lang="en-US" altLang="zh-CN" dirty="0"/>
              <a:t>: </a:t>
            </a:r>
            <a:r>
              <a:rPr lang="zh-CN" altLang="en-US" dirty="0"/>
              <a:t>起始点</a:t>
            </a:r>
            <a:r>
              <a:rPr lang="en-US" altLang="zh-CN" dirty="0"/>
              <a:t>, </a:t>
            </a:r>
            <a:r>
              <a:rPr lang="zh-CN" altLang="en-US" dirty="0"/>
              <a:t>请把公式编辑一下。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786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50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74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82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546A0FA-6148-4117-B975-6A1E65C2C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0E48F53-CC5E-4F78-B28E-AF43CDA2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647F75B-7805-4033-893C-64FD839C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7C4CFD6-8A15-4DA8-B6C1-8B25B5D2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B64E535-D781-4C7F-B188-1B7882DD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CAD8576-8DEF-4092-96C3-78F877CD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57941AC-6D72-4F50-B4BE-8BE25535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  <a:lvl2pPr>
              <a:defRPr>
                <a:latin typeface=" 楷体"/>
                <a:ea typeface="楷体" panose="02010609060101010101" pitchFamily="49" charset="-122"/>
              </a:defRPr>
            </a:lvl2pPr>
            <a:lvl3pPr>
              <a:defRPr>
                <a:latin typeface=" 楷体"/>
                <a:ea typeface="楷体" panose="02010609060101010101" pitchFamily="49" charset="-122"/>
              </a:defRPr>
            </a:lvl3pPr>
            <a:lvl4pPr>
              <a:defRPr>
                <a:latin typeface=" 楷体"/>
                <a:ea typeface="楷体" panose="02010609060101010101" pitchFamily="49" charset="-122"/>
              </a:defRPr>
            </a:lvl4pPr>
            <a:lvl5pPr>
              <a:defRPr>
                <a:latin typeface=" 楷体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B9D85F0-F691-4C6F-9A02-82719700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B4287DEC-C99D-41E8-8C68-24D5A3135997}" type="datetimeFigureOut">
              <a:rPr lang="zh-CN" altLang="en-US" smtClean="0"/>
              <a:pPr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3EE906D-D2B7-4ACA-A277-41897A1F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4334866-E51C-43F6-B822-E08A68BB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F59F49DE-473E-4454-8D92-6877844E21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5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C0566166-CD34-443B-8783-3A7E6307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4D62ABE-879E-4576-A2A6-EEDDD938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FF6A234-0B47-4B1E-B883-4DC8AD9A1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87DEC-C99D-41E8-8C68-24D5A3135997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D6E3E09-5CF0-49CD-91B2-EA3E25625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57F5D99-316F-482E-8AEA-00AE5208D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9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4215442-6150-4A2F-AA9C-AE6B2DA10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667193"/>
            <a:ext cx="10668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强化学习基础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无模型预测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5.8</a:t>
            </a:r>
            <a:r>
              <a:rPr lang="zh-CN" altLang="en-US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批量更新法 </a:t>
            </a:r>
            <a:endParaRPr lang="zh-CN" altLang="en-US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D152726-6704-4CE5-A36D-C471596E4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7049"/>
            <a:ext cx="9144000" cy="1655762"/>
          </a:xfrm>
        </p:spPr>
        <p:txBody>
          <a:bodyPr/>
          <a:lstStyle/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吴贺俊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77459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D2BCCAC-61BD-4AD6-A891-22491C87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9B99C52-ED26-40F8-87AE-8C0C8781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TD(0)</a:t>
            </a:r>
            <a:r>
              <a:rPr lang="zh-CN" altLang="en-US" dirty="0"/>
              <a:t>的批量更新法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随机行走（</a:t>
            </a:r>
            <a:r>
              <a:rPr lang="en-US" altLang="zh-CN" dirty="0"/>
              <a:t>Random Walk</a:t>
            </a:r>
            <a:r>
              <a:rPr lang="zh-CN" altLang="en-US" dirty="0"/>
              <a:t>）实例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293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7FD7A37-AF59-4D87-AC14-A2980932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TD(0)</a:t>
            </a:r>
            <a:r>
              <a:rPr lang="zh-CN" altLang="en-US" dirty="0"/>
              <a:t>的批量更新法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A467DC8-C028-4929-8D61-170DADDCE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494" y="3109786"/>
            <a:ext cx="5233012" cy="638428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CC90421-9235-4D80-93AE-BE5C5C78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505" y="1944178"/>
            <a:ext cx="10515600" cy="4351338"/>
          </a:xfrm>
        </p:spPr>
        <p:txBody>
          <a:bodyPr/>
          <a:lstStyle/>
          <a:p>
            <a:r>
              <a:rPr lang="zh-CN" altLang="en-US" dirty="0"/>
              <a:t>批量更新：训练完全在有限的数据上进行</a:t>
            </a:r>
          </a:p>
          <a:p>
            <a:pPr lvl="1"/>
            <a:r>
              <a:rPr lang="zh-CN" altLang="en-US" dirty="0"/>
              <a:t>  如：重复训练</a:t>
            </a:r>
            <a:r>
              <a:rPr lang="en-US" altLang="zh-CN" dirty="0"/>
              <a:t>10</a:t>
            </a:r>
            <a:r>
              <a:rPr lang="zh-CN" altLang="en-US" dirty="0"/>
              <a:t>集或</a:t>
            </a:r>
            <a:r>
              <a:rPr lang="en-US" altLang="zh-CN" dirty="0"/>
              <a:t>100</a:t>
            </a:r>
            <a:r>
              <a:rPr lang="zh-CN" altLang="en-US" dirty="0"/>
              <a:t>个时间步，直到收敛为止。</a:t>
            </a:r>
          </a:p>
          <a:p>
            <a:pPr lvl="1"/>
            <a:r>
              <a:rPr lang="zh-CN" altLang="en-US" dirty="0"/>
              <a:t>  根据</a:t>
            </a:r>
            <a:r>
              <a:rPr lang="en-US" altLang="zh-CN" dirty="0"/>
              <a:t>TD</a:t>
            </a:r>
            <a:r>
              <a:rPr lang="zh-CN" altLang="en-US" dirty="0"/>
              <a:t>或</a:t>
            </a:r>
            <a:r>
              <a:rPr lang="en-US" altLang="zh-CN" dirty="0"/>
              <a:t>MC</a:t>
            </a:r>
            <a:r>
              <a:rPr lang="zh-CN" altLang="en-US" dirty="0"/>
              <a:t>计算更新，但仅在每次完成一轮数据计算后才进行更新。</a:t>
            </a:r>
          </a:p>
          <a:p>
            <a:endParaRPr lang="en-US" altLang="zh-CN" dirty="0"/>
          </a:p>
          <a:p>
            <a:r>
              <a:rPr lang="zh-CN" altLang="en-US" dirty="0"/>
              <a:t>对于任何有限的马尔可夫预测任务，在批处理更新中，只要</a:t>
            </a:r>
            <a:r>
              <a:rPr lang="en-US" altLang="zh-CN" dirty="0"/>
              <a:t>α</a:t>
            </a:r>
            <a:r>
              <a:rPr lang="zh-CN" altLang="en-US" dirty="0"/>
              <a:t>足够小，</a:t>
            </a:r>
            <a:r>
              <a:rPr lang="en-US" altLang="zh-CN" dirty="0"/>
              <a:t>TD</a:t>
            </a:r>
            <a:r>
              <a:rPr lang="zh-CN" altLang="en-US" dirty="0"/>
              <a:t>就能保证收敛。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在这些条件下，常数</a:t>
            </a:r>
            <a:r>
              <a:rPr lang="en-US" altLang="zh-CN" dirty="0"/>
              <a:t>α-MC</a:t>
            </a:r>
            <a:r>
              <a:rPr lang="zh-CN" altLang="en-US" dirty="0"/>
              <a:t>也收敛，但</a:t>
            </a:r>
            <a:r>
              <a:rPr lang="en-US" altLang="zh-CN" dirty="0"/>
              <a:t>MC</a:t>
            </a:r>
            <a:r>
              <a:rPr lang="zh-CN" altLang="en-US" dirty="0"/>
              <a:t>和</a:t>
            </a:r>
            <a:r>
              <a:rPr lang="en-US" altLang="zh-CN" dirty="0"/>
              <a:t>TD</a:t>
            </a:r>
            <a:r>
              <a:rPr lang="zh-CN" altLang="en-US" dirty="0"/>
              <a:t>输出的结果不同</a:t>
            </a:r>
          </a:p>
        </p:txBody>
      </p:sp>
    </p:spTree>
    <p:extLst>
      <p:ext uri="{BB962C8B-B14F-4D97-AF65-F5344CB8AC3E}">
        <p14:creationId xmlns:p14="http://schemas.microsoft.com/office/powerpoint/2010/main" val="2949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4AA6CC9-6E50-4A0D-8837-C186A078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Walk</a:t>
            </a:r>
            <a:r>
              <a:rPr lang="zh-CN" altLang="en-US" dirty="0"/>
              <a:t>问题实例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17C5E41-1225-4EDE-822C-FE70F1195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634"/>
            <a:ext cx="11159169" cy="4327605"/>
          </a:xfrm>
        </p:spPr>
        <p:txBody>
          <a:bodyPr>
            <a:normAutofit/>
          </a:bodyPr>
          <a:lstStyle/>
          <a:p>
            <a:endParaRPr lang="en-US" altLang="zh-CN" sz="900" dirty="0"/>
          </a:p>
          <a:p>
            <a:endParaRPr lang="en-US" altLang="zh-CN" sz="900" dirty="0"/>
          </a:p>
          <a:p>
            <a:r>
              <a:rPr lang="zh-CN" altLang="en-US" sz="3200" dirty="0"/>
              <a:t>已知：</a:t>
            </a:r>
            <a:r>
              <a:rPr lang="en-US" altLang="zh-CN" sz="3200" dirty="0"/>
              <a:t>C---</a:t>
            </a:r>
            <a:r>
              <a:rPr lang="zh-CN" altLang="en-US" sz="3200" dirty="0"/>
              <a:t>起始态，是完整动作集，无折扣：</a:t>
            </a:r>
            <a:r>
              <a:rPr lang="en-US" altLang="zh-CN" sz="3200" dirty="0"/>
              <a:t>γ= 1</a:t>
            </a:r>
            <a:r>
              <a:rPr lang="zh-CN" altLang="en-US" sz="3200" dirty="0"/>
              <a:t>；两头的正方形块是两个终止态；全部在所有状态下均具有左概率或右概率</a:t>
            </a:r>
          </a:p>
          <a:p>
            <a:r>
              <a:rPr lang="zh-CN" altLang="en-US" sz="3200" dirty="0"/>
              <a:t>右终止态时奖励</a:t>
            </a:r>
            <a:r>
              <a:rPr lang="en-US" altLang="zh-CN" sz="3200" dirty="0"/>
              <a:t>+1</a:t>
            </a:r>
            <a:r>
              <a:rPr lang="zh-CN" altLang="en-US" sz="3200" dirty="0"/>
              <a:t>，其他奖励</a:t>
            </a:r>
            <a:r>
              <a:rPr lang="en-US" altLang="zh-CN" sz="3200" dirty="0"/>
              <a:t>0</a:t>
            </a:r>
          </a:p>
          <a:p>
            <a:r>
              <a:rPr lang="en-US" altLang="zh-CN" sz="3200" dirty="0" err="1"/>
              <a:t>v_pi</a:t>
            </a:r>
            <a:r>
              <a:rPr lang="en-US" altLang="zh-CN" sz="3200" dirty="0"/>
              <a:t>[A,B,C,D,E]</a:t>
            </a:r>
            <a:r>
              <a:rPr lang="zh-CN" altLang="en-US" sz="3200" dirty="0"/>
              <a:t> </a:t>
            </a:r>
            <a:r>
              <a:rPr lang="en-US" altLang="zh-CN" sz="3200" dirty="0"/>
              <a:t>= [1/6, 2/6, 3/6, 4/6, 5/6]</a:t>
            </a:r>
          </a:p>
          <a:p>
            <a:r>
              <a:rPr lang="zh-CN" altLang="en-US" sz="3200" dirty="0"/>
              <a:t>初始化</a:t>
            </a:r>
            <a:r>
              <a:rPr lang="en-US" altLang="zh-CN" sz="3200" dirty="0" err="1"/>
              <a:t>v_pi</a:t>
            </a:r>
            <a:r>
              <a:rPr lang="en-US" altLang="zh-CN" sz="3200" dirty="0"/>
              <a:t>(C)= 0.5 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BD6CD4D-10E0-4E3D-8974-48D5108A8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069" y="1503401"/>
            <a:ext cx="8910320" cy="11018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BFE6087-C762-4AC8-A956-8D03C6326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961" y="6105505"/>
            <a:ext cx="2288788" cy="58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9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6D8595-165F-4C43-909A-3636E553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批更新的</a:t>
            </a:r>
            <a:r>
              <a:rPr lang="en-US" altLang="zh-CN" dirty="0"/>
              <a:t>TD(0)</a:t>
            </a:r>
            <a:r>
              <a:rPr lang="zh-CN" altLang="en-US" dirty="0"/>
              <a:t>和</a:t>
            </a:r>
            <a:r>
              <a:rPr lang="en-US" altLang="zh-CN" dirty="0"/>
              <a:t>MC</a:t>
            </a:r>
            <a:r>
              <a:rPr lang="zh-CN" altLang="en-US" dirty="0"/>
              <a:t>的</a:t>
            </a:r>
            <a:r>
              <a:rPr lang="en-US" altLang="zh-CN" dirty="0"/>
              <a:t>RMSE</a:t>
            </a:r>
            <a:r>
              <a:rPr lang="zh-CN" altLang="en-US" dirty="0"/>
              <a:t>对比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B5329E2-6AE4-4F8C-9647-4021A3BFB1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82"/>
          <a:stretch/>
        </p:blipFill>
        <p:spPr>
          <a:xfrm>
            <a:off x="6705687" y="1894902"/>
            <a:ext cx="4814520" cy="41588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xmlns="" id="{FCE46D56-2393-41D6-AA79-7E7FFE10794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199" y="2001895"/>
                <a:ext cx="5121925" cy="903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RMSE</a:t>
                </a:r>
                <a:r>
                  <a:rPr lang="en-US" altLang="zh-CN" baseline="-25000" dirty="0"/>
                  <a:t>TD</a:t>
                </a:r>
                <a:r>
                  <a:rPr lang="en-US" altLang="zh-CN" sz="2800" dirty="0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𝑇𝐷</m:t>
                                        </m:r>
                                      </m:sub>
                                    </m:s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)−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FCE46D56-2393-41D6-AA79-7E7FFE10794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001895"/>
                <a:ext cx="5121925" cy="903389"/>
              </a:xfrm>
              <a:prstGeom prst="rect">
                <a:avLst/>
              </a:prstGeom>
              <a:blipFill>
                <a:blip r:embed="rId4"/>
                <a:stretch>
                  <a:fillRect l="-2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xmlns="" id="{1127AC80-2965-45FE-B641-68E9BF84AF89}"/>
              </a:ext>
            </a:extLst>
          </p:cNvPr>
          <p:cNvSpPr/>
          <p:nvPr/>
        </p:nvSpPr>
        <p:spPr>
          <a:xfrm>
            <a:off x="5960124" y="3109498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按状态</a:t>
            </a:r>
            <a:endParaRPr lang="en-US" altLang="zh-CN" b="1" dirty="0"/>
          </a:p>
          <a:p>
            <a:r>
              <a:rPr lang="zh-CN" altLang="en-US" b="1" dirty="0"/>
              <a:t>平均的</a:t>
            </a:r>
          </a:p>
          <a:p>
            <a:pPr algn="ctr"/>
            <a:r>
              <a:rPr lang="en-US" altLang="zh-CN" b="1" dirty="0"/>
              <a:t>RMSE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4">
                <a:extLst>
                  <a:ext uri="{FF2B5EF4-FFF2-40B4-BE49-F238E27FC236}">
                    <a16:creationId xmlns:a16="http://schemas.microsoft.com/office/drawing/2014/main" xmlns="" id="{D160B456-D506-43E0-97F3-A27E4D5B3C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875177"/>
                <a:ext cx="5121925" cy="903389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RMSE</a:t>
                </a:r>
                <a:r>
                  <a:rPr lang="en-US" altLang="zh-CN" baseline="-25000" dirty="0"/>
                  <a:t>MC</a:t>
                </a:r>
                <a:r>
                  <a:rPr lang="en-US" altLang="zh-CN" dirty="0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𝑀𝐶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内容占位符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160B456-D506-43E0-97F3-A27E4D5B3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75177"/>
                <a:ext cx="5121925" cy="903389"/>
              </a:xfrm>
              <a:prstGeom prst="rect">
                <a:avLst/>
              </a:prstGeom>
              <a:blipFill rotWithShape="0">
                <a:blip r:embed="rId5"/>
                <a:stretch>
                  <a:fillRect l="-2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4533C13-5FED-4E67-A6BE-0938C7A8C0F4}"/>
              </a:ext>
            </a:extLst>
          </p:cNvPr>
          <p:cNvSpPr/>
          <p:nvPr/>
        </p:nvSpPr>
        <p:spPr>
          <a:xfrm>
            <a:off x="838199" y="6053769"/>
            <a:ext cx="6954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RMSE</a:t>
            </a:r>
            <a:r>
              <a:rPr lang="zh-CN" altLang="en-US" sz="2400" b="1" dirty="0">
                <a:solidFill>
                  <a:srgbClr val="FF0000"/>
                </a:solidFill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</a:rPr>
              <a:t>root mean-squared error</a:t>
            </a:r>
            <a:r>
              <a:rPr lang="zh-CN" altLang="en-US" sz="2400" b="1" dirty="0">
                <a:solidFill>
                  <a:srgbClr val="FF0000"/>
                </a:solidFill>
              </a:rPr>
              <a:t>　均方根误差　</a:t>
            </a:r>
          </a:p>
        </p:txBody>
      </p:sp>
    </p:spTree>
    <p:extLst>
      <p:ext uri="{BB962C8B-B14F-4D97-AF65-F5344CB8AC3E}">
        <p14:creationId xmlns:p14="http://schemas.microsoft.com/office/powerpoint/2010/main" val="40810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CD5A00-D605-4BB6-99D8-3A9ED55D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6A2ECAF-689D-464A-A2E1-83CB85FC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200" dirty="0"/>
          </a:p>
          <a:p>
            <a:pPr lvl="1"/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A167253E-2FEB-4243-BBBD-E913AD806F1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TD</a:t>
            </a:r>
            <a:r>
              <a:rPr lang="zh-CN" altLang="en-US" dirty="0"/>
              <a:t>的批更新和结果分析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随机行走实例说明</a:t>
            </a:r>
            <a:r>
              <a:rPr lang="en-US" altLang="zh-CN" dirty="0"/>
              <a:t>TD</a:t>
            </a:r>
            <a:r>
              <a:rPr lang="zh-CN" altLang="en-US" dirty="0"/>
              <a:t>仍然具备优势</a:t>
            </a:r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6458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BF81FA9-E50B-4E50-AD72-7FEA2BA3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Random-Walk</a:t>
            </a:r>
            <a:r>
              <a:rPr lang="zh-CN" altLang="en-US" dirty="0"/>
              <a:t>中，非批量更新的</a:t>
            </a:r>
            <a:r>
              <a:rPr lang="en-US" altLang="zh-CN" dirty="0"/>
              <a:t>TD(0)</a:t>
            </a:r>
            <a:r>
              <a:rPr lang="zh-CN" altLang="en-US" dirty="0"/>
              <a:t>与常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ɑ</a:t>
            </a:r>
            <a:r>
              <a:rPr lang="en-US" altLang="zh-CN" dirty="0"/>
              <a:t>-MC</a:t>
            </a:r>
            <a:r>
              <a:rPr lang="zh-CN" altLang="en-US" dirty="0"/>
              <a:t>算法对比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3C72C81-E5C4-4D34-88DC-43B50E03D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61" y="2428875"/>
            <a:ext cx="4835060" cy="43891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1790868-34E0-4079-9F7B-7BFBF3B80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28875"/>
            <a:ext cx="5272827" cy="43891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xmlns="" id="{A8F82A6F-C933-4126-898E-977D2AD0BAFB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205015" y="1821577"/>
                <a:ext cx="5121925" cy="903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RMSE</a:t>
                </a:r>
                <a:r>
                  <a:rPr lang="en-US" altLang="zh-CN" baseline="-25000" dirty="0"/>
                  <a:t>TD</a:t>
                </a:r>
                <a:r>
                  <a:rPr lang="en-US" altLang="zh-CN" sz="2800" dirty="0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𝑇𝐷</m:t>
                                        </m:r>
                                      </m:sub>
                                    </m:s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)−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A8F82A6F-C933-4126-898E-977D2AD0BAF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015" y="1821577"/>
                <a:ext cx="5121925" cy="903389"/>
              </a:xfrm>
              <a:prstGeom prst="rect">
                <a:avLst/>
              </a:prstGeom>
              <a:blipFill>
                <a:blip r:embed="rId5"/>
                <a:stretch>
                  <a:fillRect l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4">
                <a:extLst>
                  <a:ext uri="{FF2B5EF4-FFF2-40B4-BE49-F238E27FC236}">
                    <a16:creationId xmlns:a16="http://schemas.microsoft.com/office/drawing/2014/main" xmlns="" id="{FA5DD432-7E55-4235-90CB-B83EF1557D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7881" y="1719717"/>
                <a:ext cx="5121925" cy="903389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RMSE</a:t>
                </a:r>
                <a:r>
                  <a:rPr lang="en-US" altLang="zh-CN" baseline="-25000" dirty="0"/>
                  <a:t>MC</a:t>
                </a:r>
                <a:r>
                  <a:rPr lang="en-US" altLang="zh-CN" dirty="0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𝑇𝐷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4">
                <a:extLst>
                  <a:ext uri="{FF2B5EF4-FFF2-40B4-BE49-F238E27FC236}">
                    <a16:creationId xmlns:a16="http://schemas.microsoft.com/office/drawing/2014/main" id="{FA5DD432-7E55-4235-90CB-B83EF1557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881" y="1719717"/>
                <a:ext cx="5121925" cy="903389"/>
              </a:xfrm>
              <a:prstGeom prst="rect">
                <a:avLst/>
              </a:prstGeom>
              <a:blipFill>
                <a:blip r:embed="rId6"/>
                <a:stretch>
                  <a:fillRect l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929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10404</TotalTime>
  <Words>217</Words>
  <Application>Microsoft Office PowerPoint</Application>
  <PresentationFormat>宽屏</PresentationFormat>
  <Paragraphs>50</Paragraphs>
  <Slides>7</Slides>
  <Notes>7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 楷体</vt:lpstr>
      <vt:lpstr>等线</vt:lpstr>
      <vt:lpstr>等线 Light</vt:lpstr>
      <vt:lpstr>楷体</vt:lpstr>
      <vt:lpstr>微软雅黑</vt:lpstr>
      <vt:lpstr>Arial</vt:lpstr>
      <vt:lpstr>Cambria Math</vt:lpstr>
      <vt:lpstr>Office 主题​​</vt:lpstr>
      <vt:lpstr>强化学习基础 5.无模型预测 5.8批量更新法 </vt:lpstr>
      <vt:lpstr>学习内容</vt:lpstr>
      <vt:lpstr>TD(0)的批量更新法</vt:lpstr>
      <vt:lpstr>Random Walk问题实例</vt:lpstr>
      <vt:lpstr>批更新的TD(0)和MC的RMSE对比</vt:lpstr>
      <vt:lpstr>小结</vt:lpstr>
      <vt:lpstr>Random-Walk中，非批量更新的TD(0)与常ɑ-MC算法对比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强化学习基础 第一节</dc:title>
  <dc:creator>wu</dc:creator>
  <cp:lastModifiedBy>梁 洹</cp:lastModifiedBy>
  <cp:revision>1014</cp:revision>
  <dcterms:created xsi:type="dcterms:W3CDTF">2020-03-15T08:43:03Z</dcterms:created>
  <dcterms:modified xsi:type="dcterms:W3CDTF">2020-08-01T14:55:17Z</dcterms:modified>
</cp:coreProperties>
</file>