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850" r:id="rId3"/>
    <p:sldId id="522" r:id="rId4"/>
    <p:sldId id="807" r:id="rId5"/>
    <p:sldId id="809" r:id="rId6"/>
    <p:sldId id="810" r:id="rId7"/>
    <p:sldId id="811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5" r:id="rId21"/>
    <p:sldId id="826" r:id="rId22"/>
    <p:sldId id="827" r:id="rId23"/>
    <p:sldId id="828" r:id="rId24"/>
    <p:sldId id="830" r:id="rId25"/>
    <p:sldId id="829" r:id="rId26"/>
    <p:sldId id="831" r:id="rId27"/>
    <p:sldId id="832" r:id="rId28"/>
    <p:sldId id="833" r:id="rId29"/>
    <p:sldId id="834" r:id="rId30"/>
    <p:sldId id="836" r:id="rId31"/>
    <p:sldId id="837" r:id="rId32"/>
    <p:sldId id="835" r:id="rId33"/>
    <p:sldId id="838" r:id="rId34"/>
    <p:sldId id="839" r:id="rId35"/>
    <p:sldId id="840" r:id="rId36"/>
    <p:sldId id="841" r:id="rId37"/>
    <p:sldId id="842" r:id="rId38"/>
    <p:sldId id="843" r:id="rId39"/>
    <p:sldId id="844" r:id="rId40"/>
    <p:sldId id="845" r:id="rId41"/>
    <p:sldId id="846" r:id="rId42"/>
    <p:sldId id="848" r:id="rId43"/>
    <p:sldId id="25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1" clrIdx="0">
    <p:extLst>
      <p:ext uri="{19B8F6BF-5375-455C-9EA6-DF929625EA0E}">
        <p15:presenceInfo xmlns:p15="http://schemas.microsoft.com/office/powerpoint/2012/main" userId="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FE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68" autoAdjust="0"/>
  </p:normalViewPr>
  <p:slideViewPr>
    <p:cSldViewPr snapToGrid="0">
      <p:cViewPr varScale="1">
        <p:scale>
          <a:sx n="59" d="100"/>
          <a:sy n="59" d="100"/>
        </p:scale>
        <p:origin x="868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8AB4D-FFD2-46C7-BCA1-FABC99D253F2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A9CE1-EB40-4A8C-876F-26689E0A8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1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约束满足问题包含三个成分：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4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4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5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1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演示算法</a:t>
            </a:r>
            <a:r>
              <a:rPr lang="en-US" altLang="zh-CN" dirty="0"/>
              <a:t>-8 </a:t>
            </a:r>
            <a:r>
              <a:rPr lang="zh-CN" altLang="en-US" dirty="0"/>
              <a:t>回溯搜索算法</a:t>
            </a:r>
            <a:endParaRPr lang="en-US" altLang="zh-CN" dirty="0"/>
          </a:p>
          <a:p>
            <a:r>
              <a:rPr lang="zh-CN" altLang="en-US" dirty="0"/>
              <a:t>前面合理但是非常弱智的假设忽略了所有</a:t>
            </a:r>
            <a:r>
              <a:rPr lang="en-US" altLang="zh-CN" dirty="0"/>
              <a:t>CSP</a:t>
            </a:r>
            <a:r>
              <a:rPr lang="zh-CN" altLang="en-US" dirty="0"/>
              <a:t>的一个共性：可交换性。如果行动的先后顺序对结果没有影响，那么问题就是可交换的。 因为</a:t>
            </a:r>
            <a:r>
              <a:rPr lang="en-US" altLang="zh-CN" dirty="0"/>
              <a:t>CSP</a:t>
            </a:r>
            <a:r>
              <a:rPr lang="zh-CN" altLang="en-US" dirty="0"/>
              <a:t>给变量赋值的时候不需要考虑赋值的顺序，所以</a:t>
            </a:r>
            <a:r>
              <a:rPr lang="en-US" altLang="zh-CN" dirty="0"/>
              <a:t>CSP</a:t>
            </a:r>
            <a:r>
              <a:rPr lang="zh-CN" altLang="en-US" dirty="0"/>
              <a:t>是可交换的。比如澳大利亚地图着色问题，</a:t>
            </a:r>
            <a:r>
              <a:rPr lang="en-US" altLang="zh-CN" dirty="0"/>
              <a:t>WA</a:t>
            </a:r>
            <a:r>
              <a:rPr lang="zh-CN" altLang="en-US" dirty="0"/>
              <a:t>，</a:t>
            </a:r>
            <a:r>
              <a:rPr lang="en-US" altLang="zh-CN" dirty="0"/>
              <a:t>NT</a:t>
            </a:r>
            <a:r>
              <a:rPr lang="zh-CN" altLang="en-US" dirty="0"/>
              <a:t>；或</a:t>
            </a:r>
            <a:r>
              <a:rPr lang="en-US" altLang="zh-CN" dirty="0"/>
              <a:t>NT</a:t>
            </a:r>
            <a:r>
              <a:rPr lang="zh-CN" altLang="en-US" dirty="0"/>
              <a:t>，ＷＡ并不影响结果。</a:t>
            </a:r>
            <a:endParaRPr lang="en-US" altLang="zh-CN" dirty="0"/>
          </a:p>
          <a:p>
            <a:r>
              <a:rPr lang="zh-CN" altLang="en-US" dirty="0"/>
              <a:t>所以只需要考虑搜索树每个结点的单一变量，比如</a:t>
            </a:r>
            <a:r>
              <a:rPr lang="en-US" altLang="zh-CN" dirty="0"/>
              <a:t>SA=R</a:t>
            </a:r>
            <a:r>
              <a:rPr lang="zh-CN" altLang="en-US" dirty="0"/>
              <a:t>， </a:t>
            </a:r>
            <a:r>
              <a:rPr lang="en-US" altLang="zh-CN" dirty="0"/>
              <a:t>SA=G</a:t>
            </a:r>
            <a:r>
              <a:rPr lang="zh-CN" altLang="en-US" dirty="0"/>
              <a:t>， </a:t>
            </a:r>
            <a:r>
              <a:rPr lang="en-US" altLang="zh-CN" dirty="0"/>
              <a:t>SA=B</a:t>
            </a:r>
            <a:r>
              <a:rPr lang="zh-CN" altLang="en-US" dirty="0"/>
              <a:t>。不用</a:t>
            </a:r>
            <a:r>
              <a:rPr lang="en-US" altLang="zh-CN" dirty="0"/>
              <a:t>SA=x, WA =y, NT =z…</a:t>
            </a:r>
            <a:r>
              <a:rPr lang="zh-CN" altLang="en-US" dirty="0"/>
              <a:t>这样选择。所以叶节点就是</a:t>
            </a:r>
            <a:r>
              <a:rPr lang="en-US" altLang="zh-CN" dirty="0"/>
              <a:t>d</a:t>
            </a:r>
            <a:r>
              <a:rPr lang="zh-CN" altLang="en-US" dirty="0"/>
              <a:t>个了。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Backtracking Search </a:t>
            </a:r>
            <a:r>
              <a:rPr lang="zh-CN" altLang="en-US" dirty="0"/>
              <a:t>回溯搜索：它每一层只为一个变量选择一个赋值，没有合法的赋值的时候，就回溯。下面请看后面的图。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演示算法</a:t>
            </a:r>
            <a:r>
              <a:rPr lang="en-US" altLang="zh-CN" dirty="0"/>
              <a:t>-9  </a:t>
            </a:r>
            <a:r>
              <a:rPr lang="zh-CN" altLang="en-US" dirty="0"/>
              <a:t>弧相容（</a:t>
            </a:r>
            <a:r>
              <a:rPr lang="en-US" altLang="zh-CN" dirty="0"/>
              <a:t> Arc Consistency</a:t>
            </a:r>
            <a:r>
              <a:rPr lang="zh-CN" altLang="en-US" dirty="0"/>
              <a:t>， </a:t>
            </a:r>
            <a:r>
              <a:rPr lang="en-US" altLang="zh-CN" dirty="0"/>
              <a:t>AC</a:t>
            </a:r>
            <a:r>
              <a:rPr lang="zh-CN" altLang="en-US" dirty="0"/>
              <a:t>，弧一致）算法。如果</a:t>
            </a:r>
            <a:r>
              <a:rPr lang="en-US" altLang="zh-CN" dirty="0"/>
              <a:t>CSP</a:t>
            </a:r>
            <a:r>
              <a:rPr lang="zh-CN" altLang="en-US" dirty="0"/>
              <a:t>中某值域中的所有取值满足该变量的所有二元约束，则称此变量是弧相容的。例如 </a:t>
            </a:r>
            <a:r>
              <a:rPr lang="en-US" altLang="zh-CN" dirty="0"/>
              <a:t>Y=X^2, 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都是一定范围的整数， 则：</a:t>
            </a:r>
            <a:r>
              <a:rPr lang="en-US" altLang="zh-CN" dirty="0"/>
              <a:t>&lt;(X, Y), {(0,0), (1,1), (2,4)}&gt; X </a:t>
            </a:r>
            <a:r>
              <a:rPr lang="zh-CN" altLang="en-US" dirty="0"/>
              <a:t>值域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Y</a:t>
            </a:r>
            <a:r>
              <a:rPr lang="zh-CN" altLang="en-US" dirty="0"/>
              <a:t>值域：</a:t>
            </a:r>
            <a:r>
              <a:rPr lang="en-US" altLang="zh-CN" dirty="0"/>
              <a:t>0 , 2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CSP</a:t>
            </a:r>
            <a:r>
              <a:rPr lang="zh-CN" altLang="en-US" dirty="0"/>
              <a:t>就是弧相容的。</a:t>
            </a:r>
            <a:r>
              <a:rPr lang="en-US" altLang="zh-CN" dirty="0"/>
              <a:t>AC-3</a:t>
            </a:r>
            <a:r>
              <a:rPr lang="zh-CN" altLang="en-US" dirty="0"/>
              <a:t>作者</a:t>
            </a:r>
            <a:r>
              <a:rPr lang="en-US" altLang="zh-CN" dirty="0"/>
              <a:t>Mackworth</a:t>
            </a:r>
            <a:r>
              <a:rPr lang="zh-CN" altLang="en-US" dirty="0"/>
              <a:t>， </a:t>
            </a:r>
            <a:r>
              <a:rPr lang="en-US" altLang="zh-CN" dirty="0"/>
              <a:t>-3</a:t>
            </a:r>
            <a:r>
              <a:rPr lang="zh-CN" altLang="en-US" dirty="0"/>
              <a:t>的意思是这是他设计的</a:t>
            </a:r>
            <a:r>
              <a:rPr lang="en-US" altLang="zh-CN" dirty="0"/>
              <a:t>AC</a:t>
            </a:r>
            <a:r>
              <a:rPr lang="zh-CN" altLang="en-US" dirty="0"/>
              <a:t>算法的第三个版本假设有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1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 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个变量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且每个变量有 </a:t>
            </a:r>
            <a:r>
              <a:rPr lang="en-US" altLang="zh-CN" sz="1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个取值可能</a:t>
            </a:r>
            <a:endParaRPr lang="en-US" altLang="zh-C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(each arc can be queued only d times, n^2 arcs (at most), checking one arc is O(d^2)) so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time complexity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: </a:t>
            </a:r>
            <a:r>
              <a:rPr lang="en-US" altLang="zh-CN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be reduced to </a:t>
            </a:r>
            <a:r>
              <a:rPr lang="en-US" altLang="zh-CN" sz="1200" i="1" kern="1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1200" kern="1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1200" i="1" kern="1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1200" kern="100" baseline="300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1200" i="1" kern="1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1200" kern="100" baseline="300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1200" kern="10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</a:t>
            </a:r>
            <a:endParaRPr lang="zh-CN" altLang="zh-C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3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5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99A6-433C-460E-8D6E-E818EF7ACF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rgbClr val="0070C0"/>
          </a:solidFill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人工智能原理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929A4-DE86-4A99-9F33-5F72E1DCE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01CF0-F059-4503-AD59-142E7CA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D168-C3F3-47C6-9F83-6BB184564729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AFA4-8E8D-4831-817D-3686CDA9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ED0D4-C669-4ECA-A3CE-B882A75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CA4C3-2094-4A91-BAA1-F5D16952F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DA2D5-0CB5-49C5-8D46-9F7C22715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14BA-DC44-4444-A4EA-B82EF91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583-616B-4C0C-ADBD-E945F86A63E3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18383-98EF-4308-8E27-6747920C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7B0C9-0CD4-41CE-9D59-63763AA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0ED06E-A538-478D-8E89-C9C3B179341E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F2BFC2-6A29-4DE1-8640-562BED061C0E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1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DE2D5-D5B9-4877-9115-F933DE2A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E4743-18AD-466E-8A1E-44C2EDA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6DD75B-CAE2-4DCD-823B-86EE4BC6C95E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8BF63-BACA-49D2-A39C-561C2BB5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7ADA82-0A2A-4142-86F5-A910B45E1C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4D6B2-B604-46E7-84B7-D46ECA69E79C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85F222-6633-49B8-B260-1BC6DA876833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D61CE5-3D33-4E81-9554-995C735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160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80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9E2E-843A-4B92-BF3B-2CE4FC9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6278"/>
            <a:ext cx="10515600" cy="781268"/>
          </a:xfrm>
        </p:spPr>
        <p:txBody>
          <a:bodyPr/>
          <a:lstStyle>
            <a:lvl1pPr algn="ctr">
              <a:defRPr b="1" baseline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5A1B3-4DC2-4EEF-9638-C2E71D59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0451-9CE2-4FAC-ADF4-EDE69A759FB0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04865-8165-46BF-98F2-07E9E627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95B88-E340-461D-8B7B-4E79466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1EF4-E516-494C-8BCE-E8E29944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1"/>
          </a:solidFill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57584-77EF-4E34-A500-0876BCD8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4F19C-E3EC-4B14-9A57-844CFA7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AA4B-B061-449B-B335-1D7678EA842D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5202A-8EC8-45BB-9B41-AC04C0EC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D719-58A5-445C-8D45-0A6365A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1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0F29-6443-42E3-908F-33CAD16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C3D9D-3126-41F3-9289-E154AB1C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D8F8C-E535-4669-A75E-DAAFBD00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2CBE0-4CFB-46BF-AF2C-D1F2C35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EB06-8C8F-4F8E-AC0B-D8239034BD9C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D5B09-BF4C-4585-BADE-F0E4E672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9F7B9-33B8-4296-A379-BF2A01B7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F0FB2-7602-4948-8312-D84A4048388A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91383C-DA25-49B6-AD1F-03F7BBE110E2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D684-9330-4C21-8084-C2D4752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3C3D4-B49F-411C-BE54-63B9CD1B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5AD4C-38EA-4873-AD8A-90C44840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F7E1E2-CD2B-45DE-91F4-90337DDA0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97A118-A921-4BDF-8E8E-3768BB925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3155A2-D933-4085-B9FC-DCB37C8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9669-3205-4A28-84EF-1371C7486B12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40D41-BBA6-45FB-86C8-47CEE8A8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02672A-D87B-4ED3-B996-2D109C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D0A11A-7B95-4F1F-AEC4-D316EAAB87C7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B3426D7-72DC-4180-9D44-EC4478DA4325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CB06C-CDA2-455A-979C-3DA4ED53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87CEE-3461-4C9F-B76E-670E4CCC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288-9827-4313-AB63-76533CA878C6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217F-2789-4BB9-B5A4-7FE7350E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BBC68-F04F-49CD-A735-F0794C2B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ECDB-A551-454D-9EA5-C5FCA96056B6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FF6278-CAB3-4838-9C69-D1DA1532C774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3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99C23-150D-46DF-9EE3-9C025EE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6F718-31FE-48A9-9604-F8C2FC5C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FA7E3-561F-4D56-81D7-E0BD68BB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B3270-9289-47CE-85A4-627CCFE4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590-4C70-40B5-9835-B77750B544FF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4D6B4-CDED-4C96-A576-E6A65ED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E92E5-7DB9-467E-B803-381E4AC2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39787-A866-475A-AE65-58BB20EF47A9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1A32E-DCD7-45A9-8599-A81F4E0BDDE5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2971-0D91-41BD-9ECF-F113FDBD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3F875-4B6C-4366-BAB9-AD73B70D4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3E2C8-4D17-43B8-B1D5-07E93CD9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1D898-F952-40E1-A8F4-A1A548FC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3AD6-7C66-4310-8BAE-F530923380A3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0BB52-AE4C-4C3A-9E5C-67EC2F5E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8AE3A-DAB1-4DA9-A4AC-69F7B1CE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C2FE07-D1F1-48A8-AFC2-F7858B045E8A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962632-48FC-4A14-B896-B0AFDF3D3F8A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1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F791-8627-4AEA-B482-26BE4E6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7BA13-FA8F-46CF-845B-2D723B92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577E5-55B8-476C-BA92-96E7AE0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7737-0360-4040-B6EA-6F5EA51BA7EA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0B12C-FEC5-4B3F-ADA5-5261B992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51663-0399-4E3D-ABB1-1C87EF4C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1C8E6-0F39-458C-AC29-F60350E42F03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38F443-9112-42F7-B7D8-0C77CCAA15BA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4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15CE81-0E60-4B57-96D3-1F8AD3DA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6197"/>
            <a:ext cx="10515600" cy="78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208A5-1F6A-4739-8EB2-20A3F17B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4900"/>
            <a:ext cx="10515600" cy="489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93595-308D-42F3-9AC5-AABCCADDB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23F4-DBD5-4E8C-9AB4-4EAFCEB7AA98}" type="datetime1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A30BE-EF0D-4E12-BF00-4F4DF7E24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42A54-3833-4C76-8A16-AD3888DF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CD7D-9A68-44C8-A49A-4B94202CE7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 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SzPct val="80000"/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C839-59AD-4931-B45C-06AC5090F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+mj-lt"/>
              </a:rPr>
              <a:t>第</a:t>
            </a:r>
            <a:r>
              <a:rPr lang="en-US" altLang="zh-CN" sz="4400" b="1" dirty="0">
                <a:latin typeface="+mj-lt"/>
              </a:rPr>
              <a:t>5</a:t>
            </a:r>
            <a:r>
              <a:rPr lang="zh-CN" altLang="en-US" sz="4400" b="1" dirty="0">
                <a:latin typeface="+mj-lt"/>
              </a:rPr>
              <a:t>章 约束满足问题</a:t>
            </a:r>
          </a:p>
        </p:txBody>
      </p:sp>
    </p:spTree>
    <p:extLst>
      <p:ext uri="{BB962C8B-B14F-4D97-AF65-F5344CB8AC3E}">
        <p14:creationId xmlns:p14="http://schemas.microsoft.com/office/powerpoint/2010/main" val="168792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7EC40-2E47-4A56-87A1-903082D9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Varieties of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919EC-7F1A-4471-8AE2-68E984A2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Unary constraints involve a single variable,</a:t>
            </a:r>
          </a:p>
          <a:p>
            <a:pPr lvl="1"/>
            <a:r>
              <a:rPr lang="en-US" altLang="zh-CN" dirty="0"/>
              <a:t>e.g., SA  ≠ green</a:t>
            </a:r>
          </a:p>
          <a:p>
            <a:r>
              <a:rPr lang="en-US" altLang="zh-CN" dirty="0"/>
              <a:t>Binary constraints involve pairs of variables,</a:t>
            </a:r>
          </a:p>
          <a:p>
            <a:pPr lvl="1"/>
            <a:r>
              <a:rPr lang="en-US" altLang="zh-CN" dirty="0"/>
              <a:t>e.g., SA  ≠  WA</a:t>
            </a:r>
          </a:p>
          <a:p>
            <a:r>
              <a:rPr lang="en-US" altLang="zh-CN" dirty="0"/>
              <a:t>Higher-order constraints involve 3 or more variables,</a:t>
            </a:r>
          </a:p>
          <a:p>
            <a:pPr lvl="1"/>
            <a:r>
              <a:rPr lang="en-US" altLang="zh-CN" dirty="0"/>
              <a:t>e.g., cryptarithmetic column constraints</a:t>
            </a:r>
          </a:p>
          <a:p>
            <a:r>
              <a:rPr lang="en-US" altLang="zh-CN" dirty="0"/>
              <a:t>Preferences (soft constraints), e.g., red is better than green often representable by a cost for each variable assignment</a:t>
            </a:r>
          </a:p>
          <a:p>
            <a:pPr lvl="1"/>
            <a:r>
              <a:rPr lang="en-US" altLang="zh-CN" dirty="0"/>
              <a:t>→ constrained optimization problems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CA8B8-7869-4E29-BFDC-9DB74673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4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3E662-D86D-4B48-8D9A-4E3538CF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Cryptarithmetic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6B919-5A0C-45FD-A9FC-CF515D26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Group 29666">
            <a:extLst>
              <a:ext uri="{FF2B5EF4-FFF2-40B4-BE49-F238E27FC236}">
                <a16:creationId xmlns:a16="http://schemas.microsoft.com/office/drawing/2014/main" id="{A8DF932F-53DA-4AF0-A90E-B3038286D598}"/>
              </a:ext>
            </a:extLst>
          </p:cNvPr>
          <p:cNvGrpSpPr/>
          <p:nvPr/>
        </p:nvGrpSpPr>
        <p:grpSpPr>
          <a:xfrm>
            <a:off x="3723593" y="1255825"/>
            <a:ext cx="5346065" cy="2366863"/>
            <a:chOff x="2" y="0"/>
            <a:chExt cx="5346577" cy="2366909"/>
          </a:xfrm>
        </p:grpSpPr>
        <p:sp>
          <p:nvSpPr>
            <p:cNvPr id="6" name="Shape 729">
              <a:extLst>
                <a:ext uri="{FF2B5EF4-FFF2-40B4-BE49-F238E27FC236}">
                  <a16:creationId xmlns:a16="http://schemas.microsoft.com/office/drawing/2014/main" id="{8BE996A5-8041-4074-9BEA-E33F3E8DC0FF}"/>
                </a:ext>
              </a:extLst>
            </p:cNvPr>
            <p:cNvSpPr/>
            <p:nvPr/>
          </p:nvSpPr>
          <p:spPr>
            <a:xfrm>
              <a:off x="1772354" y="134880"/>
              <a:ext cx="1685950" cy="674381"/>
            </a:xfrm>
            <a:custGeom>
              <a:avLst/>
              <a:gdLst/>
              <a:ahLst/>
              <a:cxnLst/>
              <a:rect l="0" t="0" r="0" b="0"/>
              <a:pathLst>
                <a:path w="1685950" h="674381">
                  <a:moveTo>
                    <a:pt x="1685950" y="0"/>
                  </a:moveTo>
                  <a:lnTo>
                    <a:pt x="0" y="674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730">
              <a:extLst>
                <a:ext uri="{FF2B5EF4-FFF2-40B4-BE49-F238E27FC236}">
                  <a16:creationId xmlns:a16="http://schemas.microsoft.com/office/drawing/2014/main" id="{4D27F460-8A56-40E4-AAA3-86ABE33FB2EC}"/>
                </a:ext>
              </a:extLst>
            </p:cNvPr>
            <p:cNvSpPr/>
            <p:nvPr/>
          </p:nvSpPr>
          <p:spPr>
            <a:xfrm>
              <a:off x="2446736" y="134880"/>
              <a:ext cx="1011568" cy="674382"/>
            </a:xfrm>
            <a:custGeom>
              <a:avLst/>
              <a:gdLst/>
              <a:ahLst/>
              <a:cxnLst/>
              <a:rect l="0" t="0" r="0" b="0"/>
              <a:pathLst>
                <a:path w="1011568" h="674382">
                  <a:moveTo>
                    <a:pt x="1011568" y="0"/>
                  </a:moveTo>
                  <a:lnTo>
                    <a:pt x="0" y="67438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731">
              <a:extLst>
                <a:ext uri="{FF2B5EF4-FFF2-40B4-BE49-F238E27FC236}">
                  <a16:creationId xmlns:a16="http://schemas.microsoft.com/office/drawing/2014/main" id="{C2A6FF3B-7470-475F-858A-F066FAC10EEE}"/>
                </a:ext>
              </a:extLst>
            </p:cNvPr>
            <p:cNvSpPr/>
            <p:nvPr/>
          </p:nvSpPr>
          <p:spPr>
            <a:xfrm>
              <a:off x="3121119" y="134880"/>
              <a:ext cx="337185" cy="674382"/>
            </a:xfrm>
            <a:custGeom>
              <a:avLst/>
              <a:gdLst/>
              <a:ahLst/>
              <a:cxnLst/>
              <a:rect l="0" t="0" r="0" b="0"/>
              <a:pathLst>
                <a:path w="337185" h="674382">
                  <a:moveTo>
                    <a:pt x="337185" y="0"/>
                  </a:moveTo>
                  <a:lnTo>
                    <a:pt x="0" y="67438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32">
              <a:extLst>
                <a:ext uri="{FF2B5EF4-FFF2-40B4-BE49-F238E27FC236}">
                  <a16:creationId xmlns:a16="http://schemas.microsoft.com/office/drawing/2014/main" id="{7E121E88-AAA1-4412-8879-93F6C6121616}"/>
                </a:ext>
              </a:extLst>
            </p:cNvPr>
            <p:cNvSpPr/>
            <p:nvPr/>
          </p:nvSpPr>
          <p:spPr>
            <a:xfrm>
              <a:off x="3458304" y="134880"/>
              <a:ext cx="337198" cy="674383"/>
            </a:xfrm>
            <a:custGeom>
              <a:avLst/>
              <a:gdLst/>
              <a:ahLst/>
              <a:cxnLst/>
              <a:rect l="0" t="0" r="0" b="0"/>
              <a:pathLst>
                <a:path w="337198" h="674383">
                  <a:moveTo>
                    <a:pt x="0" y="0"/>
                  </a:moveTo>
                  <a:lnTo>
                    <a:pt x="337198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733">
              <a:extLst>
                <a:ext uri="{FF2B5EF4-FFF2-40B4-BE49-F238E27FC236}">
                  <a16:creationId xmlns:a16="http://schemas.microsoft.com/office/drawing/2014/main" id="{750CE429-FAC7-4AFD-854A-8C96B13F667F}"/>
                </a:ext>
              </a:extLst>
            </p:cNvPr>
            <p:cNvSpPr/>
            <p:nvPr/>
          </p:nvSpPr>
          <p:spPr>
            <a:xfrm>
              <a:off x="3458304" y="134880"/>
              <a:ext cx="1011581" cy="674383"/>
            </a:xfrm>
            <a:custGeom>
              <a:avLst/>
              <a:gdLst/>
              <a:ahLst/>
              <a:cxnLst/>
              <a:rect l="0" t="0" r="0" b="0"/>
              <a:pathLst>
                <a:path w="1011581" h="674383">
                  <a:moveTo>
                    <a:pt x="0" y="0"/>
                  </a:moveTo>
                  <a:lnTo>
                    <a:pt x="1011581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734">
              <a:extLst>
                <a:ext uri="{FF2B5EF4-FFF2-40B4-BE49-F238E27FC236}">
                  <a16:creationId xmlns:a16="http://schemas.microsoft.com/office/drawing/2014/main" id="{5837957A-13F3-4CBC-B6E7-DF0220E0B98B}"/>
                </a:ext>
              </a:extLst>
            </p:cNvPr>
            <p:cNvSpPr/>
            <p:nvPr/>
          </p:nvSpPr>
          <p:spPr>
            <a:xfrm>
              <a:off x="3458304" y="134880"/>
              <a:ext cx="1685963" cy="674383"/>
            </a:xfrm>
            <a:custGeom>
              <a:avLst/>
              <a:gdLst/>
              <a:ahLst/>
              <a:cxnLst/>
              <a:rect l="0" t="0" r="0" b="0"/>
              <a:pathLst>
                <a:path w="1685963" h="674383">
                  <a:moveTo>
                    <a:pt x="0" y="0"/>
                  </a:moveTo>
                  <a:lnTo>
                    <a:pt x="1685963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735">
              <a:extLst>
                <a:ext uri="{FF2B5EF4-FFF2-40B4-BE49-F238E27FC236}">
                  <a16:creationId xmlns:a16="http://schemas.microsoft.com/office/drawing/2014/main" id="{24C2EB86-C359-4980-A2F9-E12426102657}"/>
                </a:ext>
              </a:extLst>
            </p:cNvPr>
            <p:cNvSpPr/>
            <p:nvPr/>
          </p:nvSpPr>
          <p:spPr>
            <a:xfrm>
              <a:off x="5144267" y="809263"/>
              <a:ext cx="1" cy="674383"/>
            </a:xfrm>
            <a:custGeom>
              <a:avLst/>
              <a:gdLst/>
              <a:ahLst/>
              <a:cxnLst/>
              <a:rect l="0" t="0" r="0" b="0"/>
              <a:pathLst>
                <a:path w="1" h="674383">
                  <a:moveTo>
                    <a:pt x="1" y="0"/>
                  </a:moveTo>
                  <a:lnTo>
                    <a:pt x="0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736">
              <a:extLst>
                <a:ext uri="{FF2B5EF4-FFF2-40B4-BE49-F238E27FC236}">
                  <a16:creationId xmlns:a16="http://schemas.microsoft.com/office/drawing/2014/main" id="{5F785662-D6A1-4182-9A9F-46525DD485D9}"/>
                </a:ext>
              </a:extLst>
            </p:cNvPr>
            <p:cNvSpPr/>
            <p:nvPr/>
          </p:nvSpPr>
          <p:spPr>
            <a:xfrm>
              <a:off x="4469885" y="809263"/>
              <a:ext cx="674382" cy="674383"/>
            </a:xfrm>
            <a:custGeom>
              <a:avLst/>
              <a:gdLst/>
              <a:ahLst/>
              <a:cxnLst/>
              <a:rect l="0" t="0" r="0" b="0"/>
              <a:pathLst>
                <a:path w="674382" h="674383">
                  <a:moveTo>
                    <a:pt x="0" y="0"/>
                  </a:moveTo>
                  <a:lnTo>
                    <a:pt x="674382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737">
              <a:extLst>
                <a:ext uri="{FF2B5EF4-FFF2-40B4-BE49-F238E27FC236}">
                  <a16:creationId xmlns:a16="http://schemas.microsoft.com/office/drawing/2014/main" id="{4A5BA2A8-39B5-4918-BCD5-734639E8BAFB}"/>
                </a:ext>
              </a:extLst>
            </p:cNvPr>
            <p:cNvSpPr/>
            <p:nvPr/>
          </p:nvSpPr>
          <p:spPr>
            <a:xfrm>
              <a:off x="3795501" y="809262"/>
              <a:ext cx="0" cy="674383"/>
            </a:xfrm>
            <a:custGeom>
              <a:avLst/>
              <a:gdLst/>
              <a:ahLst/>
              <a:cxnLst/>
              <a:rect l="0" t="0" r="0" b="0"/>
              <a:pathLst>
                <a:path h="674383">
                  <a:moveTo>
                    <a:pt x="0" y="0"/>
                  </a:moveTo>
                  <a:lnTo>
                    <a:pt x="0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738">
              <a:extLst>
                <a:ext uri="{FF2B5EF4-FFF2-40B4-BE49-F238E27FC236}">
                  <a16:creationId xmlns:a16="http://schemas.microsoft.com/office/drawing/2014/main" id="{4D1DACB2-BACA-444B-BCE6-ECA0D86CF10A}"/>
                </a:ext>
              </a:extLst>
            </p:cNvPr>
            <p:cNvSpPr/>
            <p:nvPr/>
          </p:nvSpPr>
          <p:spPr>
            <a:xfrm>
              <a:off x="3121119" y="809262"/>
              <a:ext cx="674382" cy="674383"/>
            </a:xfrm>
            <a:custGeom>
              <a:avLst/>
              <a:gdLst/>
              <a:ahLst/>
              <a:cxnLst/>
              <a:rect l="0" t="0" r="0" b="0"/>
              <a:pathLst>
                <a:path w="674382" h="674383">
                  <a:moveTo>
                    <a:pt x="674382" y="6743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739">
              <a:extLst>
                <a:ext uri="{FF2B5EF4-FFF2-40B4-BE49-F238E27FC236}">
                  <a16:creationId xmlns:a16="http://schemas.microsoft.com/office/drawing/2014/main" id="{5968A2FD-6277-4983-9863-FA3D132F0D22}"/>
                </a:ext>
              </a:extLst>
            </p:cNvPr>
            <p:cNvSpPr/>
            <p:nvPr/>
          </p:nvSpPr>
          <p:spPr>
            <a:xfrm>
              <a:off x="2446736" y="809261"/>
              <a:ext cx="0" cy="674383"/>
            </a:xfrm>
            <a:custGeom>
              <a:avLst/>
              <a:gdLst/>
              <a:ahLst/>
              <a:cxnLst/>
              <a:rect l="0" t="0" r="0" b="0"/>
              <a:pathLst>
                <a:path h="674383">
                  <a:moveTo>
                    <a:pt x="0" y="6743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740">
              <a:extLst>
                <a:ext uri="{FF2B5EF4-FFF2-40B4-BE49-F238E27FC236}">
                  <a16:creationId xmlns:a16="http://schemas.microsoft.com/office/drawing/2014/main" id="{F508F7BB-1D00-467B-9E92-AC2667DF6DAA}"/>
                </a:ext>
              </a:extLst>
            </p:cNvPr>
            <p:cNvSpPr/>
            <p:nvPr/>
          </p:nvSpPr>
          <p:spPr>
            <a:xfrm>
              <a:off x="2446736" y="977855"/>
              <a:ext cx="2697532" cy="505789"/>
            </a:xfrm>
            <a:custGeom>
              <a:avLst/>
              <a:gdLst/>
              <a:ahLst/>
              <a:cxnLst/>
              <a:rect l="0" t="0" r="0" b="0"/>
              <a:pathLst>
                <a:path w="2697532" h="505789">
                  <a:moveTo>
                    <a:pt x="0" y="505789"/>
                  </a:moveTo>
                  <a:lnTo>
                    <a:pt x="269753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741">
              <a:extLst>
                <a:ext uri="{FF2B5EF4-FFF2-40B4-BE49-F238E27FC236}">
                  <a16:creationId xmlns:a16="http://schemas.microsoft.com/office/drawing/2014/main" id="{8DBC651D-6612-4FCB-9AB0-5D67A530C3B2}"/>
                </a:ext>
              </a:extLst>
            </p:cNvPr>
            <p:cNvSpPr/>
            <p:nvPr/>
          </p:nvSpPr>
          <p:spPr>
            <a:xfrm>
              <a:off x="1772354" y="809261"/>
              <a:ext cx="0" cy="674383"/>
            </a:xfrm>
            <a:custGeom>
              <a:avLst/>
              <a:gdLst/>
              <a:ahLst/>
              <a:cxnLst/>
              <a:rect l="0" t="0" r="0" b="0"/>
              <a:pathLst>
                <a:path h="674383">
                  <a:moveTo>
                    <a:pt x="0" y="0"/>
                  </a:moveTo>
                  <a:lnTo>
                    <a:pt x="0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742">
              <a:extLst>
                <a:ext uri="{FF2B5EF4-FFF2-40B4-BE49-F238E27FC236}">
                  <a16:creationId xmlns:a16="http://schemas.microsoft.com/office/drawing/2014/main" id="{F00EEAF2-EFEB-42CF-97A8-DAE677BAA364}"/>
                </a:ext>
              </a:extLst>
            </p:cNvPr>
            <p:cNvSpPr/>
            <p:nvPr/>
          </p:nvSpPr>
          <p:spPr>
            <a:xfrm>
              <a:off x="4469884" y="1483646"/>
              <a:ext cx="674383" cy="674383"/>
            </a:xfrm>
            <a:custGeom>
              <a:avLst/>
              <a:gdLst/>
              <a:ahLst/>
              <a:cxnLst/>
              <a:rect l="0" t="0" r="0" b="0"/>
              <a:pathLst>
                <a:path w="674383" h="674383">
                  <a:moveTo>
                    <a:pt x="674383" y="0"/>
                  </a:moveTo>
                  <a:lnTo>
                    <a:pt x="0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743">
              <a:extLst>
                <a:ext uri="{FF2B5EF4-FFF2-40B4-BE49-F238E27FC236}">
                  <a16:creationId xmlns:a16="http://schemas.microsoft.com/office/drawing/2014/main" id="{1DF6048B-0BE4-4D82-97AF-FCB5EC289EC3}"/>
                </a:ext>
              </a:extLst>
            </p:cNvPr>
            <p:cNvSpPr/>
            <p:nvPr/>
          </p:nvSpPr>
          <p:spPr>
            <a:xfrm>
              <a:off x="3795501" y="1483645"/>
              <a:ext cx="674383" cy="674383"/>
            </a:xfrm>
            <a:custGeom>
              <a:avLst/>
              <a:gdLst/>
              <a:ahLst/>
              <a:cxnLst/>
              <a:rect l="0" t="0" r="0" b="0"/>
              <a:pathLst>
                <a:path w="674383" h="674383">
                  <a:moveTo>
                    <a:pt x="674383" y="6743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744">
              <a:extLst>
                <a:ext uri="{FF2B5EF4-FFF2-40B4-BE49-F238E27FC236}">
                  <a16:creationId xmlns:a16="http://schemas.microsoft.com/office/drawing/2014/main" id="{89159169-EE38-42C6-8EFF-EF4D40731B1E}"/>
                </a:ext>
              </a:extLst>
            </p:cNvPr>
            <p:cNvSpPr/>
            <p:nvPr/>
          </p:nvSpPr>
          <p:spPr>
            <a:xfrm>
              <a:off x="3121119" y="1483645"/>
              <a:ext cx="674383" cy="674383"/>
            </a:xfrm>
            <a:custGeom>
              <a:avLst/>
              <a:gdLst/>
              <a:ahLst/>
              <a:cxnLst/>
              <a:rect l="0" t="0" r="0" b="0"/>
              <a:pathLst>
                <a:path w="674383" h="674383">
                  <a:moveTo>
                    <a:pt x="674383" y="0"/>
                  </a:moveTo>
                  <a:lnTo>
                    <a:pt x="0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745">
              <a:extLst>
                <a:ext uri="{FF2B5EF4-FFF2-40B4-BE49-F238E27FC236}">
                  <a16:creationId xmlns:a16="http://schemas.microsoft.com/office/drawing/2014/main" id="{00D6A791-6DE7-4FF1-92BD-357794589C10}"/>
                </a:ext>
              </a:extLst>
            </p:cNvPr>
            <p:cNvSpPr/>
            <p:nvPr/>
          </p:nvSpPr>
          <p:spPr>
            <a:xfrm>
              <a:off x="2446736" y="1483644"/>
              <a:ext cx="674383" cy="674383"/>
            </a:xfrm>
            <a:custGeom>
              <a:avLst/>
              <a:gdLst/>
              <a:ahLst/>
              <a:cxnLst/>
              <a:rect l="0" t="0" r="0" b="0"/>
              <a:pathLst>
                <a:path w="674383" h="674383">
                  <a:moveTo>
                    <a:pt x="674383" y="6743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746">
              <a:extLst>
                <a:ext uri="{FF2B5EF4-FFF2-40B4-BE49-F238E27FC236}">
                  <a16:creationId xmlns:a16="http://schemas.microsoft.com/office/drawing/2014/main" id="{37DDC060-B652-43C5-AED0-3A297FCC46E3}"/>
                </a:ext>
              </a:extLst>
            </p:cNvPr>
            <p:cNvSpPr/>
            <p:nvPr/>
          </p:nvSpPr>
          <p:spPr>
            <a:xfrm>
              <a:off x="1772354" y="1483644"/>
              <a:ext cx="337197" cy="674383"/>
            </a:xfrm>
            <a:custGeom>
              <a:avLst/>
              <a:gdLst/>
              <a:ahLst/>
              <a:cxnLst/>
              <a:rect l="0" t="0" r="0" b="0"/>
              <a:pathLst>
                <a:path w="337197" h="674383">
                  <a:moveTo>
                    <a:pt x="0" y="0"/>
                  </a:moveTo>
                  <a:lnTo>
                    <a:pt x="337197" y="6743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747">
              <a:extLst>
                <a:ext uri="{FF2B5EF4-FFF2-40B4-BE49-F238E27FC236}">
                  <a16:creationId xmlns:a16="http://schemas.microsoft.com/office/drawing/2014/main" id="{83620E79-2B2C-40CB-A886-01A1263348D6}"/>
                </a:ext>
              </a:extLst>
            </p:cNvPr>
            <p:cNvSpPr/>
            <p:nvPr/>
          </p:nvSpPr>
          <p:spPr>
            <a:xfrm>
              <a:off x="2109551" y="1483644"/>
              <a:ext cx="337185" cy="674383"/>
            </a:xfrm>
            <a:custGeom>
              <a:avLst/>
              <a:gdLst/>
              <a:ahLst/>
              <a:cxnLst/>
              <a:rect l="0" t="0" r="0" b="0"/>
              <a:pathLst>
                <a:path w="337185" h="674383">
                  <a:moveTo>
                    <a:pt x="0" y="674383"/>
                  </a:moveTo>
                  <a:lnTo>
                    <a:pt x="33718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748">
              <a:extLst>
                <a:ext uri="{FF2B5EF4-FFF2-40B4-BE49-F238E27FC236}">
                  <a16:creationId xmlns:a16="http://schemas.microsoft.com/office/drawing/2014/main" id="{DB580258-2261-4511-BF4A-D2C655C80148}"/>
                </a:ext>
              </a:extLst>
            </p:cNvPr>
            <p:cNvSpPr/>
            <p:nvPr/>
          </p:nvSpPr>
          <p:spPr>
            <a:xfrm>
              <a:off x="4941944" y="606952"/>
              <a:ext cx="404635" cy="404622"/>
            </a:xfrm>
            <a:custGeom>
              <a:avLst/>
              <a:gdLst/>
              <a:ahLst/>
              <a:cxnLst/>
              <a:rect l="0" t="0" r="0" b="0"/>
              <a:pathLst>
                <a:path w="404635" h="404622">
                  <a:moveTo>
                    <a:pt x="202324" y="0"/>
                  </a:moveTo>
                  <a:cubicBezTo>
                    <a:pt x="314058" y="0"/>
                    <a:pt x="404635" y="90576"/>
                    <a:pt x="404635" y="202311"/>
                  </a:cubicBezTo>
                  <a:cubicBezTo>
                    <a:pt x="404635" y="314046"/>
                    <a:pt x="314058" y="404622"/>
                    <a:pt x="202324" y="404622"/>
                  </a:cubicBezTo>
                  <a:cubicBezTo>
                    <a:pt x="90589" y="404622"/>
                    <a:pt x="0" y="314045"/>
                    <a:pt x="0" y="202311"/>
                  </a:cubicBezTo>
                  <a:cubicBezTo>
                    <a:pt x="0" y="90576"/>
                    <a:pt x="90590" y="0"/>
                    <a:pt x="2023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749">
              <a:extLst>
                <a:ext uri="{FF2B5EF4-FFF2-40B4-BE49-F238E27FC236}">
                  <a16:creationId xmlns:a16="http://schemas.microsoft.com/office/drawing/2014/main" id="{6F20A16C-B469-40AB-9911-E54965344075}"/>
                </a:ext>
              </a:extLst>
            </p:cNvPr>
            <p:cNvSpPr/>
            <p:nvPr/>
          </p:nvSpPr>
          <p:spPr>
            <a:xfrm>
              <a:off x="4941944" y="606952"/>
              <a:ext cx="404635" cy="404622"/>
            </a:xfrm>
            <a:custGeom>
              <a:avLst/>
              <a:gdLst/>
              <a:ahLst/>
              <a:cxnLst/>
              <a:rect l="0" t="0" r="0" b="0"/>
              <a:pathLst>
                <a:path w="404635" h="404622">
                  <a:moveTo>
                    <a:pt x="404635" y="202311"/>
                  </a:moveTo>
                  <a:cubicBezTo>
                    <a:pt x="404635" y="90576"/>
                    <a:pt x="314058" y="0"/>
                    <a:pt x="202324" y="0"/>
                  </a:cubicBezTo>
                  <a:cubicBezTo>
                    <a:pt x="90590" y="0"/>
                    <a:pt x="0" y="90576"/>
                    <a:pt x="0" y="202311"/>
                  </a:cubicBezTo>
                  <a:cubicBezTo>
                    <a:pt x="0" y="314045"/>
                    <a:pt x="90589" y="404622"/>
                    <a:pt x="202324" y="404622"/>
                  </a:cubicBezTo>
                  <a:cubicBezTo>
                    <a:pt x="314058" y="404622"/>
                    <a:pt x="404635" y="314046"/>
                    <a:pt x="404635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750">
              <a:extLst>
                <a:ext uri="{FF2B5EF4-FFF2-40B4-BE49-F238E27FC236}">
                  <a16:creationId xmlns:a16="http://schemas.microsoft.com/office/drawing/2014/main" id="{9E77D503-748A-4F4D-920A-9DF2E29A2D8B}"/>
                </a:ext>
              </a:extLst>
            </p:cNvPr>
            <p:cNvSpPr/>
            <p:nvPr/>
          </p:nvSpPr>
          <p:spPr>
            <a:xfrm>
              <a:off x="5038896" y="681929"/>
              <a:ext cx="305291" cy="3629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3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751">
              <a:extLst>
                <a:ext uri="{FF2B5EF4-FFF2-40B4-BE49-F238E27FC236}">
                  <a16:creationId xmlns:a16="http://schemas.microsoft.com/office/drawing/2014/main" id="{F13C4F48-1389-47FE-918A-D02EE961A7F3}"/>
                </a:ext>
              </a:extLst>
            </p:cNvPr>
            <p:cNvSpPr/>
            <p:nvPr/>
          </p:nvSpPr>
          <p:spPr>
            <a:xfrm>
              <a:off x="3593190" y="606951"/>
              <a:ext cx="404623" cy="404622"/>
            </a:xfrm>
            <a:custGeom>
              <a:avLst/>
              <a:gdLst/>
              <a:ahLst/>
              <a:cxnLst/>
              <a:rect l="0" t="0" r="0" b="0"/>
              <a:pathLst>
                <a:path w="404623" h="404622">
                  <a:moveTo>
                    <a:pt x="202311" y="0"/>
                  </a:moveTo>
                  <a:cubicBezTo>
                    <a:pt x="314046" y="0"/>
                    <a:pt x="404623" y="90576"/>
                    <a:pt x="404623" y="202311"/>
                  </a:cubicBezTo>
                  <a:cubicBezTo>
                    <a:pt x="404622" y="314046"/>
                    <a:pt x="314046" y="404622"/>
                    <a:pt x="202311" y="404622"/>
                  </a:cubicBezTo>
                  <a:cubicBezTo>
                    <a:pt x="90577" y="404622"/>
                    <a:pt x="0" y="314046"/>
                    <a:pt x="0" y="202311"/>
                  </a:cubicBezTo>
                  <a:cubicBezTo>
                    <a:pt x="0" y="90576"/>
                    <a:pt x="90577" y="0"/>
                    <a:pt x="2023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752">
              <a:extLst>
                <a:ext uri="{FF2B5EF4-FFF2-40B4-BE49-F238E27FC236}">
                  <a16:creationId xmlns:a16="http://schemas.microsoft.com/office/drawing/2014/main" id="{5B14BED1-5A4E-4F54-A81E-6977BB54CFAD}"/>
                </a:ext>
              </a:extLst>
            </p:cNvPr>
            <p:cNvSpPr/>
            <p:nvPr/>
          </p:nvSpPr>
          <p:spPr>
            <a:xfrm>
              <a:off x="3593190" y="606951"/>
              <a:ext cx="404623" cy="404622"/>
            </a:xfrm>
            <a:custGeom>
              <a:avLst/>
              <a:gdLst/>
              <a:ahLst/>
              <a:cxnLst/>
              <a:rect l="0" t="0" r="0" b="0"/>
              <a:pathLst>
                <a:path w="404623" h="404622">
                  <a:moveTo>
                    <a:pt x="404623" y="202311"/>
                  </a:moveTo>
                  <a:cubicBezTo>
                    <a:pt x="404623" y="90576"/>
                    <a:pt x="314046" y="0"/>
                    <a:pt x="202311" y="0"/>
                  </a:cubicBezTo>
                  <a:cubicBezTo>
                    <a:pt x="90577" y="0"/>
                    <a:pt x="0" y="90576"/>
                    <a:pt x="0" y="202311"/>
                  </a:cubicBezTo>
                  <a:cubicBezTo>
                    <a:pt x="0" y="314046"/>
                    <a:pt x="90577" y="404622"/>
                    <a:pt x="202311" y="404622"/>
                  </a:cubicBezTo>
                  <a:cubicBezTo>
                    <a:pt x="314046" y="404622"/>
                    <a:pt x="404622" y="314046"/>
                    <a:pt x="404623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753">
              <a:extLst>
                <a:ext uri="{FF2B5EF4-FFF2-40B4-BE49-F238E27FC236}">
                  <a16:creationId xmlns:a16="http://schemas.microsoft.com/office/drawing/2014/main" id="{7DA4FCB8-E433-46D6-BCD2-DD637202F8CD}"/>
                </a:ext>
              </a:extLst>
            </p:cNvPr>
            <p:cNvSpPr/>
            <p:nvPr/>
          </p:nvSpPr>
          <p:spPr>
            <a:xfrm>
              <a:off x="3690130" y="703136"/>
              <a:ext cx="317512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754">
              <a:extLst>
                <a:ext uri="{FF2B5EF4-FFF2-40B4-BE49-F238E27FC236}">
                  <a16:creationId xmlns:a16="http://schemas.microsoft.com/office/drawing/2014/main" id="{BB9F9EA2-73E1-48F3-A74E-B53C9F2AECC2}"/>
                </a:ext>
              </a:extLst>
            </p:cNvPr>
            <p:cNvSpPr/>
            <p:nvPr/>
          </p:nvSpPr>
          <p:spPr>
            <a:xfrm>
              <a:off x="2244426" y="606951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202311" y="0"/>
                  </a:moveTo>
                  <a:cubicBezTo>
                    <a:pt x="314046" y="0"/>
                    <a:pt x="404622" y="90577"/>
                    <a:pt x="404622" y="202311"/>
                  </a:cubicBezTo>
                  <a:cubicBezTo>
                    <a:pt x="404622" y="314046"/>
                    <a:pt x="314045" y="404622"/>
                    <a:pt x="202311" y="404622"/>
                  </a:cubicBezTo>
                  <a:cubicBezTo>
                    <a:pt x="90576" y="404622"/>
                    <a:pt x="0" y="314046"/>
                    <a:pt x="0" y="202311"/>
                  </a:cubicBezTo>
                  <a:cubicBezTo>
                    <a:pt x="0" y="90576"/>
                    <a:pt x="90576" y="0"/>
                    <a:pt x="2023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755">
              <a:extLst>
                <a:ext uri="{FF2B5EF4-FFF2-40B4-BE49-F238E27FC236}">
                  <a16:creationId xmlns:a16="http://schemas.microsoft.com/office/drawing/2014/main" id="{00ADA47A-50D4-42E7-B41D-A90E823D5345}"/>
                </a:ext>
              </a:extLst>
            </p:cNvPr>
            <p:cNvSpPr/>
            <p:nvPr/>
          </p:nvSpPr>
          <p:spPr>
            <a:xfrm>
              <a:off x="2244426" y="606951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404622" y="202311"/>
                  </a:moveTo>
                  <a:cubicBezTo>
                    <a:pt x="404622" y="90577"/>
                    <a:pt x="314046" y="0"/>
                    <a:pt x="202311" y="0"/>
                  </a:cubicBezTo>
                  <a:cubicBezTo>
                    <a:pt x="90576" y="0"/>
                    <a:pt x="0" y="90576"/>
                    <a:pt x="0" y="202311"/>
                  </a:cubicBezTo>
                  <a:cubicBezTo>
                    <a:pt x="0" y="314046"/>
                    <a:pt x="90576" y="404622"/>
                    <a:pt x="202311" y="404622"/>
                  </a:cubicBezTo>
                  <a:cubicBezTo>
                    <a:pt x="314045" y="404622"/>
                    <a:pt x="404622" y="314046"/>
                    <a:pt x="404622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756">
              <a:extLst>
                <a:ext uri="{FF2B5EF4-FFF2-40B4-BE49-F238E27FC236}">
                  <a16:creationId xmlns:a16="http://schemas.microsoft.com/office/drawing/2014/main" id="{8F4FE906-5916-4A88-8744-2FC8D44F77D6}"/>
                </a:ext>
              </a:extLst>
            </p:cNvPr>
            <p:cNvSpPr/>
            <p:nvPr/>
          </p:nvSpPr>
          <p:spPr>
            <a:xfrm>
              <a:off x="2383516" y="703135"/>
              <a:ext cx="205509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757">
              <a:extLst>
                <a:ext uri="{FF2B5EF4-FFF2-40B4-BE49-F238E27FC236}">
                  <a16:creationId xmlns:a16="http://schemas.microsoft.com/office/drawing/2014/main" id="{0C675D89-B328-47BA-A495-234193286F61}"/>
                </a:ext>
              </a:extLst>
            </p:cNvPr>
            <p:cNvSpPr/>
            <p:nvPr/>
          </p:nvSpPr>
          <p:spPr>
            <a:xfrm>
              <a:off x="1570042" y="606950"/>
              <a:ext cx="404623" cy="404622"/>
            </a:xfrm>
            <a:custGeom>
              <a:avLst/>
              <a:gdLst/>
              <a:ahLst/>
              <a:cxnLst/>
              <a:rect l="0" t="0" r="0" b="0"/>
              <a:pathLst>
                <a:path w="404623" h="404622">
                  <a:moveTo>
                    <a:pt x="202312" y="0"/>
                  </a:moveTo>
                  <a:cubicBezTo>
                    <a:pt x="314046" y="0"/>
                    <a:pt x="404623" y="90577"/>
                    <a:pt x="404623" y="202311"/>
                  </a:cubicBezTo>
                  <a:cubicBezTo>
                    <a:pt x="404622" y="314046"/>
                    <a:pt x="314046" y="404622"/>
                    <a:pt x="202311" y="404622"/>
                  </a:cubicBezTo>
                  <a:cubicBezTo>
                    <a:pt x="90577" y="404622"/>
                    <a:pt x="0" y="314046"/>
                    <a:pt x="0" y="202311"/>
                  </a:cubicBezTo>
                  <a:cubicBezTo>
                    <a:pt x="0" y="90576"/>
                    <a:pt x="90577" y="0"/>
                    <a:pt x="20231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758">
              <a:extLst>
                <a:ext uri="{FF2B5EF4-FFF2-40B4-BE49-F238E27FC236}">
                  <a16:creationId xmlns:a16="http://schemas.microsoft.com/office/drawing/2014/main" id="{B1B034A0-8627-488D-AD4A-5E13480B1FDF}"/>
                </a:ext>
              </a:extLst>
            </p:cNvPr>
            <p:cNvSpPr/>
            <p:nvPr/>
          </p:nvSpPr>
          <p:spPr>
            <a:xfrm>
              <a:off x="1570042" y="606950"/>
              <a:ext cx="404623" cy="404622"/>
            </a:xfrm>
            <a:custGeom>
              <a:avLst/>
              <a:gdLst/>
              <a:ahLst/>
              <a:cxnLst/>
              <a:rect l="0" t="0" r="0" b="0"/>
              <a:pathLst>
                <a:path w="404623" h="404622">
                  <a:moveTo>
                    <a:pt x="404623" y="202311"/>
                  </a:moveTo>
                  <a:cubicBezTo>
                    <a:pt x="404623" y="90577"/>
                    <a:pt x="314046" y="0"/>
                    <a:pt x="202312" y="0"/>
                  </a:cubicBezTo>
                  <a:cubicBezTo>
                    <a:pt x="90577" y="0"/>
                    <a:pt x="0" y="90576"/>
                    <a:pt x="0" y="202311"/>
                  </a:cubicBezTo>
                  <a:cubicBezTo>
                    <a:pt x="0" y="314046"/>
                    <a:pt x="90577" y="404622"/>
                    <a:pt x="202311" y="404622"/>
                  </a:cubicBezTo>
                  <a:cubicBezTo>
                    <a:pt x="314046" y="404622"/>
                    <a:pt x="404622" y="314046"/>
                    <a:pt x="404623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759">
              <a:extLst>
                <a:ext uri="{FF2B5EF4-FFF2-40B4-BE49-F238E27FC236}">
                  <a16:creationId xmlns:a16="http://schemas.microsoft.com/office/drawing/2014/main" id="{A4391405-35CB-40CB-936C-86C6D3144F6E}"/>
                </a:ext>
              </a:extLst>
            </p:cNvPr>
            <p:cNvSpPr/>
            <p:nvPr/>
          </p:nvSpPr>
          <p:spPr>
            <a:xfrm>
              <a:off x="1698592" y="703135"/>
              <a:ext cx="205509" cy="3111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Shape 760">
              <a:extLst>
                <a:ext uri="{FF2B5EF4-FFF2-40B4-BE49-F238E27FC236}">
                  <a16:creationId xmlns:a16="http://schemas.microsoft.com/office/drawing/2014/main" id="{D169AB19-6B8C-4E93-BA7B-952E8C79B58E}"/>
                </a:ext>
              </a:extLst>
            </p:cNvPr>
            <p:cNvSpPr/>
            <p:nvPr/>
          </p:nvSpPr>
          <p:spPr>
            <a:xfrm>
              <a:off x="2918808" y="606951"/>
              <a:ext cx="404623" cy="404622"/>
            </a:xfrm>
            <a:custGeom>
              <a:avLst/>
              <a:gdLst/>
              <a:ahLst/>
              <a:cxnLst/>
              <a:rect l="0" t="0" r="0" b="0"/>
              <a:pathLst>
                <a:path w="404623" h="404622">
                  <a:moveTo>
                    <a:pt x="202312" y="0"/>
                  </a:moveTo>
                  <a:cubicBezTo>
                    <a:pt x="314046" y="0"/>
                    <a:pt x="404623" y="90576"/>
                    <a:pt x="404623" y="202311"/>
                  </a:cubicBezTo>
                  <a:cubicBezTo>
                    <a:pt x="404622" y="314046"/>
                    <a:pt x="314046" y="404622"/>
                    <a:pt x="202311" y="404622"/>
                  </a:cubicBezTo>
                  <a:cubicBezTo>
                    <a:pt x="90577" y="404622"/>
                    <a:pt x="0" y="314046"/>
                    <a:pt x="0" y="202311"/>
                  </a:cubicBezTo>
                  <a:cubicBezTo>
                    <a:pt x="0" y="90576"/>
                    <a:pt x="90577" y="0"/>
                    <a:pt x="20231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761">
              <a:extLst>
                <a:ext uri="{FF2B5EF4-FFF2-40B4-BE49-F238E27FC236}">
                  <a16:creationId xmlns:a16="http://schemas.microsoft.com/office/drawing/2014/main" id="{7F6A5993-CC98-48E9-924B-12CA34490417}"/>
                </a:ext>
              </a:extLst>
            </p:cNvPr>
            <p:cNvSpPr/>
            <p:nvPr/>
          </p:nvSpPr>
          <p:spPr>
            <a:xfrm>
              <a:off x="2918808" y="606951"/>
              <a:ext cx="404623" cy="404622"/>
            </a:xfrm>
            <a:custGeom>
              <a:avLst/>
              <a:gdLst/>
              <a:ahLst/>
              <a:cxnLst/>
              <a:rect l="0" t="0" r="0" b="0"/>
              <a:pathLst>
                <a:path w="404623" h="404622">
                  <a:moveTo>
                    <a:pt x="404623" y="202311"/>
                  </a:moveTo>
                  <a:cubicBezTo>
                    <a:pt x="404623" y="90576"/>
                    <a:pt x="314046" y="0"/>
                    <a:pt x="202312" y="0"/>
                  </a:cubicBezTo>
                  <a:cubicBezTo>
                    <a:pt x="90577" y="0"/>
                    <a:pt x="0" y="90576"/>
                    <a:pt x="0" y="202311"/>
                  </a:cubicBezTo>
                  <a:cubicBezTo>
                    <a:pt x="0" y="314046"/>
                    <a:pt x="90577" y="404622"/>
                    <a:pt x="202311" y="404622"/>
                  </a:cubicBezTo>
                  <a:cubicBezTo>
                    <a:pt x="314046" y="404622"/>
                    <a:pt x="404622" y="314046"/>
                    <a:pt x="404623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762">
              <a:extLst>
                <a:ext uri="{FF2B5EF4-FFF2-40B4-BE49-F238E27FC236}">
                  <a16:creationId xmlns:a16="http://schemas.microsoft.com/office/drawing/2014/main" id="{C9CB636E-6C2A-4103-9995-7F6895BA9BDE}"/>
                </a:ext>
              </a:extLst>
            </p:cNvPr>
            <p:cNvSpPr/>
            <p:nvPr/>
          </p:nvSpPr>
          <p:spPr>
            <a:xfrm>
              <a:off x="3047358" y="703136"/>
              <a:ext cx="242843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Shape 763">
              <a:extLst>
                <a:ext uri="{FF2B5EF4-FFF2-40B4-BE49-F238E27FC236}">
                  <a16:creationId xmlns:a16="http://schemas.microsoft.com/office/drawing/2014/main" id="{4841FC9E-51AF-40FF-AB19-09CAEE9332A9}"/>
                </a:ext>
              </a:extLst>
            </p:cNvPr>
            <p:cNvSpPr/>
            <p:nvPr/>
          </p:nvSpPr>
          <p:spPr>
            <a:xfrm>
              <a:off x="4267574" y="606952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202311" y="0"/>
                  </a:moveTo>
                  <a:cubicBezTo>
                    <a:pt x="314046" y="0"/>
                    <a:pt x="404622" y="90576"/>
                    <a:pt x="404622" y="202311"/>
                  </a:cubicBezTo>
                  <a:cubicBezTo>
                    <a:pt x="404622" y="314046"/>
                    <a:pt x="314045" y="404622"/>
                    <a:pt x="202310" y="404622"/>
                  </a:cubicBezTo>
                  <a:cubicBezTo>
                    <a:pt x="90576" y="404622"/>
                    <a:pt x="0" y="314046"/>
                    <a:pt x="0" y="202311"/>
                  </a:cubicBezTo>
                  <a:cubicBezTo>
                    <a:pt x="0" y="90576"/>
                    <a:pt x="90576" y="0"/>
                    <a:pt x="2023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764">
              <a:extLst>
                <a:ext uri="{FF2B5EF4-FFF2-40B4-BE49-F238E27FC236}">
                  <a16:creationId xmlns:a16="http://schemas.microsoft.com/office/drawing/2014/main" id="{8A3A22C2-8634-4709-9CFA-F8EBC85BC9CE}"/>
                </a:ext>
              </a:extLst>
            </p:cNvPr>
            <p:cNvSpPr/>
            <p:nvPr/>
          </p:nvSpPr>
          <p:spPr>
            <a:xfrm>
              <a:off x="4267574" y="606952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404622" y="202311"/>
                  </a:moveTo>
                  <a:cubicBezTo>
                    <a:pt x="404622" y="90576"/>
                    <a:pt x="314046" y="0"/>
                    <a:pt x="202311" y="0"/>
                  </a:cubicBezTo>
                  <a:cubicBezTo>
                    <a:pt x="90576" y="0"/>
                    <a:pt x="0" y="90576"/>
                    <a:pt x="0" y="202311"/>
                  </a:cubicBezTo>
                  <a:cubicBezTo>
                    <a:pt x="0" y="314046"/>
                    <a:pt x="90576" y="404622"/>
                    <a:pt x="202310" y="404622"/>
                  </a:cubicBezTo>
                  <a:cubicBezTo>
                    <a:pt x="314045" y="404622"/>
                    <a:pt x="404622" y="314046"/>
                    <a:pt x="404622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765">
              <a:extLst>
                <a:ext uri="{FF2B5EF4-FFF2-40B4-BE49-F238E27FC236}">
                  <a16:creationId xmlns:a16="http://schemas.microsoft.com/office/drawing/2014/main" id="{13FE9E14-27E1-44DD-A93E-E6131B812E9F}"/>
                </a:ext>
              </a:extLst>
            </p:cNvPr>
            <p:cNvSpPr/>
            <p:nvPr/>
          </p:nvSpPr>
          <p:spPr>
            <a:xfrm>
              <a:off x="4396123" y="703137"/>
              <a:ext cx="242843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Shape 766">
              <a:extLst>
                <a:ext uri="{FF2B5EF4-FFF2-40B4-BE49-F238E27FC236}">
                  <a16:creationId xmlns:a16="http://schemas.microsoft.com/office/drawing/2014/main" id="{8B76B29F-DD8E-43DC-B986-99A46B4B4501}"/>
                </a:ext>
              </a:extLst>
            </p:cNvPr>
            <p:cNvSpPr/>
            <p:nvPr/>
          </p:nvSpPr>
          <p:spPr>
            <a:xfrm>
              <a:off x="3323438" y="0"/>
              <a:ext cx="269754" cy="269753"/>
            </a:xfrm>
            <a:custGeom>
              <a:avLst/>
              <a:gdLst/>
              <a:ahLst/>
              <a:cxnLst/>
              <a:rect l="0" t="0" r="0" b="0"/>
              <a:pathLst>
                <a:path w="269754" h="269753">
                  <a:moveTo>
                    <a:pt x="0" y="0"/>
                  </a:moveTo>
                  <a:lnTo>
                    <a:pt x="269754" y="0"/>
                  </a:lnTo>
                  <a:lnTo>
                    <a:pt x="269753" y="269753"/>
                  </a:lnTo>
                  <a:lnTo>
                    <a:pt x="0" y="26975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767">
              <a:extLst>
                <a:ext uri="{FF2B5EF4-FFF2-40B4-BE49-F238E27FC236}">
                  <a16:creationId xmlns:a16="http://schemas.microsoft.com/office/drawing/2014/main" id="{35846307-C900-4B70-A54E-2F3C586C998F}"/>
                </a:ext>
              </a:extLst>
            </p:cNvPr>
            <p:cNvSpPr/>
            <p:nvPr/>
          </p:nvSpPr>
          <p:spPr>
            <a:xfrm>
              <a:off x="3323438" y="0"/>
              <a:ext cx="269754" cy="269753"/>
            </a:xfrm>
            <a:custGeom>
              <a:avLst/>
              <a:gdLst/>
              <a:ahLst/>
              <a:cxnLst/>
              <a:rect l="0" t="0" r="0" b="0"/>
              <a:pathLst>
                <a:path w="269754" h="269753">
                  <a:moveTo>
                    <a:pt x="269753" y="269753"/>
                  </a:moveTo>
                  <a:lnTo>
                    <a:pt x="269754" y="0"/>
                  </a:lnTo>
                  <a:lnTo>
                    <a:pt x="0" y="0"/>
                  </a:lnTo>
                  <a:lnTo>
                    <a:pt x="0" y="26975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769">
              <a:extLst>
                <a:ext uri="{FF2B5EF4-FFF2-40B4-BE49-F238E27FC236}">
                  <a16:creationId xmlns:a16="http://schemas.microsoft.com/office/drawing/2014/main" id="{01362BD1-12B6-4D6D-B795-D7FDDF4C5A0D}"/>
                </a:ext>
              </a:extLst>
            </p:cNvPr>
            <p:cNvSpPr/>
            <p:nvPr/>
          </p:nvSpPr>
          <p:spPr>
            <a:xfrm>
              <a:off x="163121" y="635545"/>
              <a:ext cx="887291" cy="3423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TWO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29547">
              <a:extLst>
                <a:ext uri="{FF2B5EF4-FFF2-40B4-BE49-F238E27FC236}">
                  <a16:creationId xmlns:a16="http://schemas.microsoft.com/office/drawing/2014/main" id="{9A5E971F-7D64-4501-A3B8-C6F90ABE7C79}"/>
                </a:ext>
              </a:extLst>
            </p:cNvPr>
            <p:cNvSpPr/>
            <p:nvPr/>
          </p:nvSpPr>
          <p:spPr>
            <a:xfrm>
              <a:off x="2" y="944144"/>
              <a:ext cx="1215757" cy="4046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+TWO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778">
              <a:extLst>
                <a:ext uri="{FF2B5EF4-FFF2-40B4-BE49-F238E27FC236}">
                  <a16:creationId xmlns:a16="http://schemas.microsoft.com/office/drawing/2014/main" id="{67C6DB46-3CB5-45DA-81B5-509D627DE961}"/>
                </a:ext>
              </a:extLst>
            </p:cNvPr>
            <p:cNvSpPr/>
            <p:nvPr/>
          </p:nvSpPr>
          <p:spPr>
            <a:xfrm>
              <a:off x="2" y="1444802"/>
              <a:ext cx="1300281" cy="2697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=FOUR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Shape 780">
              <a:extLst>
                <a:ext uri="{FF2B5EF4-FFF2-40B4-BE49-F238E27FC236}">
                  <a16:creationId xmlns:a16="http://schemas.microsoft.com/office/drawing/2014/main" id="{36E13540-F8BC-4A1E-A1C5-721572EC1D46}"/>
                </a:ext>
              </a:extLst>
            </p:cNvPr>
            <p:cNvSpPr/>
            <p:nvPr/>
          </p:nvSpPr>
          <p:spPr>
            <a:xfrm>
              <a:off x="2918807" y="1955716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202311" y="0"/>
                  </a:moveTo>
                  <a:cubicBezTo>
                    <a:pt x="314046" y="0"/>
                    <a:pt x="404622" y="90576"/>
                    <a:pt x="404622" y="202311"/>
                  </a:cubicBezTo>
                  <a:cubicBezTo>
                    <a:pt x="404622" y="314046"/>
                    <a:pt x="314046" y="404622"/>
                    <a:pt x="202311" y="404622"/>
                  </a:cubicBezTo>
                  <a:cubicBezTo>
                    <a:pt x="90577" y="404622"/>
                    <a:pt x="0" y="314046"/>
                    <a:pt x="0" y="202311"/>
                  </a:cubicBezTo>
                  <a:cubicBezTo>
                    <a:pt x="0" y="90576"/>
                    <a:pt x="90577" y="0"/>
                    <a:pt x="2023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781">
              <a:extLst>
                <a:ext uri="{FF2B5EF4-FFF2-40B4-BE49-F238E27FC236}">
                  <a16:creationId xmlns:a16="http://schemas.microsoft.com/office/drawing/2014/main" id="{8FD00DEE-9CE9-4D0B-8CA0-2CE54315C9FD}"/>
                </a:ext>
              </a:extLst>
            </p:cNvPr>
            <p:cNvSpPr/>
            <p:nvPr/>
          </p:nvSpPr>
          <p:spPr>
            <a:xfrm>
              <a:off x="2918807" y="1955716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404622" y="202311"/>
                  </a:moveTo>
                  <a:cubicBezTo>
                    <a:pt x="404622" y="90576"/>
                    <a:pt x="314046" y="0"/>
                    <a:pt x="202311" y="0"/>
                  </a:cubicBezTo>
                  <a:cubicBezTo>
                    <a:pt x="90577" y="0"/>
                    <a:pt x="0" y="90576"/>
                    <a:pt x="0" y="202311"/>
                  </a:cubicBezTo>
                  <a:cubicBezTo>
                    <a:pt x="0" y="314046"/>
                    <a:pt x="90577" y="404622"/>
                    <a:pt x="202311" y="404622"/>
                  </a:cubicBezTo>
                  <a:cubicBezTo>
                    <a:pt x="314046" y="404622"/>
                    <a:pt x="404622" y="314046"/>
                    <a:pt x="404622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782">
              <a:extLst>
                <a:ext uri="{FF2B5EF4-FFF2-40B4-BE49-F238E27FC236}">
                  <a16:creationId xmlns:a16="http://schemas.microsoft.com/office/drawing/2014/main" id="{0A3A7D61-537B-4141-9991-F99641F8B219}"/>
                </a:ext>
              </a:extLst>
            </p:cNvPr>
            <p:cNvSpPr/>
            <p:nvPr/>
          </p:nvSpPr>
          <p:spPr>
            <a:xfrm>
              <a:off x="2990271" y="2030756"/>
              <a:ext cx="224343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783">
              <a:extLst>
                <a:ext uri="{FF2B5EF4-FFF2-40B4-BE49-F238E27FC236}">
                  <a16:creationId xmlns:a16="http://schemas.microsoft.com/office/drawing/2014/main" id="{A4837EA0-CDA3-4791-8356-B77721BC466E}"/>
                </a:ext>
              </a:extLst>
            </p:cNvPr>
            <p:cNvSpPr/>
            <p:nvPr/>
          </p:nvSpPr>
          <p:spPr>
            <a:xfrm>
              <a:off x="3163448" y="2149122"/>
              <a:ext cx="130907" cy="217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Shape 784">
              <a:extLst>
                <a:ext uri="{FF2B5EF4-FFF2-40B4-BE49-F238E27FC236}">
                  <a16:creationId xmlns:a16="http://schemas.microsoft.com/office/drawing/2014/main" id="{A6652B70-C238-4F81-8F6A-CC6B777F6B60}"/>
                </a:ext>
              </a:extLst>
            </p:cNvPr>
            <p:cNvSpPr/>
            <p:nvPr/>
          </p:nvSpPr>
          <p:spPr>
            <a:xfrm>
              <a:off x="4267573" y="1955717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202311" y="0"/>
                  </a:moveTo>
                  <a:cubicBezTo>
                    <a:pt x="314045" y="0"/>
                    <a:pt x="404622" y="90576"/>
                    <a:pt x="404622" y="202311"/>
                  </a:cubicBezTo>
                  <a:cubicBezTo>
                    <a:pt x="404622" y="314046"/>
                    <a:pt x="314045" y="404622"/>
                    <a:pt x="202311" y="404622"/>
                  </a:cubicBezTo>
                  <a:cubicBezTo>
                    <a:pt x="90577" y="404622"/>
                    <a:pt x="0" y="314046"/>
                    <a:pt x="0" y="202311"/>
                  </a:cubicBezTo>
                  <a:cubicBezTo>
                    <a:pt x="0" y="90576"/>
                    <a:pt x="90577" y="0"/>
                    <a:pt x="2023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785">
              <a:extLst>
                <a:ext uri="{FF2B5EF4-FFF2-40B4-BE49-F238E27FC236}">
                  <a16:creationId xmlns:a16="http://schemas.microsoft.com/office/drawing/2014/main" id="{0494EE69-8FB7-497D-860F-56084E8F5574}"/>
                </a:ext>
              </a:extLst>
            </p:cNvPr>
            <p:cNvSpPr/>
            <p:nvPr/>
          </p:nvSpPr>
          <p:spPr>
            <a:xfrm>
              <a:off x="4267573" y="1955717"/>
              <a:ext cx="404622" cy="404622"/>
            </a:xfrm>
            <a:custGeom>
              <a:avLst/>
              <a:gdLst/>
              <a:ahLst/>
              <a:cxnLst/>
              <a:rect l="0" t="0" r="0" b="0"/>
              <a:pathLst>
                <a:path w="404622" h="404622">
                  <a:moveTo>
                    <a:pt x="404622" y="202311"/>
                  </a:moveTo>
                  <a:cubicBezTo>
                    <a:pt x="404622" y="90576"/>
                    <a:pt x="314045" y="0"/>
                    <a:pt x="202311" y="0"/>
                  </a:cubicBezTo>
                  <a:cubicBezTo>
                    <a:pt x="90577" y="0"/>
                    <a:pt x="0" y="90576"/>
                    <a:pt x="0" y="202311"/>
                  </a:cubicBezTo>
                  <a:cubicBezTo>
                    <a:pt x="0" y="314046"/>
                    <a:pt x="90577" y="404622"/>
                    <a:pt x="202311" y="404622"/>
                  </a:cubicBezTo>
                  <a:cubicBezTo>
                    <a:pt x="314045" y="404622"/>
                    <a:pt x="404622" y="314046"/>
                    <a:pt x="404622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786">
              <a:extLst>
                <a:ext uri="{FF2B5EF4-FFF2-40B4-BE49-F238E27FC236}">
                  <a16:creationId xmlns:a16="http://schemas.microsoft.com/office/drawing/2014/main" id="{C2EDDA64-DAEB-44E4-8977-170F43EFA1E2}"/>
                </a:ext>
              </a:extLst>
            </p:cNvPr>
            <p:cNvSpPr/>
            <p:nvPr/>
          </p:nvSpPr>
          <p:spPr>
            <a:xfrm>
              <a:off x="4334883" y="2030756"/>
              <a:ext cx="224344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787">
              <a:extLst>
                <a:ext uri="{FF2B5EF4-FFF2-40B4-BE49-F238E27FC236}">
                  <a16:creationId xmlns:a16="http://schemas.microsoft.com/office/drawing/2014/main" id="{CCB73E9C-2141-4378-BCD1-10B126EA9B6B}"/>
                </a:ext>
              </a:extLst>
            </p:cNvPr>
            <p:cNvSpPr/>
            <p:nvPr/>
          </p:nvSpPr>
          <p:spPr>
            <a:xfrm>
              <a:off x="4516353" y="2149123"/>
              <a:ext cx="130906" cy="217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Shape 788">
              <a:extLst>
                <a:ext uri="{FF2B5EF4-FFF2-40B4-BE49-F238E27FC236}">
                  <a16:creationId xmlns:a16="http://schemas.microsoft.com/office/drawing/2014/main" id="{0F8283A9-26AD-4B98-BFAA-60C528CF2737}"/>
                </a:ext>
              </a:extLst>
            </p:cNvPr>
            <p:cNvSpPr/>
            <p:nvPr/>
          </p:nvSpPr>
          <p:spPr>
            <a:xfrm>
              <a:off x="1907227" y="1955716"/>
              <a:ext cx="404635" cy="404622"/>
            </a:xfrm>
            <a:custGeom>
              <a:avLst/>
              <a:gdLst/>
              <a:ahLst/>
              <a:cxnLst/>
              <a:rect l="0" t="0" r="0" b="0"/>
              <a:pathLst>
                <a:path w="404635" h="404622">
                  <a:moveTo>
                    <a:pt x="202324" y="0"/>
                  </a:moveTo>
                  <a:cubicBezTo>
                    <a:pt x="314058" y="0"/>
                    <a:pt x="404635" y="90576"/>
                    <a:pt x="404635" y="202311"/>
                  </a:cubicBezTo>
                  <a:cubicBezTo>
                    <a:pt x="404635" y="314046"/>
                    <a:pt x="314058" y="404622"/>
                    <a:pt x="202324" y="404622"/>
                  </a:cubicBezTo>
                  <a:cubicBezTo>
                    <a:pt x="90589" y="404622"/>
                    <a:pt x="0" y="314046"/>
                    <a:pt x="0" y="202311"/>
                  </a:cubicBezTo>
                  <a:cubicBezTo>
                    <a:pt x="0" y="90576"/>
                    <a:pt x="90589" y="0"/>
                    <a:pt x="2023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789">
              <a:extLst>
                <a:ext uri="{FF2B5EF4-FFF2-40B4-BE49-F238E27FC236}">
                  <a16:creationId xmlns:a16="http://schemas.microsoft.com/office/drawing/2014/main" id="{55C93A07-4732-457B-98CE-F8DEA6E83E55}"/>
                </a:ext>
              </a:extLst>
            </p:cNvPr>
            <p:cNvSpPr/>
            <p:nvPr/>
          </p:nvSpPr>
          <p:spPr>
            <a:xfrm>
              <a:off x="1907227" y="1955716"/>
              <a:ext cx="404635" cy="404622"/>
            </a:xfrm>
            <a:custGeom>
              <a:avLst/>
              <a:gdLst/>
              <a:ahLst/>
              <a:cxnLst/>
              <a:rect l="0" t="0" r="0" b="0"/>
              <a:pathLst>
                <a:path w="404635" h="404622">
                  <a:moveTo>
                    <a:pt x="404635" y="202311"/>
                  </a:moveTo>
                  <a:cubicBezTo>
                    <a:pt x="404635" y="90576"/>
                    <a:pt x="314058" y="0"/>
                    <a:pt x="202324" y="0"/>
                  </a:cubicBezTo>
                  <a:cubicBezTo>
                    <a:pt x="90589" y="0"/>
                    <a:pt x="0" y="90576"/>
                    <a:pt x="0" y="202311"/>
                  </a:cubicBezTo>
                  <a:cubicBezTo>
                    <a:pt x="0" y="314046"/>
                    <a:pt x="90589" y="404622"/>
                    <a:pt x="202324" y="404622"/>
                  </a:cubicBezTo>
                  <a:cubicBezTo>
                    <a:pt x="314058" y="404622"/>
                    <a:pt x="404635" y="314046"/>
                    <a:pt x="404635" y="2023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790">
              <a:extLst>
                <a:ext uri="{FF2B5EF4-FFF2-40B4-BE49-F238E27FC236}">
                  <a16:creationId xmlns:a16="http://schemas.microsoft.com/office/drawing/2014/main" id="{182FAF73-C34F-433A-ABE3-7B92C85C0A7D}"/>
                </a:ext>
              </a:extLst>
            </p:cNvPr>
            <p:cNvSpPr/>
            <p:nvPr/>
          </p:nvSpPr>
          <p:spPr>
            <a:xfrm>
              <a:off x="1978703" y="2030755"/>
              <a:ext cx="224343" cy="311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791">
              <a:extLst>
                <a:ext uri="{FF2B5EF4-FFF2-40B4-BE49-F238E27FC236}">
                  <a16:creationId xmlns:a16="http://schemas.microsoft.com/office/drawing/2014/main" id="{FDE623C7-1046-441D-BB3B-936CB6855ECC}"/>
                </a:ext>
              </a:extLst>
            </p:cNvPr>
            <p:cNvSpPr/>
            <p:nvPr/>
          </p:nvSpPr>
          <p:spPr>
            <a:xfrm>
              <a:off x="2151867" y="2149122"/>
              <a:ext cx="130907" cy="217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Shape 36419">
              <a:extLst>
                <a:ext uri="{FF2B5EF4-FFF2-40B4-BE49-F238E27FC236}">
                  <a16:creationId xmlns:a16="http://schemas.microsoft.com/office/drawing/2014/main" id="{73BF5740-13FF-48BE-82FF-79D751A9F11C}"/>
                </a:ext>
              </a:extLst>
            </p:cNvPr>
            <p:cNvSpPr/>
            <p:nvPr/>
          </p:nvSpPr>
          <p:spPr>
            <a:xfrm>
              <a:off x="1637474" y="1348765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0" y="0"/>
                  </a:moveTo>
                  <a:lnTo>
                    <a:pt x="269753" y="0"/>
                  </a:lnTo>
                  <a:lnTo>
                    <a:pt x="269753" y="269753"/>
                  </a:lnTo>
                  <a:lnTo>
                    <a:pt x="0" y="26975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793">
              <a:extLst>
                <a:ext uri="{FF2B5EF4-FFF2-40B4-BE49-F238E27FC236}">
                  <a16:creationId xmlns:a16="http://schemas.microsoft.com/office/drawing/2014/main" id="{599E69DE-49C4-4C62-A7B7-11027AA9BB1E}"/>
                </a:ext>
              </a:extLst>
            </p:cNvPr>
            <p:cNvSpPr/>
            <p:nvPr/>
          </p:nvSpPr>
          <p:spPr>
            <a:xfrm>
              <a:off x="1637474" y="1348765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36420">
              <a:extLst>
                <a:ext uri="{FF2B5EF4-FFF2-40B4-BE49-F238E27FC236}">
                  <a16:creationId xmlns:a16="http://schemas.microsoft.com/office/drawing/2014/main" id="{E42EA73F-94C2-40D8-BF91-ED147A4DD24D}"/>
                </a:ext>
              </a:extLst>
            </p:cNvPr>
            <p:cNvSpPr/>
            <p:nvPr/>
          </p:nvSpPr>
          <p:spPr>
            <a:xfrm>
              <a:off x="2311857" y="1348765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0" y="0"/>
                  </a:moveTo>
                  <a:lnTo>
                    <a:pt x="269753" y="0"/>
                  </a:lnTo>
                  <a:lnTo>
                    <a:pt x="269753" y="269753"/>
                  </a:lnTo>
                  <a:lnTo>
                    <a:pt x="0" y="26975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795">
              <a:extLst>
                <a:ext uri="{FF2B5EF4-FFF2-40B4-BE49-F238E27FC236}">
                  <a16:creationId xmlns:a16="http://schemas.microsoft.com/office/drawing/2014/main" id="{62C63205-93DC-40EF-BD6B-C73CAECF45AB}"/>
                </a:ext>
              </a:extLst>
            </p:cNvPr>
            <p:cNvSpPr/>
            <p:nvPr/>
          </p:nvSpPr>
          <p:spPr>
            <a:xfrm>
              <a:off x="2311857" y="1348765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796">
              <a:extLst>
                <a:ext uri="{FF2B5EF4-FFF2-40B4-BE49-F238E27FC236}">
                  <a16:creationId xmlns:a16="http://schemas.microsoft.com/office/drawing/2014/main" id="{A00DD702-6CFE-4AE8-B3F7-A7D4CD233368}"/>
                </a:ext>
              </a:extLst>
            </p:cNvPr>
            <p:cNvSpPr/>
            <p:nvPr/>
          </p:nvSpPr>
          <p:spPr>
            <a:xfrm>
              <a:off x="3660622" y="1348766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0" y="0"/>
                  </a:moveTo>
                  <a:lnTo>
                    <a:pt x="269753" y="0"/>
                  </a:lnTo>
                  <a:lnTo>
                    <a:pt x="269753" y="269753"/>
                  </a:lnTo>
                  <a:lnTo>
                    <a:pt x="0" y="26975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797">
              <a:extLst>
                <a:ext uri="{FF2B5EF4-FFF2-40B4-BE49-F238E27FC236}">
                  <a16:creationId xmlns:a16="http://schemas.microsoft.com/office/drawing/2014/main" id="{F09A922F-898E-4C21-A4A6-FCDB9327A443}"/>
                </a:ext>
              </a:extLst>
            </p:cNvPr>
            <p:cNvSpPr/>
            <p:nvPr/>
          </p:nvSpPr>
          <p:spPr>
            <a:xfrm>
              <a:off x="3660622" y="1348766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798">
              <a:extLst>
                <a:ext uri="{FF2B5EF4-FFF2-40B4-BE49-F238E27FC236}">
                  <a16:creationId xmlns:a16="http://schemas.microsoft.com/office/drawing/2014/main" id="{73213423-933D-40F4-8A93-4CB691298A2A}"/>
                </a:ext>
              </a:extLst>
            </p:cNvPr>
            <p:cNvSpPr/>
            <p:nvPr/>
          </p:nvSpPr>
          <p:spPr>
            <a:xfrm>
              <a:off x="5009388" y="1348767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0" y="0"/>
                  </a:moveTo>
                  <a:lnTo>
                    <a:pt x="269753" y="0"/>
                  </a:lnTo>
                  <a:lnTo>
                    <a:pt x="269753" y="269753"/>
                  </a:lnTo>
                  <a:lnTo>
                    <a:pt x="0" y="26975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799">
              <a:extLst>
                <a:ext uri="{FF2B5EF4-FFF2-40B4-BE49-F238E27FC236}">
                  <a16:creationId xmlns:a16="http://schemas.microsoft.com/office/drawing/2014/main" id="{47DD1E7E-14B5-4628-BF42-F6253622B913}"/>
                </a:ext>
              </a:extLst>
            </p:cNvPr>
            <p:cNvSpPr/>
            <p:nvPr/>
          </p:nvSpPr>
          <p:spPr>
            <a:xfrm>
              <a:off x="5009388" y="1348767"/>
              <a:ext cx="269753" cy="269753"/>
            </a:xfrm>
            <a:custGeom>
              <a:avLst/>
              <a:gdLst/>
              <a:ahLst/>
              <a:cxnLst/>
              <a:rect l="0" t="0" r="0" b="0"/>
              <a:pathLst>
                <a:path w="269753" h="269753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54E09B39-23DB-4C20-AB9A-903E792C871A}"/>
              </a:ext>
            </a:extLst>
          </p:cNvPr>
          <p:cNvSpPr txBox="1"/>
          <p:nvPr/>
        </p:nvSpPr>
        <p:spPr>
          <a:xfrm>
            <a:off x="831850" y="3978090"/>
            <a:ext cx="10403997" cy="191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4000"/>
              </a:lnSpc>
              <a:spcAft>
                <a:spcPts val="85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 T U W R O X</a:t>
            </a:r>
            <a:r>
              <a:rPr lang="en-US" altLang="zh-CN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Domains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{0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9}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62585" marR="5304155" indent="-372110">
              <a:lnSpc>
                <a:spcPct val="104000"/>
              </a:lnSpc>
              <a:spcAft>
                <a:spcPts val="85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 </a:t>
            </a:r>
            <a:r>
              <a:rPr lang="en-US" altLang="zh-CN" sz="2800" kern="100" dirty="0" err="1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alldiff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F,T,U,W,R,O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 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+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 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 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+ 10 ·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etc.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3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629C4-9477-4F63-A70B-48D5B230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Real-World CSPs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95C88-16FE-4BBE-AC7D-0E754C48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Assignment problems</a:t>
            </a:r>
            <a:r>
              <a:rPr lang="zh-CN" alt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： 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who teaches what class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Timetabling problems</a:t>
            </a:r>
            <a:r>
              <a:rPr lang="zh-CN" alt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： 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which class is offered when and where?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Hardware configuration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Spreadsheets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Transportation scheduling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Factory scheduling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Floorplanning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06705-E96F-4ABE-B535-855DF8A4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3B8C3-F955-444E-9B85-709BB6C5CFA4}"/>
              </a:ext>
            </a:extLst>
          </p:cNvPr>
          <p:cNvSpPr txBox="1"/>
          <p:nvPr/>
        </p:nvSpPr>
        <p:spPr>
          <a:xfrm>
            <a:off x="2084916" y="5719919"/>
            <a:ext cx="8583084" cy="53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600"/>
              </a:spcAft>
            </a:pPr>
            <a:r>
              <a:rPr lang="en-US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 real-world problems involve real-valued variables</a:t>
            </a:r>
            <a:endParaRPr lang="zh-CN" altLang="zh-C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2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AABCB-2BF6-44C5-8765-5134E099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Standard Search Formulation (incremental)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AF2E11-F370-4164-B29C-B653D35B6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350" indent="-6350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Let’s start with the straightforward, dumb approach, then fix it</a:t>
                </a:r>
                <a:endParaRPr lang="zh-CN" altLang="zh-CN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States are defined by the values assigned so far</a:t>
                </a:r>
                <a:endParaRPr lang="zh-CN" altLang="zh-CN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4349750" algn="ctr"/>
                  </a:tabLst>
                </a:pPr>
                <a:r>
                  <a:rPr lang="en-US" altLang="zh-CN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  </a:t>
                </a:r>
                <a:r>
                  <a:rPr lang="en-US" altLang="zh-CN" kern="100" dirty="0">
                    <a:solidFill>
                      <a:srgbClr val="004C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Initial state</a:t>
                </a:r>
                <a:r>
                  <a:rPr lang="en-US" altLang="zh-CN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 the empty assignment, </a:t>
                </a:r>
              </a:p>
              <a:p>
                <a:pPr marL="0" indent="0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4349750" algn="ctr"/>
                  </a:tabLst>
                </a:pPr>
                <a:r>
                  <a:rPr lang="en-US" altLang="zh-CN" kern="100" dirty="0">
                    <a:solidFill>
                      <a:srgbClr val="004C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Successor function</a:t>
                </a:r>
                <a:r>
                  <a:rPr lang="en-US" altLang="zh-CN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 assign a value to an unassigned variable that does not conflict with current assignment.</a:t>
                </a:r>
                <a:endParaRPr lang="zh-CN" altLang="zh-CN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993775" algn="ctr"/>
                    <a:tab pos="3415030" algn="ctr"/>
                  </a:tabLst>
                </a:pP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⇒	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fail if no legal assignments (not fixable!)</a:t>
                </a:r>
                <a:endParaRPr lang="zh-CN" altLang="zh-CN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6350" indent="-6350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4C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Goal test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 the current assignment is complete</a:t>
                </a:r>
              </a:p>
              <a:p>
                <a:pPr marL="342900" lvl="0" indent="-342900" fontAlgn="base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ts val="2050"/>
                  <a:buFont typeface="+mj-lt"/>
                  <a:buAutoNum type="arabicParenR"/>
                </a:pPr>
                <a:r>
                  <a:rPr lang="en-US" altLang="zh-CN" sz="2400" u="none" strike="noStrike" kern="100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same for all CSPs! </a:t>
                </a:r>
                <a:endParaRPr lang="zh-CN" altLang="zh-CN" sz="2400" u="none" strike="noStrike" kern="100" dirty="0"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fontAlgn="base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ts val="2050"/>
                  <a:buFont typeface="+mj-lt"/>
                  <a:buAutoNum type="arabicParenR"/>
                </a:pPr>
                <a:r>
                  <a:rPr lang="en-US" altLang="zh-CN" sz="2400" kern="1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a CSP:</a:t>
                </a:r>
                <a:r>
                  <a:rPr lang="en-US" altLang="zh-CN" sz="2400" u="none" strike="noStrike" kern="100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i="1" u="none" strike="noStrike" kern="100" dirty="0">
                    <a:solidFill>
                      <a:srgbClr val="990099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altLang="zh-CN" sz="2400" u="none" strike="noStrike" kern="100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variables, each has </a:t>
                </a:r>
                <a:r>
                  <a:rPr lang="en-US" altLang="zh-CN" sz="2400" i="1" u="none" strike="noStrike" kern="100" dirty="0">
                    <a:solidFill>
                      <a:srgbClr val="990099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</a:t>
                </a:r>
                <a:r>
                  <a:rPr lang="en-US" altLang="zh-CN" sz="2400" u="none" strike="noStrike" kern="100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possible values 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⇒	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use depth-first search</a:t>
                </a:r>
                <a:endParaRPr lang="en-US" altLang="zh-CN" sz="2400" u="none" strike="noStrike" kern="100" dirty="0"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fontAlgn="base">
                  <a:lnSpc>
                    <a:spcPct val="108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Pts val="2050"/>
                  <a:buFont typeface="+mj-lt"/>
                  <a:buAutoNum type="arabicParenR"/>
                </a:pPr>
                <a:r>
                  <a:rPr kumimoji="0" lang="en-US" altLang="zh-CN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Top level branch factor </a:t>
                </a:r>
                <a:r>
                  <a:rPr lang="en-US" altLang="zh-CN" sz="2400" kern="1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will be </a:t>
                </a:r>
                <a:r>
                  <a:rPr lang="en-US" altLang="zh-CN" sz="2400" i="1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</a:t>
                </a:r>
                <a:r>
                  <a:rPr lang="en-US" altLang="zh-CN" sz="2400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en-US" altLang="zh-CN" sz="2400" i="1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en-US" altLang="zh-CN" sz="2400" i="1" kern="100" dirty="0" err="1">
                    <a:solidFill>
                      <a:srgbClr val="990099"/>
                    </a:solidFill>
                    <a:uFill>
                      <a:solidFill>
                        <a:srgbClr val="000000"/>
                      </a:solidFill>
                    </a:u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nd</a:t>
                </a:r>
                <a:r>
                  <a:rPr lang="en-US" altLang="zh-CN" sz="2400" kern="100" dirty="0">
                    <a:solidFill>
                      <a:srgbClr val="990099"/>
                    </a:solidFill>
                    <a:uFill>
                      <a:solidFill>
                        <a:srgbClr val="000000"/>
                      </a:solidFill>
                    </a:u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,</a:t>
                </a:r>
                <a:r>
                  <a:rPr lang="en-US" altLang="zh-CN" sz="2400" i="1" kern="100" dirty="0">
                    <a:solidFill>
                      <a:srgbClr val="990099"/>
                    </a:solidFill>
                    <a:uFill>
                      <a:solidFill>
                        <a:srgbClr val="000000"/>
                      </a:solidFill>
                    </a:u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next will be </a:t>
                </a:r>
                <a:r>
                  <a:rPr lang="en-US" altLang="zh-CN" sz="2400" i="1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</a:t>
                </a:r>
                <a:r>
                  <a:rPr lang="en-US" altLang="zh-CN" sz="2400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=(</a:t>
                </a:r>
                <a:r>
                  <a:rPr lang="en-US" altLang="zh-CN" sz="2400" i="1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altLang="zh-CN" sz="2400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99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r>
                  <a:rPr lang="en-US" altLang="zh-CN" sz="2400" i="1" dirty="0">
                    <a:solidFill>
                      <a:srgbClr val="990099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，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b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=(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−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at depth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99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, hence the search tree has 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!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d</a:t>
                </a:r>
                <a:r>
                  <a:rPr kumimoji="0" lang="en-US" altLang="zh-CN" sz="24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leaves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AF2E11-F370-4164-B29C-B653D35B6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873" r="-1101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0D7F9-CB83-43CD-AF9A-711DE99C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0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27EE-DA4C-40CA-A191-D4C52B8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41AC0-136E-4D7F-B881-193B71D7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Variable assignments are </a:t>
            </a:r>
            <a:r>
              <a:rPr lang="en-US" altLang="zh-CN" sz="2800" b="0" i="0" u="none" strike="noStrike" baseline="0" dirty="0">
                <a:solidFill>
                  <a:srgbClr val="00007F"/>
                </a:solidFill>
                <a:latin typeface="CMSS17"/>
              </a:rPr>
              <a:t>commutative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, i.e.,</a:t>
            </a: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      [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WA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R17"/>
              </a:rPr>
              <a:t>=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red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then 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NT 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R17"/>
              </a:rPr>
              <a:t>=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green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] same as [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NT 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R17"/>
              </a:rPr>
              <a:t>=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green 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CMSS17"/>
              </a:rPr>
              <a:t>then</a:t>
            </a:r>
            <a:r>
              <a:rPr lang="en-US" altLang="zh-CN" b="0" i="0" u="none" strike="noStrike" baseline="0" dirty="0" err="1">
                <a:solidFill>
                  <a:srgbClr val="9A009A"/>
                </a:solidFill>
                <a:latin typeface="CMMI12"/>
              </a:rPr>
              <a:t>WA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R17"/>
              </a:rPr>
              <a:t>=</a:t>
            </a:r>
            <a:r>
              <a:rPr lang="en-US" altLang="zh-CN" b="0" i="0" u="none" strike="noStrike" baseline="0" dirty="0">
                <a:solidFill>
                  <a:srgbClr val="9A009A"/>
                </a:solidFill>
                <a:latin typeface="CMMI12"/>
              </a:rPr>
              <a:t>red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]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Only need to consider assignments to a single variable at each node</a:t>
            </a:r>
          </a:p>
          <a:p>
            <a:pPr marL="0" indent="0" algn="l">
              <a:buNone/>
            </a:pP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Y10"/>
              </a:rPr>
              <a:t> 	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⇒ 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MMI12"/>
              </a:rPr>
              <a:t>b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MR17"/>
              </a:rPr>
              <a:t>=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MMI12"/>
              </a:rPr>
              <a:t>d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and there are </a:t>
            </a:r>
            <a:r>
              <a:rPr lang="en-US" altLang="zh-CN" sz="2800" b="0" i="0" u="none" strike="noStrike" baseline="0" dirty="0" err="1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2800" b="0" i="0" u="none" strike="noStrike" baseline="44000" dirty="0" err="1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leaves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Depth-first search for CSPs with single-variable assignments is called </a:t>
            </a:r>
            <a:r>
              <a:rPr lang="en-US" altLang="zh-CN" sz="2800" b="0" i="0" u="none" strike="noStrike" baseline="0" dirty="0">
                <a:solidFill>
                  <a:srgbClr val="00007F"/>
                </a:solidFill>
                <a:latin typeface="CMSS17"/>
              </a:rPr>
              <a:t>backtracking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search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Backtracking search is the basic uninformed algorithm for CSPs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Can solve 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MMI12"/>
              </a:rPr>
              <a:t>n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CMSS17"/>
              </a:rPr>
              <a:t>-queens for 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MMI12"/>
              </a:rPr>
              <a:t>n≈</a:t>
            </a:r>
            <a:r>
              <a:rPr lang="en-US" altLang="zh-CN" sz="2800" b="0" i="0" u="none" strike="noStrike" baseline="0" dirty="0">
                <a:solidFill>
                  <a:srgbClr val="9A009A"/>
                </a:solidFill>
                <a:latin typeface="CMR17"/>
              </a:rPr>
              <a:t>25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A3D3D-4EED-488A-859F-57F6C164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3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21F54-0687-41BC-AB29-5A66A79F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00" dirty="0">
                <a:solidFill>
                  <a:srgbClr val="B3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Backtracking-Search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95E16-8425-43ED-862B-E5F33E01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B35E7ED-C6DD-4150-8F70-6AD88010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37849"/>
              </p:ext>
            </p:extLst>
          </p:nvPr>
        </p:nvGraphicFramePr>
        <p:xfrm>
          <a:off x="693684" y="1221635"/>
          <a:ext cx="12276082" cy="5000516"/>
        </p:xfrm>
        <a:graphic>
          <a:graphicData uri="http://schemas.openxmlformats.org/drawingml/2006/table">
            <a:tbl>
              <a:tblPr firstRow="1" firstCol="1" bandRow="1"/>
              <a:tblGrid>
                <a:gridCol w="12276082">
                  <a:extLst>
                    <a:ext uri="{9D8B030D-6E8A-4147-A177-3AD203B41FA5}">
                      <a16:colId xmlns:a16="http://schemas.microsoft.com/office/drawing/2014/main" val="4080008120"/>
                    </a:ext>
                  </a:extLst>
                </a:gridCol>
              </a:tblGrid>
              <a:tr h="5000516">
                <a:tc>
                  <a:txBody>
                    <a:bodyPr/>
                    <a:lstStyle/>
                    <a:p>
                      <a:pPr marL="273050" marR="810895" indent="-273050">
                        <a:lnSpc>
                          <a:spcPct val="100000"/>
                        </a:lnSpc>
                        <a:spcAft>
                          <a:spcPts val="820"/>
                        </a:spcAft>
                      </a:pP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 </a:t>
                      </a:r>
                      <a:r>
                        <a:rPr lang="en-US" sz="2400" kern="100" dirty="0">
                          <a:solidFill>
                            <a:srgbClr val="B3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Backtracking-Search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returns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solution/failure </a:t>
                      </a:r>
                    </a:p>
                    <a:p>
                      <a:pPr marL="273050" marR="810895" indent="-273050">
                        <a:lnSpc>
                          <a:spcPct val="100000"/>
                        </a:lnSpc>
                        <a:spcAft>
                          <a:spcPts val="82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Recursive-Backtracking({},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endParaRPr 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 </a:t>
                      </a:r>
                      <a:r>
                        <a:rPr lang="en-US" sz="2400" kern="100" dirty="0">
                          <a:solidFill>
                            <a:srgbClr val="B3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Recursive-Backtracking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r>
                        <a:rPr lang="en-US" sz="2400" kern="100" dirty="0" err="1">
                          <a:solidFill>
                            <a:srgbClr val="004C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returns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soln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/failure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if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 complete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then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return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 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var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←Select-Unassigned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Variable(Variables[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],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 each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value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Order-Domain-Values(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var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if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value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 consistent with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given Constraints[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]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then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add {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var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=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value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} to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US" sz="3200" i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i="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+mn-cs"/>
                        </a:rPr>
                        <a:t>          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result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←Recursive-Backtracking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if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result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=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failure </a:t>
                      </a: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then return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result </a:t>
                      </a:r>
                    </a:p>
                    <a:p>
                      <a:pPr marL="273050" marR="37084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remove {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var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=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value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} from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273050" indent="-63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 </a:t>
                      </a:r>
                      <a:r>
                        <a:rPr lang="en-US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failure</a:t>
                      </a:r>
                      <a:endParaRPr 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6210" marR="73025" marT="1530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2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9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2CEF-E3AC-422B-8490-C7878FE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D5DBE-29E6-4BA8-A550-64FAE8AF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Group 29058">
            <a:extLst>
              <a:ext uri="{FF2B5EF4-FFF2-40B4-BE49-F238E27FC236}">
                <a16:creationId xmlns:a16="http://schemas.microsoft.com/office/drawing/2014/main" id="{DE5CD025-15C7-4AD6-8CEC-5821FF1D0380}"/>
              </a:ext>
            </a:extLst>
          </p:cNvPr>
          <p:cNvGrpSpPr/>
          <p:nvPr/>
        </p:nvGrpSpPr>
        <p:grpSpPr>
          <a:xfrm>
            <a:off x="5642292" y="1288164"/>
            <a:ext cx="907415" cy="758826"/>
            <a:chOff x="0" y="0"/>
            <a:chExt cx="907885" cy="758850"/>
          </a:xfrm>
        </p:grpSpPr>
        <p:sp>
          <p:nvSpPr>
            <p:cNvPr id="6" name="Shape 1391">
              <a:extLst>
                <a:ext uri="{FF2B5EF4-FFF2-40B4-BE49-F238E27FC236}">
                  <a16:creationId xmlns:a16="http://schemas.microsoft.com/office/drawing/2014/main" id="{C32B4026-325D-41A5-8B6F-EE5DB744463D}"/>
                </a:ext>
              </a:extLst>
            </p:cNvPr>
            <p:cNvSpPr/>
            <p:nvPr/>
          </p:nvSpPr>
          <p:spPr>
            <a:xfrm>
              <a:off x="0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392">
              <a:extLst>
                <a:ext uri="{FF2B5EF4-FFF2-40B4-BE49-F238E27FC236}">
                  <a16:creationId xmlns:a16="http://schemas.microsoft.com/office/drawing/2014/main" id="{FDA87421-4314-40F8-9D96-20D48E5A860C}"/>
                </a:ext>
              </a:extLst>
            </p:cNvPr>
            <p:cNvSpPr/>
            <p:nvPr/>
          </p:nvSpPr>
          <p:spPr>
            <a:xfrm>
              <a:off x="681481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393">
              <a:extLst>
                <a:ext uri="{FF2B5EF4-FFF2-40B4-BE49-F238E27FC236}">
                  <a16:creationId xmlns:a16="http://schemas.microsoft.com/office/drawing/2014/main" id="{89072F13-A978-4254-BCA2-7397FEBD5683}"/>
                </a:ext>
              </a:extLst>
            </p:cNvPr>
            <p:cNvSpPr/>
            <p:nvPr/>
          </p:nvSpPr>
          <p:spPr>
            <a:xfrm>
              <a:off x="624586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394">
              <a:extLst>
                <a:ext uri="{FF2B5EF4-FFF2-40B4-BE49-F238E27FC236}">
                  <a16:creationId xmlns:a16="http://schemas.microsoft.com/office/drawing/2014/main" id="{EE5D90AE-7DA7-4B26-9804-C4D13346326D}"/>
                </a:ext>
              </a:extLst>
            </p:cNvPr>
            <p:cNvSpPr/>
            <p:nvPr/>
          </p:nvSpPr>
          <p:spPr>
            <a:xfrm>
              <a:off x="562013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395">
              <a:extLst>
                <a:ext uri="{FF2B5EF4-FFF2-40B4-BE49-F238E27FC236}">
                  <a16:creationId xmlns:a16="http://schemas.microsoft.com/office/drawing/2014/main" id="{0B898EE6-C185-4474-8F89-35DE23137888}"/>
                </a:ext>
              </a:extLst>
            </p:cNvPr>
            <p:cNvSpPr/>
            <p:nvPr/>
          </p:nvSpPr>
          <p:spPr>
            <a:xfrm>
              <a:off x="634834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396">
              <a:extLst>
                <a:ext uri="{FF2B5EF4-FFF2-40B4-BE49-F238E27FC236}">
                  <a16:creationId xmlns:a16="http://schemas.microsoft.com/office/drawing/2014/main" id="{C7F5792B-8F60-4DD3-A832-856725532AC2}"/>
                </a:ext>
              </a:extLst>
            </p:cNvPr>
            <p:cNvSpPr/>
            <p:nvPr/>
          </p:nvSpPr>
          <p:spPr>
            <a:xfrm>
              <a:off x="630275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397">
              <a:extLst>
                <a:ext uri="{FF2B5EF4-FFF2-40B4-BE49-F238E27FC236}">
                  <a16:creationId xmlns:a16="http://schemas.microsoft.com/office/drawing/2014/main" id="{14CA9C0C-5A20-4412-8163-1CFEDEFC79FB}"/>
                </a:ext>
              </a:extLst>
            </p:cNvPr>
            <p:cNvSpPr/>
            <p:nvPr/>
          </p:nvSpPr>
          <p:spPr>
            <a:xfrm>
              <a:off x="311721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398">
              <a:extLst>
                <a:ext uri="{FF2B5EF4-FFF2-40B4-BE49-F238E27FC236}">
                  <a16:creationId xmlns:a16="http://schemas.microsoft.com/office/drawing/2014/main" id="{234609ED-9BCB-42FD-95CA-7B3E92FAAE58}"/>
                </a:ext>
              </a:extLst>
            </p:cNvPr>
            <p:cNvSpPr/>
            <p:nvPr/>
          </p:nvSpPr>
          <p:spPr>
            <a:xfrm>
              <a:off x="323672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07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2CEF-E3AC-422B-8490-C7878FE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D5DBE-29E6-4BA8-A550-64FAE8AF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Group 29058">
            <a:extLst>
              <a:ext uri="{FF2B5EF4-FFF2-40B4-BE49-F238E27FC236}">
                <a16:creationId xmlns:a16="http://schemas.microsoft.com/office/drawing/2014/main" id="{DE5CD025-15C7-4AD6-8CEC-5821FF1D0380}"/>
              </a:ext>
            </a:extLst>
          </p:cNvPr>
          <p:cNvGrpSpPr/>
          <p:nvPr/>
        </p:nvGrpSpPr>
        <p:grpSpPr>
          <a:xfrm>
            <a:off x="5642292" y="1288164"/>
            <a:ext cx="907415" cy="758826"/>
            <a:chOff x="0" y="0"/>
            <a:chExt cx="907885" cy="758850"/>
          </a:xfrm>
        </p:grpSpPr>
        <p:sp>
          <p:nvSpPr>
            <p:cNvPr id="6" name="Shape 1391">
              <a:extLst>
                <a:ext uri="{FF2B5EF4-FFF2-40B4-BE49-F238E27FC236}">
                  <a16:creationId xmlns:a16="http://schemas.microsoft.com/office/drawing/2014/main" id="{C32B4026-325D-41A5-8B6F-EE5DB744463D}"/>
                </a:ext>
              </a:extLst>
            </p:cNvPr>
            <p:cNvSpPr/>
            <p:nvPr/>
          </p:nvSpPr>
          <p:spPr>
            <a:xfrm>
              <a:off x="0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392">
              <a:extLst>
                <a:ext uri="{FF2B5EF4-FFF2-40B4-BE49-F238E27FC236}">
                  <a16:creationId xmlns:a16="http://schemas.microsoft.com/office/drawing/2014/main" id="{FDA87421-4314-40F8-9D96-20D48E5A860C}"/>
                </a:ext>
              </a:extLst>
            </p:cNvPr>
            <p:cNvSpPr/>
            <p:nvPr/>
          </p:nvSpPr>
          <p:spPr>
            <a:xfrm>
              <a:off x="681481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393">
              <a:extLst>
                <a:ext uri="{FF2B5EF4-FFF2-40B4-BE49-F238E27FC236}">
                  <a16:creationId xmlns:a16="http://schemas.microsoft.com/office/drawing/2014/main" id="{89072F13-A978-4254-BCA2-7397FEBD5683}"/>
                </a:ext>
              </a:extLst>
            </p:cNvPr>
            <p:cNvSpPr/>
            <p:nvPr/>
          </p:nvSpPr>
          <p:spPr>
            <a:xfrm>
              <a:off x="624586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394">
              <a:extLst>
                <a:ext uri="{FF2B5EF4-FFF2-40B4-BE49-F238E27FC236}">
                  <a16:creationId xmlns:a16="http://schemas.microsoft.com/office/drawing/2014/main" id="{EE5D90AE-7DA7-4B26-9804-C4D13346326D}"/>
                </a:ext>
              </a:extLst>
            </p:cNvPr>
            <p:cNvSpPr/>
            <p:nvPr/>
          </p:nvSpPr>
          <p:spPr>
            <a:xfrm>
              <a:off x="562013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395">
              <a:extLst>
                <a:ext uri="{FF2B5EF4-FFF2-40B4-BE49-F238E27FC236}">
                  <a16:creationId xmlns:a16="http://schemas.microsoft.com/office/drawing/2014/main" id="{0B898EE6-C185-4474-8F89-35DE23137888}"/>
                </a:ext>
              </a:extLst>
            </p:cNvPr>
            <p:cNvSpPr/>
            <p:nvPr/>
          </p:nvSpPr>
          <p:spPr>
            <a:xfrm>
              <a:off x="634834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396">
              <a:extLst>
                <a:ext uri="{FF2B5EF4-FFF2-40B4-BE49-F238E27FC236}">
                  <a16:creationId xmlns:a16="http://schemas.microsoft.com/office/drawing/2014/main" id="{C7F5792B-8F60-4DD3-A832-856725532AC2}"/>
                </a:ext>
              </a:extLst>
            </p:cNvPr>
            <p:cNvSpPr/>
            <p:nvPr/>
          </p:nvSpPr>
          <p:spPr>
            <a:xfrm>
              <a:off x="630275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397">
              <a:extLst>
                <a:ext uri="{FF2B5EF4-FFF2-40B4-BE49-F238E27FC236}">
                  <a16:creationId xmlns:a16="http://schemas.microsoft.com/office/drawing/2014/main" id="{14CA9C0C-5A20-4412-8163-1CFEDEFC79FB}"/>
                </a:ext>
              </a:extLst>
            </p:cNvPr>
            <p:cNvSpPr/>
            <p:nvPr/>
          </p:nvSpPr>
          <p:spPr>
            <a:xfrm>
              <a:off x="311721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398">
              <a:extLst>
                <a:ext uri="{FF2B5EF4-FFF2-40B4-BE49-F238E27FC236}">
                  <a16:creationId xmlns:a16="http://schemas.microsoft.com/office/drawing/2014/main" id="{234609ED-9BCB-42FD-95CA-7B3E92FAAE58}"/>
                </a:ext>
              </a:extLst>
            </p:cNvPr>
            <p:cNvSpPr/>
            <p:nvPr/>
          </p:nvSpPr>
          <p:spPr>
            <a:xfrm>
              <a:off x="323672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0267">
            <a:extLst>
              <a:ext uri="{FF2B5EF4-FFF2-40B4-BE49-F238E27FC236}">
                <a16:creationId xmlns:a16="http://schemas.microsoft.com/office/drawing/2014/main" id="{F03A7266-4ADA-43D9-9798-EC25D0EBF6A6}"/>
              </a:ext>
            </a:extLst>
          </p:cNvPr>
          <p:cNvGrpSpPr/>
          <p:nvPr/>
        </p:nvGrpSpPr>
        <p:grpSpPr>
          <a:xfrm>
            <a:off x="4454842" y="1288164"/>
            <a:ext cx="3269615" cy="1757681"/>
            <a:chOff x="0" y="0"/>
            <a:chExt cx="3270199" cy="1758290"/>
          </a:xfrm>
        </p:grpSpPr>
        <p:sp>
          <p:nvSpPr>
            <p:cNvPr id="15" name="Shape 1416">
              <a:extLst>
                <a:ext uri="{FF2B5EF4-FFF2-40B4-BE49-F238E27FC236}">
                  <a16:creationId xmlns:a16="http://schemas.microsoft.com/office/drawing/2014/main" id="{7F1E601C-7A76-4743-9C19-6A93D21D58C9}"/>
                </a:ext>
              </a:extLst>
            </p:cNvPr>
            <p:cNvSpPr/>
            <p:nvPr/>
          </p:nvSpPr>
          <p:spPr>
            <a:xfrm>
              <a:off x="0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53" y="71297"/>
                    <a:pt x="329933" y="87985"/>
                    <a:pt x="328041" y="98222"/>
                  </a:cubicBezTo>
                  <a:cubicBezTo>
                    <a:pt x="326136" y="108457"/>
                    <a:pt x="329171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66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488" y="98602"/>
                  </a:cubicBezTo>
                  <a:cubicBezTo>
                    <a:pt x="272288" y="93294"/>
                    <a:pt x="257873" y="88735"/>
                    <a:pt x="246126" y="84950"/>
                  </a:cubicBezTo>
                  <a:cubicBezTo>
                    <a:pt x="234366" y="81152"/>
                    <a:pt x="225260" y="78117"/>
                    <a:pt x="213881" y="82296"/>
                  </a:cubicBezTo>
                  <a:cubicBezTo>
                    <a:pt x="202514" y="86461"/>
                    <a:pt x="188861" y="97841"/>
                    <a:pt x="178613" y="110731"/>
                  </a:cubicBezTo>
                  <a:cubicBezTo>
                    <a:pt x="168377" y="123634"/>
                    <a:pt x="161557" y="138036"/>
                    <a:pt x="155104" y="150177"/>
                  </a:cubicBezTo>
                  <a:cubicBezTo>
                    <a:pt x="148654" y="162306"/>
                    <a:pt x="142596" y="172174"/>
                    <a:pt x="133490" y="180898"/>
                  </a:cubicBezTo>
                  <a:cubicBezTo>
                    <a:pt x="124384" y="189611"/>
                    <a:pt x="112255" y="197205"/>
                    <a:pt x="100114" y="205917"/>
                  </a:cubicBezTo>
                  <a:cubicBezTo>
                    <a:pt x="87986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4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29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11" y="342062"/>
                    <a:pt x="3035" y="354202"/>
                    <a:pt x="7200" y="363308"/>
                  </a:cubicBezTo>
                  <a:cubicBezTo>
                    <a:pt x="11379" y="372402"/>
                    <a:pt x="18199" y="378472"/>
                    <a:pt x="24650" y="388327"/>
                  </a:cubicBezTo>
                  <a:cubicBezTo>
                    <a:pt x="31090" y="398195"/>
                    <a:pt x="37161" y="411848"/>
                    <a:pt x="43611" y="422465"/>
                  </a:cubicBezTo>
                  <a:cubicBezTo>
                    <a:pt x="50063" y="433082"/>
                    <a:pt x="56883" y="440664"/>
                    <a:pt x="63715" y="450913"/>
                  </a:cubicBezTo>
                  <a:cubicBezTo>
                    <a:pt x="70536" y="461149"/>
                    <a:pt x="77356" y="474040"/>
                    <a:pt x="83426" y="486549"/>
                  </a:cubicBezTo>
                  <a:cubicBezTo>
                    <a:pt x="89497" y="499071"/>
                    <a:pt x="94805" y="511200"/>
                    <a:pt x="98984" y="520306"/>
                  </a:cubicBezTo>
                  <a:cubicBezTo>
                    <a:pt x="103150" y="529412"/>
                    <a:pt x="106184" y="535482"/>
                    <a:pt x="105423" y="541921"/>
                  </a:cubicBezTo>
                  <a:cubicBezTo>
                    <a:pt x="104661" y="548373"/>
                    <a:pt x="100114" y="555193"/>
                    <a:pt x="96330" y="559752"/>
                  </a:cubicBezTo>
                  <a:cubicBezTo>
                    <a:pt x="92532" y="564299"/>
                    <a:pt x="89497" y="566572"/>
                    <a:pt x="88735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31" y="580224"/>
                    <a:pt x="120980" y="579844"/>
                  </a:cubicBezTo>
                  <a:cubicBezTo>
                    <a:pt x="131216" y="579463"/>
                    <a:pt x="141834" y="576427"/>
                    <a:pt x="149034" y="573773"/>
                  </a:cubicBezTo>
                  <a:cubicBezTo>
                    <a:pt x="156249" y="571119"/>
                    <a:pt x="160033" y="568845"/>
                    <a:pt x="169139" y="563537"/>
                  </a:cubicBezTo>
                  <a:cubicBezTo>
                    <a:pt x="178244" y="558228"/>
                    <a:pt x="192646" y="549884"/>
                    <a:pt x="203644" y="544957"/>
                  </a:cubicBezTo>
                  <a:cubicBezTo>
                    <a:pt x="214643" y="540029"/>
                    <a:pt x="222224" y="538505"/>
                    <a:pt x="229819" y="537375"/>
                  </a:cubicBezTo>
                  <a:cubicBezTo>
                    <a:pt x="237401" y="536232"/>
                    <a:pt x="244983" y="535482"/>
                    <a:pt x="252565" y="532816"/>
                  </a:cubicBezTo>
                  <a:cubicBezTo>
                    <a:pt x="260146" y="530161"/>
                    <a:pt x="267741" y="525614"/>
                    <a:pt x="277596" y="519925"/>
                  </a:cubicBezTo>
                  <a:cubicBezTo>
                    <a:pt x="287451" y="514235"/>
                    <a:pt x="299593" y="507416"/>
                    <a:pt x="312484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49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66"/>
                    <a:pt x="511201" y="499833"/>
                    <a:pt x="519163" y="511201"/>
                  </a:cubicBezTo>
                  <a:cubicBezTo>
                    <a:pt x="527138" y="522580"/>
                    <a:pt x="533196" y="535483"/>
                    <a:pt x="537375" y="543814"/>
                  </a:cubicBezTo>
                  <a:cubicBezTo>
                    <a:pt x="541541" y="552158"/>
                    <a:pt x="543814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11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01"/>
                    <a:pt x="575678" y="510832"/>
                  </a:cubicBezTo>
                  <a:cubicBezTo>
                    <a:pt x="576428" y="510451"/>
                    <a:pt x="577190" y="511201"/>
                    <a:pt x="578714" y="514617"/>
                  </a:cubicBezTo>
                  <a:cubicBezTo>
                    <a:pt x="580225" y="518033"/>
                    <a:pt x="582499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50" y="572643"/>
                    <a:pt x="600710" y="582498"/>
                  </a:cubicBezTo>
                  <a:cubicBezTo>
                    <a:pt x="605257" y="592366"/>
                    <a:pt x="609803" y="602221"/>
                    <a:pt x="615873" y="609423"/>
                  </a:cubicBezTo>
                  <a:cubicBezTo>
                    <a:pt x="621944" y="616636"/>
                    <a:pt x="629526" y="621182"/>
                    <a:pt x="639001" y="626110"/>
                  </a:cubicBezTo>
                  <a:cubicBezTo>
                    <a:pt x="648488" y="631037"/>
                    <a:pt x="659867" y="636346"/>
                    <a:pt x="667830" y="640144"/>
                  </a:cubicBezTo>
                  <a:cubicBezTo>
                    <a:pt x="675792" y="643941"/>
                    <a:pt x="680339" y="646214"/>
                    <a:pt x="686791" y="645071"/>
                  </a:cubicBezTo>
                  <a:cubicBezTo>
                    <a:pt x="693242" y="643941"/>
                    <a:pt x="701586" y="639382"/>
                    <a:pt x="709917" y="640144"/>
                  </a:cubicBezTo>
                  <a:cubicBezTo>
                    <a:pt x="718261" y="640905"/>
                    <a:pt x="726605" y="646976"/>
                    <a:pt x="735330" y="649250"/>
                  </a:cubicBezTo>
                  <a:cubicBezTo>
                    <a:pt x="744055" y="651523"/>
                    <a:pt x="753161" y="649999"/>
                    <a:pt x="762635" y="646976"/>
                  </a:cubicBezTo>
                  <a:cubicBezTo>
                    <a:pt x="772122" y="643941"/>
                    <a:pt x="781977" y="639382"/>
                    <a:pt x="791833" y="637108"/>
                  </a:cubicBezTo>
                  <a:cubicBezTo>
                    <a:pt x="801700" y="634835"/>
                    <a:pt x="811556" y="634835"/>
                    <a:pt x="818007" y="634454"/>
                  </a:cubicBezTo>
                  <a:cubicBezTo>
                    <a:pt x="824446" y="634073"/>
                    <a:pt x="827481" y="633323"/>
                    <a:pt x="830517" y="628764"/>
                  </a:cubicBezTo>
                  <a:cubicBezTo>
                    <a:pt x="833551" y="624218"/>
                    <a:pt x="836587" y="615874"/>
                    <a:pt x="840003" y="606768"/>
                  </a:cubicBezTo>
                  <a:cubicBezTo>
                    <a:pt x="843407" y="597675"/>
                    <a:pt x="847204" y="587807"/>
                    <a:pt x="851751" y="576809"/>
                  </a:cubicBezTo>
                  <a:cubicBezTo>
                    <a:pt x="856311" y="565810"/>
                    <a:pt x="861619" y="553682"/>
                    <a:pt x="868058" y="539648"/>
                  </a:cubicBezTo>
                  <a:cubicBezTo>
                    <a:pt x="874509" y="525615"/>
                    <a:pt x="882091" y="509689"/>
                    <a:pt x="888162" y="497180"/>
                  </a:cubicBezTo>
                  <a:cubicBezTo>
                    <a:pt x="894233" y="484657"/>
                    <a:pt x="898779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79" y="353441"/>
                    <a:pt x="894233" y="342824"/>
                    <a:pt x="889686" y="333731"/>
                  </a:cubicBezTo>
                  <a:cubicBezTo>
                    <a:pt x="885127" y="324625"/>
                    <a:pt x="880580" y="317043"/>
                    <a:pt x="874509" y="309829"/>
                  </a:cubicBezTo>
                  <a:cubicBezTo>
                    <a:pt x="868439" y="302628"/>
                    <a:pt x="860856" y="295796"/>
                    <a:pt x="848347" y="286321"/>
                  </a:cubicBezTo>
                  <a:cubicBezTo>
                    <a:pt x="835825" y="276835"/>
                    <a:pt x="818388" y="264706"/>
                    <a:pt x="806628" y="252946"/>
                  </a:cubicBezTo>
                  <a:cubicBezTo>
                    <a:pt x="794867" y="241186"/>
                    <a:pt x="788810" y="229819"/>
                    <a:pt x="781596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13" y="87986"/>
                    <a:pt x="722059" y="94043"/>
                    <a:pt x="715239" y="84569"/>
                  </a:cubicBezTo>
                  <a:cubicBezTo>
                    <a:pt x="708406" y="75082"/>
                    <a:pt x="704609" y="50063"/>
                    <a:pt x="701205" y="31852"/>
                  </a:cubicBezTo>
                  <a:cubicBezTo>
                    <a:pt x="697788" y="13653"/>
                    <a:pt x="694754" y="2274"/>
                    <a:pt x="692480" y="1143"/>
                  </a:cubicBezTo>
                  <a:cubicBezTo>
                    <a:pt x="690207" y="0"/>
                    <a:pt x="688683" y="9106"/>
                    <a:pt x="686791" y="15545"/>
                  </a:cubicBezTo>
                  <a:cubicBezTo>
                    <a:pt x="684899" y="21996"/>
                    <a:pt x="682613" y="25781"/>
                    <a:pt x="679958" y="33375"/>
                  </a:cubicBezTo>
                  <a:cubicBezTo>
                    <a:pt x="677304" y="40958"/>
                    <a:pt x="674281" y="52337"/>
                    <a:pt x="671246" y="62954"/>
                  </a:cubicBezTo>
                  <a:cubicBezTo>
                    <a:pt x="668210" y="73571"/>
                    <a:pt x="665176" y="83426"/>
                    <a:pt x="661759" y="97079"/>
                  </a:cubicBezTo>
                  <a:cubicBezTo>
                    <a:pt x="658342" y="110731"/>
                    <a:pt x="654558" y="128181"/>
                    <a:pt x="652284" y="138799"/>
                  </a:cubicBezTo>
                  <a:cubicBezTo>
                    <a:pt x="649998" y="149415"/>
                    <a:pt x="649250" y="153213"/>
                    <a:pt x="646595" y="158140"/>
                  </a:cubicBezTo>
                  <a:cubicBezTo>
                    <a:pt x="643941" y="163068"/>
                    <a:pt x="639382" y="169139"/>
                    <a:pt x="634835" y="173685"/>
                  </a:cubicBezTo>
                  <a:cubicBezTo>
                    <a:pt x="630288" y="178245"/>
                    <a:pt x="625729" y="181267"/>
                    <a:pt x="620801" y="182029"/>
                  </a:cubicBezTo>
                  <a:cubicBezTo>
                    <a:pt x="615873" y="182791"/>
                    <a:pt x="610565" y="181267"/>
                    <a:pt x="604114" y="178613"/>
                  </a:cubicBezTo>
                  <a:cubicBezTo>
                    <a:pt x="597674" y="175959"/>
                    <a:pt x="590080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04" y="111493"/>
                    <a:pt x="489204" y="111493"/>
                    <a:pt x="494894" y="106946"/>
                  </a:cubicBezTo>
                  <a:cubicBezTo>
                    <a:pt x="500583" y="102387"/>
                    <a:pt x="511963" y="93294"/>
                    <a:pt x="518795" y="86081"/>
                  </a:cubicBezTo>
                  <a:cubicBezTo>
                    <a:pt x="525615" y="78880"/>
                    <a:pt x="527888" y="73571"/>
                    <a:pt x="532447" y="68643"/>
                  </a:cubicBezTo>
                  <a:cubicBezTo>
                    <a:pt x="536994" y="63716"/>
                    <a:pt x="543814" y="59157"/>
                    <a:pt x="547992" y="54610"/>
                  </a:cubicBezTo>
                  <a:cubicBezTo>
                    <a:pt x="552158" y="50063"/>
                    <a:pt x="553682" y="45504"/>
                    <a:pt x="552538" y="43612"/>
                  </a:cubicBezTo>
                  <a:cubicBezTo>
                    <a:pt x="551409" y="41720"/>
                    <a:pt x="547611" y="42469"/>
                    <a:pt x="535470" y="43231"/>
                  </a:cubicBezTo>
                  <a:cubicBezTo>
                    <a:pt x="523342" y="43993"/>
                    <a:pt x="502857" y="44754"/>
                    <a:pt x="486549" y="42849"/>
                  </a:cubicBezTo>
                  <a:cubicBezTo>
                    <a:pt x="470243" y="40957"/>
                    <a:pt x="458115" y="36411"/>
                    <a:pt x="447878" y="33375"/>
                  </a:cubicBezTo>
                  <a:cubicBezTo>
                    <a:pt x="437629" y="30340"/>
                    <a:pt x="429285" y="28816"/>
                    <a:pt x="423596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417">
              <a:extLst>
                <a:ext uri="{FF2B5EF4-FFF2-40B4-BE49-F238E27FC236}">
                  <a16:creationId xmlns:a16="http://schemas.microsoft.com/office/drawing/2014/main" id="{B089481C-27F3-4E11-8FBE-BA07D7797A55}"/>
                </a:ext>
              </a:extLst>
            </p:cNvPr>
            <p:cNvSpPr/>
            <p:nvPr/>
          </p:nvSpPr>
          <p:spPr>
            <a:xfrm>
              <a:off x="681482" y="1690395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892" y="17450"/>
                    <a:pt x="3785" y="28448"/>
                    <a:pt x="6262" y="35839"/>
                  </a:cubicBezTo>
                  <a:cubicBezTo>
                    <a:pt x="8725" y="43243"/>
                    <a:pt x="11761" y="47028"/>
                    <a:pt x="14784" y="50635"/>
                  </a:cubicBezTo>
                  <a:cubicBezTo>
                    <a:pt x="17818" y="54242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51"/>
                  </a:cubicBezTo>
                  <a:cubicBezTo>
                    <a:pt x="35649" y="67894"/>
                    <a:pt x="38304" y="67894"/>
                    <a:pt x="41720" y="66751"/>
                  </a:cubicBezTo>
                  <a:cubicBezTo>
                    <a:pt x="45123" y="65608"/>
                    <a:pt x="49302" y="63335"/>
                    <a:pt x="52527" y="61442"/>
                  </a:cubicBezTo>
                  <a:cubicBezTo>
                    <a:pt x="55741" y="59550"/>
                    <a:pt x="58027" y="58026"/>
                    <a:pt x="60490" y="58026"/>
                  </a:cubicBezTo>
                  <a:cubicBezTo>
                    <a:pt x="62954" y="58026"/>
                    <a:pt x="65608" y="59550"/>
                    <a:pt x="67311" y="58407"/>
                  </a:cubicBezTo>
                  <a:cubicBezTo>
                    <a:pt x="69025" y="57264"/>
                    <a:pt x="69774" y="53480"/>
                    <a:pt x="70346" y="49873"/>
                  </a:cubicBezTo>
                  <a:cubicBezTo>
                    <a:pt x="70917" y="46266"/>
                    <a:pt x="71298" y="42863"/>
                    <a:pt x="72428" y="37744"/>
                  </a:cubicBezTo>
                  <a:cubicBezTo>
                    <a:pt x="73572" y="32626"/>
                    <a:pt x="75464" y="25793"/>
                    <a:pt x="76416" y="19914"/>
                  </a:cubicBezTo>
                  <a:cubicBezTo>
                    <a:pt x="77369" y="14034"/>
                    <a:pt x="77369" y="9106"/>
                    <a:pt x="77547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2" y="4940"/>
                    <a:pt x="68644" y="4559"/>
                    <a:pt x="65227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1" y="9106"/>
                    <a:pt x="51194" y="9487"/>
                    <a:pt x="46837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3" y="9868"/>
                    <a:pt x="21234" y="7594"/>
                    <a:pt x="15926" y="5131"/>
                  </a:cubicBezTo>
                  <a:cubicBezTo>
                    <a:pt x="10617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418">
              <a:extLst>
                <a:ext uri="{FF2B5EF4-FFF2-40B4-BE49-F238E27FC236}">
                  <a16:creationId xmlns:a16="http://schemas.microsoft.com/office/drawing/2014/main" id="{5DF3796C-1224-4B34-91BD-3D031F5FF48F}"/>
                </a:ext>
              </a:extLst>
            </p:cNvPr>
            <p:cNvSpPr/>
            <p:nvPr/>
          </p:nvSpPr>
          <p:spPr>
            <a:xfrm>
              <a:off x="624598" y="1336192"/>
              <a:ext cx="11938" cy="280454"/>
            </a:xfrm>
            <a:custGeom>
              <a:avLst/>
              <a:gdLst/>
              <a:ahLst/>
              <a:cxnLst/>
              <a:rect l="0" t="0" r="0" b="0"/>
              <a:pathLst>
                <a:path w="11938" h="280454">
                  <a:moveTo>
                    <a:pt x="0" y="280454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419">
              <a:extLst>
                <a:ext uri="{FF2B5EF4-FFF2-40B4-BE49-F238E27FC236}">
                  <a16:creationId xmlns:a16="http://schemas.microsoft.com/office/drawing/2014/main" id="{E69D3801-E41C-4F8A-8945-7C28CE07A9EC}"/>
                </a:ext>
              </a:extLst>
            </p:cNvPr>
            <p:cNvSpPr/>
            <p:nvPr/>
          </p:nvSpPr>
          <p:spPr>
            <a:xfrm>
              <a:off x="23013" y="111364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5" y="12494"/>
                    <a:pt x="252514" y="20825"/>
                  </a:cubicBezTo>
                  <a:cubicBezTo>
                    <a:pt x="259702" y="29156"/>
                    <a:pt x="263499" y="38236"/>
                    <a:pt x="265760" y="51864"/>
                  </a:cubicBezTo>
                  <a:cubicBezTo>
                    <a:pt x="268033" y="65491"/>
                    <a:pt x="268795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5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19"/>
                  </a:cubicBezTo>
                  <a:cubicBezTo>
                    <a:pt x="206704" y="400910"/>
                    <a:pt x="184746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711" y="414538"/>
                    <a:pt x="96913" y="400161"/>
                  </a:cubicBezTo>
                  <a:cubicBezTo>
                    <a:pt x="93129" y="385772"/>
                    <a:pt x="87071" y="369872"/>
                    <a:pt x="78753" y="351698"/>
                  </a:cubicBezTo>
                  <a:cubicBezTo>
                    <a:pt x="70421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27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6" y="132877"/>
                    <a:pt x="80263" y="123416"/>
                  </a:cubicBezTo>
                  <a:cubicBezTo>
                    <a:pt x="93129" y="113954"/>
                    <a:pt x="105245" y="103350"/>
                    <a:pt x="115849" y="92377"/>
                  </a:cubicBezTo>
                  <a:cubicBezTo>
                    <a:pt x="126454" y="81391"/>
                    <a:pt x="135534" y="70038"/>
                    <a:pt x="144615" y="57922"/>
                  </a:cubicBezTo>
                  <a:cubicBezTo>
                    <a:pt x="153708" y="45806"/>
                    <a:pt x="162789" y="32941"/>
                    <a:pt x="172263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420">
              <a:extLst>
                <a:ext uri="{FF2B5EF4-FFF2-40B4-BE49-F238E27FC236}">
                  <a16:creationId xmlns:a16="http://schemas.microsoft.com/office/drawing/2014/main" id="{7D53711D-76F5-4758-A506-F32076EA3D4D}"/>
                </a:ext>
              </a:extLst>
            </p:cNvPr>
            <p:cNvSpPr/>
            <p:nvPr/>
          </p:nvSpPr>
          <p:spPr>
            <a:xfrm>
              <a:off x="562025" y="115643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421">
              <a:extLst>
                <a:ext uri="{FF2B5EF4-FFF2-40B4-BE49-F238E27FC236}">
                  <a16:creationId xmlns:a16="http://schemas.microsoft.com/office/drawing/2014/main" id="{93D0792B-E2B6-4042-85A2-B84CAD36D350}"/>
                </a:ext>
              </a:extLst>
            </p:cNvPr>
            <p:cNvSpPr/>
            <p:nvPr/>
          </p:nvSpPr>
          <p:spPr>
            <a:xfrm>
              <a:off x="634835" y="1395361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71" y="17437"/>
                    <a:pt x="199098" y="16307"/>
                  </a:cubicBezTo>
                  <a:cubicBezTo>
                    <a:pt x="204026" y="15164"/>
                    <a:pt x="210096" y="12129"/>
                    <a:pt x="216167" y="10618"/>
                  </a:cubicBezTo>
                  <a:cubicBezTo>
                    <a:pt x="222225" y="9093"/>
                    <a:pt x="228295" y="9093"/>
                    <a:pt x="233985" y="11379"/>
                  </a:cubicBezTo>
                  <a:cubicBezTo>
                    <a:pt x="239674" y="13653"/>
                    <a:pt x="244983" y="18199"/>
                    <a:pt x="249161" y="18961"/>
                  </a:cubicBezTo>
                  <a:cubicBezTo>
                    <a:pt x="253327" y="19710"/>
                    <a:pt x="256362" y="16688"/>
                    <a:pt x="260160" y="15164"/>
                  </a:cubicBezTo>
                  <a:cubicBezTo>
                    <a:pt x="263944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422">
              <a:extLst>
                <a:ext uri="{FF2B5EF4-FFF2-40B4-BE49-F238E27FC236}">
                  <a16:creationId xmlns:a16="http://schemas.microsoft.com/office/drawing/2014/main" id="{0C559D4B-D183-45EE-8F1E-5FA96910BE42}"/>
                </a:ext>
              </a:extLst>
            </p:cNvPr>
            <p:cNvSpPr/>
            <p:nvPr/>
          </p:nvSpPr>
          <p:spPr>
            <a:xfrm>
              <a:off x="630288" y="1515948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86"/>
                    <a:pt x="6059" y="4559"/>
                    <a:pt x="9475" y="5321"/>
                  </a:cubicBezTo>
                  <a:cubicBezTo>
                    <a:pt x="12891" y="6071"/>
                    <a:pt x="16688" y="5321"/>
                    <a:pt x="19342" y="6833"/>
                  </a:cubicBezTo>
                  <a:cubicBezTo>
                    <a:pt x="21996" y="8344"/>
                    <a:pt x="23509" y="12142"/>
                    <a:pt x="26163" y="13284"/>
                  </a:cubicBezTo>
                  <a:cubicBezTo>
                    <a:pt x="28817" y="14415"/>
                    <a:pt x="32614" y="12903"/>
                    <a:pt x="36399" y="13284"/>
                  </a:cubicBezTo>
                  <a:cubicBezTo>
                    <a:pt x="40196" y="13653"/>
                    <a:pt x="43993" y="15939"/>
                    <a:pt x="46648" y="19723"/>
                  </a:cubicBezTo>
                  <a:cubicBezTo>
                    <a:pt x="49302" y="23521"/>
                    <a:pt x="50813" y="28829"/>
                    <a:pt x="54991" y="32995"/>
                  </a:cubicBezTo>
                  <a:cubicBezTo>
                    <a:pt x="59157" y="37173"/>
                    <a:pt x="65977" y="40208"/>
                    <a:pt x="71667" y="43612"/>
                  </a:cubicBezTo>
                  <a:cubicBezTo>
                    <a:pt x="77357" y="47028"/>
                    <a:pt x="81915" y="50826"/>
                    <a:pt x="86462" y="51588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52"/>
                    <a:pt x="112243" y="49302"/>
                    <a:pt x="118694" y="49683"/>
                  </a:cubicBezTo>
                  <a:cubicBezTo>
                    <a:pt x="125146" y="50064"/>
                    <a:pt x="131966" y="50064"/>
                    <a:pt x="139929" y="51207"/>
                  </a:cubicBezTo>
                  <a:cubicBezTo>
                    <a:pt x="147892" y="52337"/>
                    <a:pt x="156998" y="54610"/>
                    <a:pt x="161545" y="57646"/>
                  </a:cubicBezTo>
                  <a:cubicBezTo>
                    <a:pt x="166104" y="60681"/>
                    <a:pt x="166104" y="64478"/>
                    <a:pt x="166853" y="70168"/>
                  </a:cubicBezTo>
                  <a:cubicBezTo>
                    <a:pt x="167615" y="75857"/>
                    <a:pt x="169139" y="83439"/>
                    <a:pt x="171412" y="88748"/>
                  </a:cubicBezTo>
                  <a:cubicBezTo>
                    <a:pt x="173686" y="94056"/>
                    <a:pt x="176721" y="97092"/>
                    <a:pt x="181268" y="100876"/>
                  </a:cubicBezTo>
                  <a:cubicBezTo>
                    <a:pt x="185827" y="104673"/>
                    <a:pt x="191884" y="109220"/>
                    <a:pt x="194920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423">
              <a:extLst>
                <a:ext uri="{FF2B5EF4-FFF2-40B4-BE49-F238E27FC236}">
                  <a16:creationId xmlns:a16="http://schemas.microsoft.com/office/drawing/2014/main" id="{52AF80B7-0E50-45CD-87FB-F33009114587}"/>
                </a:ext>
              </a:extLst>
            </p:cNvPr>
            <p:cNvSpPr/>
            <p:nvPr/>
          </p:nvSpPr>
          <p:spPr>
            <a:xfrm>
              <a:off x="311734" y="1117764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424">
              <a:extLst>
                <a:ext uri="{FF2B5EF4-FFF2-40B4-BE49-F238E27FC236}">
                  <a16:creationId xmlns:a16="http://schemas.microsoft.com/office/drawing/2014/main" id="{4910B4A3-E825-4BB5-9681-774441C9B783}"/>
                </a:ext>
              </a:extLst>
            </p:cNvPr>
            <p:cNvSpPr/>
            <p:nvPr/>
          </p:nvSpPr>
          <p:spPr>
            <a:xfrm>
              <a:off x="323672" y="1336192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425">
              <a:extLst>
                <a:ext uri="{FF2B5EF4-FFF2-40B4-BE49-F238E27FC236}">
                  <a16:creationId xmlns:a16="http://schemas.microsoft.com/office/drawing/2014/main" id="{8B4D4EC8-9AD9-4133-850C-DB06E277A70E}"/>
                </a:ext>
              </a:extLst>
            </p:cNvPr>
            <p:cNvSpPr/>
            <p:nvPr/>
          </p:nvSpPr>
          <p:spPr>
            <a:xfrm>
              <a:off x="2362314" y="99944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66" y="71297"/>
                    <a:pt x="329933" y="87985"/>
                    <a:pt x="328041" y="98222"/>
                  </a:cubicBezTo>
                  <a:cubicBezTo>
                    <a:pt x="326149" y="108457"/>
                    <a:pt x="329184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9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502" y="98602"/>
                  </a:cubicBezTo>
                  <a:cubicBezTo>
                    <a:pt x="272288" y="93294"/>
                    <a:pt x="257886" y="88735"/>
                    <a:pt x="246126" y="84950"/>
                  </a:cubicBezTo>
                  <a:cubicBezTo>
                    <a:pt x="234366" y="81152"/>
                    <a:pt x="225272" y="78117"/>
                    <a:pt x="213893" y="82296"/>
                  </a:cubicBezTo>
                  <a:cubicBezTo>
                    <a:pt x="202514" y="86461"/>
                    <a:pt x="188862" y="97841"/>
                    <a:pt x="178626" y="110731"/>
                  </a:cubicBezTo>
                  <a:cubicBezTo>
                    <a:pt x="168389" y="123634"/>
                    <a:pt x="161557" y="138036"/>
                    <a:pt x="155105" y="150177"/>
                  </a:cubicBezTo>
                  <a:cubicBezTo>
                    <a:pt x="148666" y="162306"/>
                    <a:pt x="142596" y="172174"/>
                    <a:pt x="133490" y="180898"/>
                  </a:cubicBezTo>
                  <a:cubicBezTo>
                    <a:pt x="124396" y="189611"/>
                    <a:pt x="112255" y="197205"/>
                    <a:pt x="100127" y="205917"/>
                  </a:cubicBezTo>
                  <a:cubicBezTo>
                    <a:pt x="87986" y="214642"/>
                    <a:pt x="75844" y="224510"/>
                    <a:pt x="67132" y="231330"/>
                  </a:cubicBezTo>
                  <a:cubicBezTo>
                    <a:pt x="58407" y="238163"/>
                    <a:pt x="53099" y="241947"/>
                    <a:pt x="45517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41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24" y="342062"/>
                    <a:pt x="3035" y="354202"/>
                    <a:pt x="7214" y="363308"/>
                  </a:cubicBezTo>
                  <a:cubicBezTo>
                    <a:pt x="11379" y="372402"/>
                    <a:pt x="18212" y="378472"/>
                    <a:pt x="24650" y="388327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3" y="433082"/>
                    <a:pt x="56883" y="440664"/>
                    <a:pt x="63716" y="450913"/>
                  </a:cubicBezTo>
                  <a:cubicBezTo>
                    <a:pt x="70536" y="461149"/>
                    <a:pt x="77368" y="474040"/>
                    <a:pt x="83439" y="486549"/>
                  </a:cubicBezTo>
                  <a:cubicBezTo>
                    <a:pt x="89497" y="499071"/>
                    <a:pt x="94818" y="511200"/>
                    <a:pt x="98984" y="520306"/>
                  </a:cubicBezTo>
                  <a:cubicBezTo>
                    <a:pt x="103150" y="529412"/>
                    <a:pt x="106185" y="535482"/>
                    <a:pt x="105435" y="541921"/>
                  </a:cubicBezTo>
                  <a:cubicBezTo>
                    <a:pt x="104673" y="548373"/>
                    <a:pt x="100127" y="555193"/>
                    <a:pt x="96329" y="559752"/>
                  </a:cubicBezTo>
                  <a:cubicBezTo>
                    <a:pt x="92532" y="564299"/>
                    <a:pt x="89497" y="566572"/>
                    <a:pt x="88747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44" y="580224"/>
                    <a:pt x="120980" y="579844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5"/>
                    <a:pt x="169139" y="563537"/>
                  </a:cubicBezTo>
                  <a:cubicBezTo>
                    <a:pt x="178244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83" y="535482"/>
                    <a:pt x="252578" y="532816"/>
                  </a:cubicBezTo>
                  <a:cubicBezTo>
                    <a:pt x="260159" y="530161"/>
                    <a:pt x="267741" y="525614"/>
                    <a:pt x="277597" y="519925"/>
                  </a:cubicBezTo>
                  <a:cubicBezTo>
                    <a:pt x="287464" y="514235"/>
                    <a:pt x="299593" y="507416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49" y="466839"/>
                  </a:cubicBezTo>
                  <a:cubicBezTo>
                    <a:pt x="465696" y="469493"/>
                    <a:pt x="478599" y="474802"/>
                    <a:pt x="489979" y="482384"/>
                  </a:cubicBezTo>
                  <a:cubicBezTo>
                    <a:pt x="501345" y="489966"/>
                    <a:pt x="511213" y="499833"/>
                    <a:pt x="519176" y="511200"/>
                  </a:cubicBezTo>
                  <a:cubicBezTo>
                    <a:pt x="527139" y="522579"/>
                    <a:pt x="533209" y="535482"/>
                    <a:pt x="537375" y="543814"/>
                  </a:cubicBezTo>
                  <a:cubicBezTo>
                    <a:pt x="541553" y="552158"/>
                    <a:pt x="543827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97" y="553682"/>
                    <a:pt x="553682" y="547611"/>
                    <a:pt x="558241" y="540029"/>
                  </a:cubicBezTo>
                  <a:cubicBezTo>
                    <a:pt x="562788" y="532447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32"/>
                  </a:cubicBezTo>
                  <a:cubicBezTo>
                    <a:pt x="576440" y="510451"/>
                    <a:pt x="577202" y="511201"/>
                    <a:pt x="578714" y="514617"/>
                  </a:cubicBezTo>
                  <a:cubicBezTo>
                    <a:pt x="580225" y="518033"/>
                    <a:pt x="582511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63" y="572643"/>
                    <a:pt x="600710" y="582498"/>
                  </a:cubicBezTo>
                  <a:cubicBezTo>
                    <a:pt x="605257" y="592366"/>
                    <a:pt x="609816" y="602221"/>
                    <a:pt x="615874" y="609423"/>
                  </a:cubicBezTo>
                  <a:cubicBezTo>
                    <a:pt x="621944" y="616636"/>
                    <a:pt x="629526" y="621182"/>
                    <a:pt x="639013" y="626110"/>
                  </a:cubicBezTo>
                  <a:cubicBezTo>
                    <a:pt x="648487" y="631037"/>
                    <a:pt x="659867" y="636346"/>
                    <a:pt x="667829" y="640144"/>
                  </a:cubicBezTo>
                  <a:cubicBezTo>
                    <a:pt x="675792" y="643941"/>
                    <a:pt x="680352" y="646214"/>
                    <a:pt x="686791" y="645071"/>
                  </a:cubicBezTo>
                  <a:cubicBezTo>
                    <a:pt x="693242" y="643941"/>
                    <a:pt x="701586" y="639382"/>
                    <a:pt x="709930" y="640144"/>
                  </a:cubicBezTo>
                  <a:cubicBezTo>
                    <a:pt x="718274" y="640905"/>
                    <a:pt x="726618" y="646976"/>
                    <a:pt x="735343" y="649250"/>
                  </a:cubicBezTo>
                  <a:cubicBezTo>
                    <a:pt x="744055" y="651523"/>
                    <a:pt x="753161" y="649999"/>
                    <a:pt x="762648" y="646976"/>
                  </a:cubicBezTo>
                  <a:cubicBezTo>
                    <a:pt x="772122" y="643941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23"/>
                    <a:pt x="830529" y="628764"/>
                  </a:cubicBezTo>
                  <a:cubicBezTo>
                    <a:pt x="833564" y="624218"/>
                    <a:pt x="836587" y="615874"/>
                    <a:pt x="840003" y="606768"/>
                  </a:cubicBezTo>
                  <a:cubicBezTo>
                    <a:pt x="843419" y="597675"/>
                    <a:pt x="847205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09" y="525615"/>
                    <a:pt x="882104" y="509689"/>
                    <a:pt x="888162" y="497180"/>
                  </a:cubicBezTo>
                  <a:cubicBezTo>
                    <a:pt x="894232" y="484657"/>
                    <a:pt x="898792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92" y="353441"/>
                    <a:pt x="894232" y="342824"/>
                    <a:pt x="889686" y="333731"/>
                  </a:cubicBezTo>
                  <a:cubicBezTo>
                    <a:pt x="885139" y="324625"/>
                    <a:pt x="880580" y="317043"/>
                    <a:pt x="874509" y="309829"/>
                  </a:cubicBezTo>
                  <a:cubicBezTo>
                    <a:pt x="868452" y="302628"/>
                    <a:pt x="860869" y="295796"/>
                    <a:pt x="848347" y="286321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10" y="229819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27" y="87986"/>
                    <a:pt x="722059" y="94043"/>
                    <a:pt x="715239" y="84569"/>
                  </a:cubicBezTo>
                  <a:cubicBezTo>
                    <a:pt x="708406" y="75082"/>
                    <a:pt x="704621" y="50063"/>
                    <a:pt x="701205" y="31852"/>
                  </a:cubicBezTo>
                  <a:cubicBezTo>
                    <a:pt x="697789" y="13653"/>
                    <a:pt x="694754" y="2274"/>
                    <a:pt x="692480" y="1143"/>
                  </a:cubicBezTo>
                  <a:cubicBezTo>
                    <a:pt x="690207" y="0"/>
                    <a:pt x="688696" y="9106"/>
                    <a:pt x="686791" y="15545"/>
                  </a:cubicBezTo>
                  <a:cubicBezTo>
                    <a:pt x="684899" y="21996"/>
                    <a:pt x="682625" y="25781"/>
                    <a:pt x="679971" y="33375"/>
                  </a:cubicBezTo>
                  <a:cubicBezTo>
                    <a:pt x="677316" y="40958"/>
                    <a:pt x="674281" y="52337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5" y="138799"/>
                  </a:cubicBezTo>
                  <a:cubicBezTo>
                    <a:pt x="650012" y="149415"/>
                    <a:pt x="649250" y="153213"/>
                    <a:pt x="646595" y="158140"/>
                  </a:cubicBezTo>
                  <a:cubicBezTo>
                    <a:pt x="643941" y="163068"/>
                    <a:pt x="639394" y="169139"/>
                    <a:pt x="634835" y="173685"/>
                  </a:cubicBezTo>
                  <a:cubicBezTo>
                    <a:pt x="630288" y="178245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9"/>
                    <a:pt x="590093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17" y="111493"/>
                    <a:pt x="489217" y="111493"/>
                    <a:pt x="494906" y="106946"/>
                  </a:cubicBezTo>
                  <a:cubicBezTo>
                    <a:pt x="500596" y="102387"/>
                    <a:pt x="511962" y="93294"/>
                    <a:pt x="518795" y="86080"/>
                  </a:cubicBezTo>
                  <a:cubicBezTo>
                    <a:pt x="525615" y="78879"/>
                    <a:pt x="527901" y="73571"/>
                    <a:pt x="532447" y="68643"/>
                  </a:cubicBezTo>
                  <a:cubicBezTo>
                    <a:pt x="536994" y="63716"/>
                    <a:pt x="543827" y="59157"/>
                    <a:pt x="547992" y="54610"/>
                  </a:cubicBezTo>
                  <a:cubicBezTo>
                    <a:pt x="552171" y="50063"/>
                    <a:pt x="553682" y="45504"/>
                    <a:pt x="552552" y="43612"/>
                  </a:cubicBezTo>
                  <a:cubicBezTo>
                    <a:pt x="551409" y="41720"/>
                    <a:pt x="547611" y="42469"/>
                    <a:pt x="535483" y="43231"/>
                  </a:cubicBezTo>
                  <a:cubicBezTo>
                    <a:pt x="523342" y="43992"/>
                    <a:pt x="502869" y="44754"/>
                    <a:pt x="486562" y="42849"/>
                  </a:cubicBezTo>
                  <a:cubicBezTo>
                    <a:pt x="470256" y="40957"/>
                    <a:pt x="458114" y="36411"/>
                    <a:pt x="447878" y="33375"/>
                  </a:cubicBezTo>
                  <a:cubicBezTo>
                    <a:pt x="437642" y="30340"/>
                    <a:pt x="429298" y="28816"/>
                    <a:pt x="423609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426">
              <a:extLst>
                <a:ext uri="{FF2B5EF4-FFF2-40B4-BE49-F238E27FC236}">
                  <a16:creationId xmlns:a16="http://schemas.microsoft.com/office/drawing/2014/main" id="{663FD094-7BC9-4BE2-A39A-3AB9A874B1A2}"/>
                </a:ext>
              </a:extLst>
            </p:cNvPr>
            <p:cNvSpPr/>
            <p:nvPr/>
          </p:nvSpPr>
          <p:spPr>
            <a:xfrm>
              <a:off x="3043796" y="1690396"/>
              <a:ext cx="78131" cy="67894"/>
            </a:xfrm>
            <a:custGeom>
              <a:avLst/>
              <a:gdLst/>
              <a:ahLst/>
              <a:cxnLst/>
              <a:rect l="0" t="0" r="0" b="0"/>
              <a:pathLst>
                <a:path w="78131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905" y="17450"/>
                    <a:pt x="3798" y="28448"/>
                    <a:pt x="6262" y="35839"/>
                  </a:cubicBezTo>
                  <a:cubicBezTo>
                    <a:pt x="8725" y="43243"/>
                    <a:pt x="11761" y="47028"/>
                    <a:pt x="14796" y="50635"/>
                  </a:cubicBezTo>
                  <a:cubicBezTo>
                    <a:pt x="17831" y="54242"/>
                    <a:pt x="20866" y="57645"/>
                    <a:pt x="23901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20" y="66751"/>
                  </a:cubicBezTo>
                  <a:cubicBezTo>
                    <a:pt x="45136" y="65608"/>
                    <a:pt x="49301" y="63335"/>
                    <a:pt x="52527" y="61442"/>
                  </a:cubicBezTo>
                  <a:cubicBezTo>
                    <a:pt x="55753" y="59550"/>
                    <a:pt x="58026" y="58026"/>
                    <a:pt x="60490" y="58026"/>
                  </a:cubicBezTo>
                  <a:cubicBezTo>
                    <a:pt x="62954" y="58026"/>
                    <a:pt x="65608" y="59550"/>
                    <a:pt x="67323" y="58407"/>
                  </a:cubicBezTo>
                  <a:cubicBezTo>
                    <a:pt x="69024" y="57264"/>
                    <a:pt x="69786" y="53480"/>
                    <a:pt x="70346" y="49873"/>
                  </a:cubicBezTo>
                  <a:cubicBezTo>
                    <a:pt x="70917" y="46266"/>
                    <a:pt x="71298" y="42863"/>
                    <a:pt x="72441" y="37744"/>
                  </a:cubicBezTo>
                  <a:cubicBezTo>
                    <a:pt x="73571" y="32626"/>
                    <a:pt x="75476" y="25793"/>
                    <a:pt x="76416" y="19914"/>
                  </a:cubicBezTo>
                  <a:cubicBezTo>
                    <a:pt x="77369" y="14034"/>
                    <a:pt x="77369" y="9106"/>
                    <a:pt x="77559" y="6833"/>
                  </a:cubicBezTo>
                  <a:cubicBezTo>
                    <a:pt x="77750" y="4559"/>
                    <a:pt x="78131" y="4940"/>
                    <a:pt x="75845" y="4940"/>
                  </a:cubicBezTo>
                  <a:cubicBezTo>
                    <a:pt x="73571" y="4940"/>
                    <a:pt x="68644" y="4559"/>
                    <a:pt x="65227" y="5131"/>
                  </a:cubicBezTo>
                  <a:cubicBezTo>
                    <a:pt x="61824" y="5690"/>
                    <a:pt x="59919" y="7214"/>
                    <a:pt x="57265" y="8153"/>
                  </a:cubicBezTo>
                  <a:cubicBezTo>
                    <a:pt x="54610" y="9106"/>
                    <a:pt x="51207" y="9487"/>
                    <a:pt x="46838" y="10058"/>
                  </a:cubicBezTo>
                  <a:cubicBezTo>
                    <a:pt x="42482" y="10630"/>
                    <a:pt x="37173" y="11379"/>
                    <a:pt x="31865" y="10630"/>
                  </a:cubicBezTo>
                  <a:cubicBezTo>
                    <a:pt x="26556" y="9868"/>
                    <a:pt x="21248" y="7594"/>
                    <a:pt x="15926" y="5131"/>
                  </a:cubicBezTo>
                  <a:cubicBezTo>
                    <a:pt x="10618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427">
              <a:extLst>
                <a:ext uri="{FF2B5EF4-FFF2-40B4-BE49-F238E27FC236}">
                  <a16:creationId xmlns:a16="http://schemas.microsoft.com/office/drawing/2014/main" id="{9EE2C081-C245-4965-A05D-940516D80BAD}"/>
                </a:ext>
              </a:extLst>
            </p:cNvPr>
            <p:cNvSpPr/>
            <p:nvPr/>
          </p:nvSpPr>
          <p:spPr>
            <a:xfrm>
              <a:off x="2986913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428">
              <a:extLst>
                <a:ext uri="{FF2B5EF4-FFF2-40B4-BE49-F238E27FC236}">
                  <a16:creationId xmlns:a16="http://schemas.microsoft.com/office/drawing/2014/main" id="{17A57802-27D2-4B9A-A4EE-B64847BAE014}"/>
                </a:ext>
              </a:extLst>
            </p:cNvPr>
            <p:cNvSpPr/>
            <p:nvPr/>
          </p:nvSpPr>
          <p:spPr>
            <a:xfrm>
              <a:off x="2385339" y="1113641"/>
              <a:ext cx="278626" cy="432711"/>
            </a:xfrm>
            <a:custGeom>
              <a:avLst/>
              <a:gdLst/>
              <a:ahLst/>
              <a:cxnLst/>
              <a:rect l="0" t="0" r="0" b="0"/>
              <a:pathLst>
                <a:path w="278626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1" y="4925"/>
                    <a:pt x="245313" y="12494"/>
                    <a:pt x="252514" y="20825"/>
                  </a:cubicBezTo>
                  <a:cubicBezTo>
                    <a:pt x="259702" y="29156"/>
                    <a:pt x="263487" y="38236"/>
                    <a:pt x="265760" y="51864"/>
                  </a:cubicBezTo>
                  <a:cubicBezTo>
                    <a:pt x="268034" y="65491"/>
                    <a:pt x="268783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41" y="160893"/>
                    <a:pt x="273329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26" y="269173"/>
                    <a:pt x="278626" y="284312"/>
                    <a:pt x="278626" y="296808"/>
                  </a:cubicBezTo>
                  <a:cubicBezTo>
                    <a:pt x="278626" y="309293"/>
                    <a:pt x="278626" y="319135"/>
                    <a:pt x="278257" y="328228"/>
                  </a:cubicBezTo>
                  <a:cubicBezTo>
                    <a:pt x="277876" y="337309"/>
                    <a:pt x="277114" y="345640"/>
                    <a:pt x="268783" y="356245"/>
                  </a:cubicBezTo>
                  <a:cubicBezTo>
                    <a:pt x="260464" y="366837"/>
                    <a:pt x="244564" y="379714"/>
                    <a:pt x="225628" y="390319"/>
                  </a:cubicBezTo>
                  <a:cubicBezTo>
                    <a:pt x="206705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10" y="427415"/>
                    <a:pt x="100699" y="414538"/>
                    <a:pt x="96914" y="400161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09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15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3" y="178305"/>
                  </a:cubicBezTo>
                  <a:cubicBezTo>
                    <a:pt x="17412" y="167713"/>
                    <a:pt x="28766" y="158620"/>
                    <a:pt x="41262" y="149920"/>
                  </a:cubicBezTo>
                  <a:cubicBezTo>
                    <a:pt x="53759" y="141208"/>
                    <a:pt x="67386" y="132877"/>
                    <a:pt x="80252" y="123416"/>
                  </a:cubicBezTo>
                  <a:cubicBezTo>
                    <a:pt x="93129" y="113954"/>
                    <a:pt x="105245" y="103350"/>
                    <a:pt x="115850" y="92377"/>
                  </a:cubicBezTo>
                  <a:cubicBezTo>
                    <a:pt x="126441" y="81391"/>
                    <a:pt x="135534" y="70038"/>
                    <a:pt x="144615" y="57922"/>
                  </a:cubicBezTo>
                  <a:cubicBezTo>
                    <a:pt x="153695" y="45806"/>
                    <a:pt x="162789" y="32941"/>
                    <a:pt x="172250" y="23466"/>
                  </a:cubicBezTo>
                  <a:cubicBezTo>
                    <a:pt x="181712" y="14005"/>
                    <a:pt x="191554" y="7947"/>
                    <a:pt x="200266" y="4163"/>
                  </a:cubicBezTo>
                  <a:cubicBezTo>
                    <a:pt x="204623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429">
              <a:extLst>
                <a:ext uri="{FF2B5EF4-FFF2-40B4-BE49-F238E27FC236}">
                  <a16:creationId xmlns:a16="http://schemas.microsoft.com/office/drawing/2014/main" id="{405CA0AC-370F-442B-B1C4-279314478C7B}"/>
                </a:ext>
              </a:extLst>
            </p:cNvPr>
            <p:cNvSpPr/>
            <p:nvPr/>
          </p:nvSpPr>
          <p:spPr>
            <a:xfrm>
              <a:off x="2924340" y="115643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430">
              <a:extLst>
                <a:ext uri="{FF2B5EF4-FFF2-40B4-BE49-F238E27FC236}">
                  <a16:creationId xmlns:a16="http://schemas.microsoft.com/office/drawing/2014/main" id="{C0604B42-BC07-441E-AAEB-EE7B3BDDB233}"/>
                </a:ext>
              </a:extLst>
            </p:cNvPr>
            <p:cNvSpPr/>
            <p:nvPr/>
          </p:nvSpPr>
          <p:spPr>
            <a:xfrm>
              <a:off x="2997149" y="1395363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4" y="5309"/>
                    <a:pt x="124397" y="10618"/>
                    <a:pt x="157391" y="13653"/>
                  </a:cubicBezTo>
                  <a:cubicBezTo>
                    <a:pt x="190386" y="16688"/>
                    <a:pt x="194170" y="17437"/>
                    <a:pt x="199098" y="16307"/>
                  </a:cubicBezTo>
                  <a:cubicBezTo>
                    <a:pt x="204038" y="15164"/>
                    <a:pt x="210096" y="12129"/>
                    <a:pt x="216167" y="10618"/>
                  </a:cubicBezTo>
                  <a:cubicBezTo>
                    <a:pt x="222237" y="9093"/>
                    <a:pt x="228308" y="9093"/>
                    <a:pt x="233997" y="11379"/>
                  </a:cubicBezTo>
                  <a:cubicBezTo>
                    <a:pt x="239675" y="13653"/>
                    <a:pt x="244996" y="18199"/>
                    <a:pt x="249162" y="18961"/>
                  </a:cubicBezTo>
                  <a:cubicBezTo>
                    <a:pt x="253327" y="19710"/>
                    <a:pt x="256362" y="16688"/>
                    <a:pt x="260159" y="15164"/>
                  </a:cubicBezTo>
                  <a:cubicBezTo>
                    <a:pt x="263957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431">
              <a:extLst>
                <a:ext uri="{FF2B5EF4-FFF2-40B4-BE49-F238E27FC236}">
                  <a16:creationId xmlns:a16="http://schemas.microsoft.com/office/drawing/2014/main" id="{1900889F-82CD-4BCB-80E6-784146C36F7D}"/>
                </a:ext>
              </a:extLst>
            </p:cNvPr>
            <p:cNvSpPr/>
            <p:nvPr/>
          </p:nvSpPr>
          <p:spPr>
            <a:xfrm>
              <a:off x="2992603" y="1515949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890" y="6071"/>
                    <a:pt x="16688" y="5321"/>
                    <a:pt x="19342" y="6833"/>
                  </a:cubicBezTo>
                  <a:cubicBezTo>
                    <a:pt x="21996" y="8344"/>
                    <a:pt x="23508" y="12142"/>
                    <a:pt x="26162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196" y="13653"/>
                    <a:pt x="43993" y="15939"/>
                    <a:pt x="46647" y="19723"/>
                  </a:cubicBezTo>
                  <a:cubicBezTo>
                    <a:pt x="49301" y="23521"/>
                    <a:pt x="50813" y="28829"/>
                    <a:pt x="54991" y="32995"/>
                  </a:cubicBezTo>
                  <a:cubicBezTo>
                    <a:pt x="59156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61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5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6997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85" y="94056"/>
                    <a:pt x="176721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432">
              <a:extLst>
                <a:ext uri="{FF2B5EF4-FFF2-40B4-BE49-F238E27FC236}">
                  <a16:creationId xmlns:a16="http://schemas.microsoft.com/office/drawing/2014/main" id="{093CFE8B-9739-493A-B2BB-542EDF99033F}"/>
                </a:ext>
              </a:extLst>
            </p:cNvPr>
            <p:cNvSpPr/>
            <p:nvPr/>
          </p:nvSpPr>
          <p:spPr>
            <a:xfrm>
              <a:off x="2674049" y="1117766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433">
              <a:extLst>
                <a:ext uri="{FF2B5EF4-FFF2-40B4-BE49-F238E27FC236}">
                  <a16:creationId xmlns:a16="http://schemas.microsoft.com/office/drawing/2014/main" id="{2413DE83-0D18-4654-9F14-0EDF06FE32C5}"/>
                </a:ext>
              </a:extLst>
            </p:cNvPr>
            <p:cNvSpPr/>
            <p:nvPr/>
          </p:nvSpPr>
          <p:spPr>
            <a:xfrm>
              <a:off x="2685999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434">
              <a:extLst>
                <a:ext uri="{FF2B5EF4-FFF2-40B4-BE49-F238E27FC236}">
                  <a16:creationId xmlns:a16="http://schemas.microsoft.com/office/drawing/2014/main" id="{28DEA752-0D59-4830-9A07-32A8BF6866BA}"/>
                </a:ext>
              </a:extLst>
            </p:cNvPr>
            <p:cNvSpPr/>
            <p:nvPr/>
          </p:nvSpPr>
          <p:spPr>
            <a:xfrm>
              <a:off x="1181164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20"/>
                    <a:pt x="382257" y="44374"/>
                  </a:cubicBezTo>
                  <a:cubicBezTo>
                    <a:pt x="370890" y="47028"/>
                    <a:pt x="357238" y="50813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8"/>
                    <a:pt x="329171" y="112255"/>
                    <a:pt x="330682" y="114147"/>
                  </a:cubicBezTo>
                  <a:cubicBezTo>
                    <a:pt x="332206" y="116040"/>
                    <a:pt x="332206" y="116040"/>
                    <a:pt x="324611" y="116040"/>
                  </a:cubicBezTo>
                  <a:cubicBezTo>
                    <a:pt x="317030" y="116040"/>
                    <a:pt x="301866" y="116040"/>
                    <a:pt x="294284" y="116040"/>
                  </a:cubicBezTo>
                  <a:cubicBezTo>
                    <a:pt x="286689" y="116040"/>
                    <a:pt x="286689" y="116040"/>
                    <a:pt x="286689" y="113005"/>
                  </a:cubicBezTo>
                  <a:cubicBezTo>
                    <a:pt x="286689" y="109982"/>
                    <a:pt x="286689" y="103911"/>
                    <a:pt x="279488" y="98603"/>
                  </a:cubicBezTo>
                  <a:cubicBezTo>
                    <a:pt x="272288" y="93294"/>
                    <a:pt x="257873" y="88735"/>
                    <a:pt x="246113" y="84950"/>
                  </a:cubicBezTo>
                  <a:cubicBezTo>
                    <a:pt x="234365" y="81153"/>
                    <a:pt x="225259" y="78118"/>
                    <a:pt x="213880" y="82296"/>
                  </a:cubicBezTo>
                  <a:cubicBezTo>
                    <a:pt x="202501" y="86462"/>
                    <a:pt x="188849" y="97841"/>
                    <a:pt x="178612" y="110731"/>
                  </a:cubicBezTo>
                  <a:cubicBezTo>
                    <a:pt x="168376" y="123635"/>
                    <a:pt x="161544" y="138036"/>
                    <a:pt x="155105" y="150178"/>
                  </a:cubicBezTo>
                  <a:cubicBezTo>
                    <a:pt x="148653" y="162306"/>
                    <a:pt x="142582" y="172174"/>
                    <a:pt x="133490" y="180899"/>
                  </a:cubicBezTo>
                  <a:cubicBezTo>
                    <a:pt x="124383" y="189611"/>
                    <a:pt x="112242" y="197205"/>
                    <a:pt x="100113" y="205917"/>
                  </a:cubicBezTo>
                  <a:cubicBezTo>
                    <a:pt x="87972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3" y="247637"/>
                  </a:cubicBezTo>
                  <a:cubicBezTo>
                    <a:pt x="37922" y="253326"/>
                    <a:pt x="28054" y="260909"/>
                    <a:pt x="20091" y="269252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74"/>
                    <a:pt x="0" y="318554"/>
                    <a:pt x="749" y="330314"/>
                  </a:cubicBezTo>
                  <a:cubicBezTo>
                    <a:pt x="1511" y="342062"/>
                    <a:pt x="3022" y="354202"/>
                    <a:pt x="7201" y="363308"/>
                  </a:cubicBezTo>
                  <a:cubicBezTo>
                    <a:pt x="11366" y="372402"/>
                    <a:pt x="18199" y="378472"/>
                    <a:pt x="24650" y="388327"/>
                  </a:cubicBezTo>
                  <a:cubicBezTo>
                    <a:pt x="31090" y="398195"/>
                    <a:pt x="37160" y="411848"/>
                    <a:pt x="43611" y="422465"/>
                  </a:cubicBezTo>
                  <a:cubicBezTo>
                    <a:pt x="50050" y="433082"/>
                    <a:pt x="56883" y="440664"/>
                    <a:pt x="63703" y="450913"/>
                  </a:cubicBezTo>
                  <a:cubicBezTo>
                    <a:pt x="70535" y="461149"/>
                    <a:pt x="77355" y="474040"/>
                    <a:pt x="83426" y="486549"/>
                  </a:cubicBezTo>
                  <a:cubicBezTo>
                    <a:pt x="89496" y="499071"/>
                    <a:pt x="94805" y="511200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193"/>
                    <a:pt x="96317" y="559752"/>
                  </a:cubicBezTo>
                  <a:cubicBezTo>
                    <a:pt x="92532" y="564299"/>
                    <a:pt x="89496" y="566572"/>
                    <a:pt x="88734" y="568845"/>
                  </a:cubicBezTo>
                  <a:cubicBezTo>
                    <a:pt x="87972" y="571119"/>
                    <a:pt x="89496" y="573405"/>
                    <a:pt x="95186" y="575678"/>
                  </a:cubicBezTo>
                  <a:cubicBezTo>
                    <a:pt x="100876" y="577951"/>
                    <a:pt x="110731" y="580224"/>
                    <a:pt x="120967" y="579844"/>
                  </a:cubicBezTo>
                  <a:cubicBezTo>
                    <a:pt x="131203" y="579463"/>
                    <a:pt x="141833" y="576428"/>
                    <a:pt x="149034" y="573774"/>
                  </a:cubicBezTo>
                  <a:cubicBezTo>
                    <a:pt x="156235" y="571119"/>
                    <a:pt x="160032" y="568846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06"/>
                    <a:pt x="229806" y="537375"/>
                  </a:cubicBezTo>
                  <a:cubicBezTo>
                    <a:pt x="237388" y="536232"/>
                    <a:pt x="244983" y="535483"/>
                    <a:pt x="252564" y="532816"/>
                  </a:cubicBezTo>
                  <a:cubicBezTo>
                    <a:pt x="260147" y="530161"/>
                    <a:pt x="267728" y="525615"/>
                    <a:pt x="277596" y="519925"/>
                  </a:cubicBezTo>
                  <a:cubicBezTo>
                    <a:pt x="287451" y="514236"/>
                    <a:pt x="299593" y="507416"/>
                    <a:pt x="312483" y="500583"/>
                  </a:cubicBezTo>
                  <a:cubicBezTo>
                    <a:pt x="325374" y="493763"/>
                    <a:pt x="339026" y="486931"/>
                    <a:pt x="348894" y="481241"/>
                  </a:cubicBezTo>
                  <a:cubicBezTo>
                    <a:pt x="358749" y="475552"/>
                    <a:pt x="364820" y="471005"/>
                    <a:pt x="376199" y="468350"/>
                  </a:cubicBezTo>
                  <a:cubicBezTo>
                    <a:pt x="387566" y="465696"/>
                    <a:pt x="404253" y="464934"/>
                    <a:pt x="417906" y="464566"/>
                  </a:cubicBezTo>
                  <a:cubicBezTo>
                    <a:pt x="431558" y="464185"/>
                    <a:pt x="442176" y="464185"/>
                    <a:pt x="453935" y="466839"/>
                  </a:cubicBezTo>
                  <a:cubicBezTo>
                    <a:pt x="465696" y="469493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01"/>
                  </a:cubicBezTo>
                  <a:cubicBezTo>
                    <a:pt x="527126" y="522580"/>
                    <a:pt x="533197" y="535483"/>
                    <a:pt x="537362" y="543814"/>
                  </a:cubicBezTo>
                  <a:cubicBezTo>
                    <a:pt x="541540" y="552158"/>
                    <a:pt x="543813" y="555955"/>
                    <a:pt x="544956" y="557847"/>
                  </a:cubicBezTo>
                  <a:cubicBezTo>
                    <a:pt x="546087" y="559753"/>
                    <a:pt x="546087" y="559753"/>
                    <a:pt x="547992" y="556717"/>
                  </a:cubicBezTo>
                  <a:cubicBezTo>
                    <a:pt x="549884" y="553682"/>
                    <a:pt x="553669" y="547611"/>
                    <a:pt x="558228" y="540029"/>
                  </a:cubicBezTo>
                  <a:cubicBezTo>
                    <a:pt x="562775" y="532447"/>
                    <a:pt x="568083" y="523342"/>
                    <a:pt x="571119" y="518033"/>
                  </a:cubicBezTo>
                  <a:cubicBezTo>
                    <a:pt x="574154" y="512725"/>
                    <a:pt x="574916" y="511201"/>
                    <a:pt x="575665" y="510832"/>
                  </a:cubicBezTo>
                  <a:cubicBezTo>
                    <a:pt x="576427" y="510451"/>
                    <a:pt x="577190" y="511201"/>
                    <a:pt x="578701" y="514617"/>
                  </a:cubicBezTo>
                  <a:cubicBezTo>
                    <a:pt x="580224" y="518033"/>
                    <a:pt x="582498" y="524104"/>
                    <a:pt x="584009" y="530923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75"/>
                    <a:pt x="596150" y="572643"/>
                    <a:pt x="600697" y="582498"/>
                  </a:cubicBezTo>
                  <a:cubicBezTo>
                    <a:pt x="605256" y="592366"/>
                    <a:pt x="609803" y="602221"/>
                    <a:pt x="615874" y="609423"/>
                  </a:cubicBezTo>
                  <a:cubicBezTo>
                    <a:pt x="621931" y="616636"/>
                    <a:pt x="629526" y="621182"/>
                    <a:pt x="639000" y="626110"/>
                  </a:cubicBezTo>
                  <a:cubicBezTo>
                    <a:pt x="648487" y="631037"/>
                    <a:pt x="659866" y="636346"/>
                    <a:pt x="667829" y="640144"/>
                  </a:cubicBezTo>
                  <a:cubicBezTo>
                    <a:pt x="675792" y="643941"/>
                    <a:pt x="680338" y="646214"/>
                    <a:pt x="686790" y="645071"/>
                  </a:cubicBezTo>
                  <a:cubicBezTo>
                    <a:pt x="693229" y="643941"/>
                    <a:pt x="701573" y="639382"/>
                    <a:pt x="709917" y="640144"/>
                  </a:cubicBezTo>
                  <a:cubicBezTo>
                    <a:pt x="718260" y="640905"/>
                    <a:pt x="726605" y="646976"/>
                    <a:pt x="735330" y="649250"/>
                  </a:cubicBezTo>
                  <a:cubicBezTo>
                    <a:pt x="744054" y="651523"/>
                    <a:pt x="753148" y="649999"/>
                    <a:pt x="762635" y="646976"/>
                  </a:cubicBezTo>
                  <a:cubicBezTo>
                    <a:pt x="772109" y="643941"/>
                    <a:pt x="781977" y="639382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73"/>
                    <a:pt x="827481" y="633323"/>
                    <a:pt x="830516" y="628764"/>
                  </a:cubicBezTo>
                  <a:cubicBezTo>
                    <a:pt x="833551" y="624218"/>
                    <a:pt x="836587" y="615874"/>
                    <a:pt x="839990" y="606768"/>
                  </a:cubicBezTo>
                  <a:cubicBezTo>
                    <a:pt x="843406" y="597675"/>
                    <a:pt x="847204" y="587807"/>
                    <a:pt x="851751" y="576809"/>
                  </a:cubicBezTo>
                  <a:cubicBezTo>
                    <a:pt x="856297" y="565810"/>
                    <a:pt x="861619" y="553682"/>
                    <a:pt x="868057" y="539648"/>
                  </a:cubicBezTo>
                  <a:cubicBezTo>
                    <a:pt x="874509" y="525615"/>
                    <a:pt x="882091" y="509689"/>
                    <a:pt x="888161" y="497180"/>
                  </a:cubicBezTo>
                  <a:cubicBezTo>
                    <a:pt x="894232" y="484657"/>
                    <a:pt x="898779" y="475552"/>
                    <a:pt x="902195" y="461531"/>
                  </a:cubicBezTo>
                  <a:cubicBezTo>
                    <a:pt x="905599" y="447498"/>
                    <a:pt x="907885" y="428536"/>
                    <a:pt x="907885" y="411467"/>
                  </a:cubicBezTo>
                  <a:cubicBezTo>
                    <a:pt x="907885" y="394398"/>
                    <a:pt x="905599" y="379235"/>
                    <a:pt x="902195" y="366344"/>
                  </a:cubicBezTo>
                  <a:cubicBezTo>
                    <a:pt x="898779" y="353441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29"/>
                  </a:cubicBezTo>
                  <a:cubicBezTo>
                    <a:pt x="868438" y="302628"/>
                    <a:pt x="860856" y="295796"/>
                    <a:pt x="848334" y="286321"/>
                  </a:cubicBezTo>
                  <a:cubicBezTo>
                    <a:pt x="835825" y="276835"/>
                    <a:pt x="818375" y="264706"/>
                    <a:pt x="806627" y="252946"/>
                  </a:cubicBezTo>
                  <a:cubicBezTo>
                    <a:pt x="794867" y="241186"/>
                    <a:pt x="788796" y="229819"/>
                    <a:pt x="781596" y="216916"/>
                  </a:cubicBezTo>
                  <a:cubicBezTo>
                    <a:pt x="774395" y="204026"/>
                    <a:pt x="766051" y="189611"/>
                    <a:pt x="760742" y="174447"/>
                  </a:cubicBezTo>
                  <a:cubicBezTo>
                    <a:pt x="755421" y="159283"/>
                    <a:pt x="753148" y="143345"/>
                    <a:pt x="750494" y="127800"/>
                  </a:cubicBezTo>
                  <a:cubicBezTo>
                    <a:pt x="747839" y="112255"/>
                    <a:pt x="744804" y="97079"/>
                    <a:pt x="738365" y="92532"/>
                  </a:cubicBezTo>
                  <a:cubicBezTo>
                    <a:pt x="731913" y="87986"/>
                    <a:pt x="722058" y="94043"/>
                    <a:pt x="715226" y="84569"/>
                  </a:cubicBezTo>
                  <a:cubicBezTo>
                    <a:pt x="708406" y="75082"/>
                    <a:pt x="704608" y="50063"/>
                    <a:pt x="701192" y="31852"/>
                  </a:cubicBezTo>
                  <a:cubicBezTo>
                    <a:pt x="697788" y="13653"/>
                    <a:pt x="694753" y="2274"/>
                    <a:pt x="692480" y="1143"/>
                  </a:cubicBezTo>
                  <a:cubicBezTo>
                    <a:pt x="690194" y="0"/>
                    <a:pt x="688682" y="9106"/>
                    <a:pt x="686790" y="15545"/>
                  </a:cubicBezTo>
                  <a:cubicBezTo>
                    <a:pt x="684885" y="21996"/>
                    <a:pt x="682612" y="25781"/>
                    <a:pt x="679958" y="33375"/>
                  </a:cubicBezTo>
                  <a:cubicBezTo>
                    <a:pt x="677303" y="40958"/>
                    <a:pt x="674268" y="52337"/>
                    <a:pt x="671233" y="62954"/>
                  </a:cubicBezTo>
                  <a:cubicBezTo>
                    <a:pt x="668197" y="73571"/>
                    <a:pt x="665175" y="83426"/>
                    <a:pt x="661758" y="97079"/>
                  </a:cubicBezTo>
                  <a:cubicBezTo>
                    <a:pt x="658342" y="110731"/>
                    <a:pt x="654545" y="128181"/>
                    <a:pt x="652271" y="138799"/>
                  </a:cubicBezTo>
                  <a:cubicBezTo>
                    <a:pt x="649998" y="149415"/>
                    <a:pt x="649236" y="153213"/>
                    <a:pt x="646582" y="158140"/>
                  </a:cubicBezTo>
                  <a:cubicBezTo>
                    <a:pt x="643928" y="163068"/>
                    <a:pt x="639381" y="169139"/>
                    <a:pt x="634834" y="173685"/>
                  </a:cubicBezTo>
                  <a:cubicBezTo>
                    <a:pt x="630275" y="178245"/>
                    <a:pt x="625729" y="181267"/>
                    <a:pt x="620801" y="182029"/>
                  </a:cubicBezTo>
                  <a:cubicBezTo>
                    <a:pt x="615874" y="182791"/>
                    <a:pt x="610565" y="181267"/>
                    <a:pt x="604113" y="178613"/>
                  </a:cubicBezTo>
                  <a:cubicBezTo>
                    <a:pt x="597661" y="175959"/>
                    <a:pt x="590080" y="172174"/>
                    <a:pt x="570738" y="160795"/>
                  </a:cubicBezTo>
                  <a:cubicBezTo>
                    <a:pt x="551396" y="149415"/>
                    <a:pt x="520306" y="130454"/>
                    <a:pt x="504749" y="120980"/>
                  </a:cubicBezTo>
                  <a:cubicBezTo>
                    <a:pt x="489203" y="111493"/>
                    <a:pt x="489203" y="111493"/>
                    <a:pt x="494893" y="106947"/>
                  </a:cubicBezTo>
                  <a:cubicBezTo>
                    <a:pt x="500583" y="102387"/>
                    <a:pt x="511962" y="93294"/>
                    <a:pt x="518782" y="86081"/>
                  </a:cubicBezTo>
                  <a:cubicBezTo>
                    <a:pt x="525614" y="78880"/>
                    <a:pt x="527888" y="73571"/>
                    <a:pt x="532434" y="68643"/>
                  </a:cubicBezTo>
                  <a:cubicBezTo>
                    <a:pt x="536994" y="63716"/>
                    <a:pt x="543813" y="59157"/>
                    <a:pt x="547992" y="54610"/>
                  </a:cubicBezTo>
                  <a:cubicBezTo>
                    <a:pt x="552157" y="50063"/>
                    <a:pt x="553669" y="45504"/>
                    <a:pt x="552538" y="43612"/>
                  </a:cubicBezTo>
                  <a:cubicBezTo>
                    <a:pt x="551396" y="41720"/>
                    <a:pt x="547611" y="42469"/>
                    <a:pt x="535470" y="43231"/>
                  </a:cubicBezTo>
                  <a:cubicBezTo>
                    <a:pt x="523341" y="43993"/>
                    <a:pt x="502856" y="44755"/>
                    <a:pt x="486549" y="42850"/>
                  </a:cubicBezTo>
                  <a:cubicBezTo>
                    <a:pt x="470242" y="40958"/>
                    <a:pt x="458114" y="36411"/>
                    <a:pt x="447865" y="33375"/>
                  </a:cubicBezTo>
                  <a:cubicBezTo>
                    <a:pt x="437629" y="30340"/>
                    <a:pt x="429285" y="28816"/>
                    <a:pt x="423595" y="29959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1435">
              <a:extLst>
                <a:ext uri="{FF2B5EF4-FFF2-40B4-BE49-F238E27FC236}">
                  <a16:creationId xmlns:a16="http://schemas.microsoft.com/office/drawing/2014/main" id="{06E6254F-C3F9-4F8D-9CD6-34D2B3C873BB}"/>
                </a:ext>
              </a:extLst>
            </p:cNvPr>
            <p:cNvSpPr/>
            <p:nvPr/>
          </p:nvSpPr>
          <p:spPr>
            <a:xfrm>
              <a:off x="1862645" y="1690396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5" y="190"/>
                  </a:moveTo>
                  <a:cubicBezTo>
                    <a:pt x="0" y="381"/>
                    <a:pt x="0" y="3416"/>
                    <a:pt x="940" y="10439"/>
                  </a:cubicBezTo>
                  <a:cubicBezTo>
                    <a:pt x="1893" y="17450"/>
                    <a:pt x="3785" y="28448"/>
                    <a:pt x="6248" y="35839"/>
                  </a:cubicBezTo>
                  <a:cubicBezTo>
                    <a:pt x="8713" y="43243"/>
                    <a:pt x="11748" y="47028"/>
                    <a:pt x="14783" y="50635"/>
                  </a:cubicBezTo>
                  <a:cubicBezTo>
                    <a:pt x="17818" y="54242"/>
                    <a:pt x="20853" y="57645"/>
                    <a:pt x="23888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07" y="66751"/>
                  </a:cubicBezTo>
                  <a:cubicBezTo>
                    <a:pt x="45123" y="65608"/>
                    <a:pt x="49302" y="63335"/>
                    <a:pt x="52514" y="61442"/>
                  </a:cubicBezTo>
                  <a:cubicBezTo>
                    <a:pt x="55740" y="59550"/>
                    <a:pt x="58014" y="58026"/>
                    <a:pt x="60477" y="58026"/>
                  </a:cubicBezTo>
                  <a:cubicBezTo>
                    <a:pt x="62954" y="58026"/>
                    <a:pt x="65608" y="59550"/>
                    <a:pt x="67310" y="58407"/>
                  </a:cubicBezTo>
                  <a:cubicBezTo>
                    <a:pt x="69012" y="57264"/>
                    <a:pt x="69773" y="53480"/>
                    <a:pt x="70346" y="49873"/>
                  </a:cubicBezTo>
                  <a:cubicBezTo>
                    <a:pt x="70917" y="46266"/>
                    <a:pt x="71286" y="42863"/>
                    <a:pt x="72429" y="37744"/>
                  </a:cubicBezTo>
                  <a:cubicBezTo>
                    <a:pt x="73571" y="32626"/>
                    <a:pt x="75463" y="25793"/>
                    <a:pt x="76416" y="19914"/>
                  </a:cubicBezTo>
                  <a:cubicBezTo>
                    <a:pt x="77356" y="14034"/>
                    <a:pt x="77356" y="9106"/>
                    <a:pt x="77546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1" y="4940"/>
                    <a:pt x="68631" y="4559"/>
                    <a:pt x="65228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0" y="9106"/>
                    <a:pt x="51194" y="9487"/>
                    <a:pt x="46825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4" y="9868"/>
                    <a:pt x="21235" y="7594"/>
                    <a:pt x="15926" y="5131"/>
                  </a:cubicBezTo>
                  <a:cubicBezTo>
                    <a:pt x="10618" y="2667"/>
                    <a:pt x="5309" y="0"/>
                    <a:pt x="2655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436">
              <a:extLst>
                <a:ext uri="{FF2B5EF4-FFF2-40B4-BE49-F238E27FC236}">
                  <a16:creationId xmlns:a16="http://schemas.microsoft.com/office/drawing/2014/main" id="{F74F3F26-2469-4410-A038-C33CDADC4CB0}"/>
                </a:ext>
              </a:extLst>
            </p:cNvPr>
            <p:cNvSpPr/>
            <p:nvPr/>
          </p:nvSpPr>
          <p:spPr>
            <a:xfrm>
              <a:off x="1805750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437">
              <a:extLst>
                <a:ext uri="{FF2B5EF4-FFF2-40B4-BE49-F238E27FC236}">
                  <a16:creationId xmlns:a16="http://schemas.microsoft.com/office/drawing/2014/main" id="{43D90E33-DA67-4D5C-A589-78B7CC972A6B}"/>
                </a:ext>
              </a:extLst>
            </p:cNvPr>
            <p:cNvSpPr/>
            <p:nvPr/>
          </p:nvSpPr>
          <p:spPr>
            <a:xfrm>
              <a:off x="1204176" y="1113641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2" y="4925"/>
                    <a:pt x="245326" y="12494"/>
                    <a:pt x="252514" y="20825"/>
                  </a:cubicBezTo>
                  <a:cubicBezTo>
                    <a:pt x="259703" y="29156"/>
                    <a:pt x="263487" y="38236"/>
                    <a:pt x="265761" y="51864"/>
                  </a:cubicBezTo>
                  <a:cubicBezTo>
                    <a:pt x="268034" y="65491"/>
                    <a:pt x="268795" y="83665"/>
                    <a:pt x="270307" y="99184"/>
                  </a:cubicBezTo>
                  <a:cubicBezTo>
                    <a:pt x="271818" y="114716"/>
                    <a:pt x="274092" y="127581"/>
                    <a:pt x="274472" y="144244"/>
                  </a:cubicBezTo>
                  <a:cubicBezTo>
                    <a:pt x="274853" y="160893"/>
                    <a:pt x="273330" y="181340"/>
                    <a:pt x="273710" y="200263"/>
                  </a:cubicBezTo>
                  <a:cubicBezTo>
                    <a:pt x="274092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5" y="366837"/>
                    <a:pt x="244564" y="379714"/>
                    <a:pt x="225641" y="390319"/>
                  </a:cubicBezTo>
                  <a:cubicBezTo>
                    <a:pt x="206706" y="400910"/>
                    <a:pt x="184747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699" y="414537"/>
                    <a:pt x="96914" y="400161"/>
                  </a:cubicBezTo>
                  <a:cubicBezTo>
                    <a:pt x="93129" y="385771"/>
                    <a:pt x="87071" y="369871"/>
                    <a:pt x="78753" y="351698"/>
                  </a:cubicBezTo>
                  <a:cubicBezTo>
                    <a:pt x="70422" y="333524"/>
                    <a:pt x="59817" y="313089"/>
                    <a:pt x="49594" y="297557"/>
                  </a:cubicBezTo>
                  <a:cubicBezTo>
                    <a:pt x="39370" y="282038"/>
                    <a:pt x="29528" y="271446"/>
                    <a:pt x="20828" y="258187"/>
                  </a:cubicBezTo>
                  <a:cubicBezTo>
                    <a:pt x="12116" y="244941"/>
                    <a:pt x="4547" y="229041"/>
                    <a:pt x="2274" y="215033"/>
                  </a:cubicBezTo>
                  <a:cubicBezTo>
                    <a:pt x="0" y="201025"/>
                    <a:pt x="3035" y="188909"/>
                    <a:pt x="10224" y="178305"/>
                  </a:cubicBezTo>
                  <a:cubicBezTo>
                    <a:pt x="17412" y="167713"/>
                    <a:pt x="28778" y="158619"/>
                    <a:pt x="41263" y="149920"/>
                  </a:cubicBezTo>
                  <a:cubicBezTo>
                    <a:pt x="53759" y="141208"/>
                    <a:pt x="67386" y="132877"/>
                    <a:pt x="80264" y="123415"/>
                  </a:cubicBezTo>
                  <a:cubicBezTo>
                    <a:pt x="93129" y="113954"/>
                    <a:pt x="105245" y="103349"/>
                    <a:pt x="115850" y="92377"/>
                  </a:cubicBezTo>
                  <a:cubicBezTo>
                    <a:pt x="126441" y="81391"/>
                    <a:pt x="135535" y="70038"/>
                    <a:pt x="144615" y="57922"/>
                  </a:cubicBezTo>
                  <a:cubicBezTo>
                    <a:pt x="153708" y="45806"/>
                    <a:pt x="162789" y="32941"/>
                    <a:pt x="172251" y="23466"/>
                  </a:cubicBezTo>
                  <a:cubicBezTo>
                    <a:pt x="181725" y="14005"/>
                    <a:pt x="191567" y="7947"/>
                    <a:pt x="200266" y="4163"/>
                  </a:cubicBezTo>
                  <a:cubicBezTo>
                    <a:pt x="204622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438">
              <a:extLst>
                <a:ext uri="{FF2B5EF4-FFF2-40B4-BE49-F238E27FC236}">
                  <a16:creationId xmlns:a16="http://schemas.microsoft.com/office/drawing/2014/main" id="{F6AB97C1-4FF8-4D2E-9C84-B1FA952EA10B}"/>
                </a:ext>
              </a:extLst>
            </p:cNvPr>
            <p:cNvSpPr/>
            <p:nvPr/>
          </p:nvSpPr>
          <p:spPr>
            <a:xfrm>
              <a:off x="1743177" y="1156437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439">
              <a:extLst>
                <a:ext uri="{FF2B5EF4-FFF2-40B4-BE49-F238E27FC236}">
                  <a16:creationId xmlns:a16="http://schemas.microsoft.com/office/drawing/2014/main" id="{3A5E2159-A83A-4483-9DCD-D75037EE71CC}"/>
                </a:ext>
              </a:extLst>
            </p:cNvPr>
            <p:cNvSpPr/>
            <p:nvPr/>
          </p:nvSpPr>
          <p:spPr>
            <a:xfrm>
              <a:off x="1815998" y="1395362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37"/>
                    <a:pt x="199098" y="16307"/>
                  </a:cubicBezTo>
                  <a:cubicBezTo>
                    <a:pt x="204026" y="15164"/>
                    <a:pt x="210096" y="12129"/>
                    <a:pt x="216154" y="10618"/>
                  </a:cubicBezTo>
                  <a:cubicBezTo>
                    <a:pt x="222225" y="9093"/>
                    <a:pt x="228296" y="9093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10"/>
                    <a:pt x="256363" y="16688"/>
                    <a:pt x="260147" y="15164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1440">
              <a:extLst>
                <a:ext uri="{FF2B5EF4-FFF2-40B4-BE49-F238E27FC236}">
                  <a16:creationId xmlns:a16="http://schemas.microsoft.com/office/drawing/2014/main" id="{C8CC4674-CFC7-4D0C-9877-23320B5630B3}"/>
                </a:ext>
              </a:extLst>
            </p:cNvPr>
            <p:cNvSpPr/>
            <p:nvPr/>
          </p:nvSpPr>
          <p:spPr>
            <a:xfrm>
              <a:off x="1811439" y="1515948"/>
              <a:ext cx="197967" cy="113779"/>
            </a:xfrm>
            <a:custGeom>
              <a:avLst/>
              <a:gdLst/>
              <a:ahLst/>
              <a:cxnLst/>
              <a:rect l="0" t="0" r="0" b="0"/>
              <a:pathLst>
                <a:path w="197967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903" y="6071"/>
                    <a:pt x="16688" y="5321"/>
                    <a:pt x="19342" y="6833"/>
                  </a:cubicBezTo>
                  <a:cubicBezTo>
                    <a:pt x="21996" y="8344"/>
                    <a:pt x="23521" y="12142"/>
                    <a:pt x="26175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208" y="13653"/>
                    <a:pt x="43993" y="15939"/>
                    <a:pt x="46647" y="19723"/>
                  </a:cubicBezTo>
                  <a:cubicBezTo>
                    <a:pt x="49301" y="23521"/>
                    <a:pt x="50826" y="28829"/>
                    <a:pt x="54991" y="32995"/>
                  </a:cubicBezTo>
                  <a:cubicBezTo>
                    <a:pt x="59169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74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6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7010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98" y="94056"/>
                    <a:pt x="176733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67" y="113779"/>
                    <a:pt x="197967" y="113779"/>
                    <a:pt x="197967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441">
              <a:extLst>
                <a:ext uri="{FF2B5EF4-FFF2-40B4-BE49-F238E27FC236}">
                  <a16:creationId xmlns:a16="http://schemas.microsoft.com/office/drawing/2014/main" id="{6780E7BD-3A84-427F-82CA-F1FEF29F6365}"/>
                </a:ext>
              </a:extLst>
            </p:cNvPr>
            <p:cNvSpPr/>
            <p:nvPr/>
          </p:nvSpPr>
          <p:spPr>
            <a:xfrm>
              <a:off x="1492885" y="1117765"/>
              <a:ext cx="20485" cy="373164"/>
            </a:xfrm>
            <a:custGeom>
              <a:avLst/>
              <a:gdLst/>
              <a:ahLst/>
              <a:cxnLst/>
              <a:rect l="0" t="0" r="0" b="0"/>
              <a:pathLst>
                <a:path w="20485" h="373164">
                  <a:moveTo>
                    <a:pt x="0" y="0"/>
                  </a:moveTo>
                  <a:lnTo>
                    <a:pt x="20485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442">
              <a:extLst>
                <a:ext uri="{FF2B5EF4-FFF2-40B4-BE49-F238E27FC236}">
                  <a16:creationId xmlns:a16="http://schemas.microsoft.com/office/drawing/2014/main" id="{D468C4BB-7143-4420-B1FA-F1450CE9C1D2}"/>
                </a:ext>
              </a:extLst>
            </p:cNvPr>
            <p:cNvSpPr/>
            <p:nvPr/>
          </p:nvSpPr>
          <p:spPr>
            <a:xfrm>
              <a:off x="1504836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1443">
              <a:extLst>
                <a:ext uri="{FF2B5EF4-FFF2-40B4-BE49-F238E27FC236}">
                  <a16:creationId xmlns:a16="http://schemas.microsoft.com/office/drawing/2014/main" id="{7CA2C51C-9F49-4A1B-8246-7F1C7EB01FAA}"/>
                </a:ext>
              </a:extLst>
            </p:cNvPr>
            <p:cNvSpPr/>
            <p:nvPr/>
          </p:nvSpPr>
          <p:spPr>
            <a:xfrm>
              <a:off x="1181164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1444">
              <a:extLst>
                <a:ext uri="{FF2B5EF4-FFF2-40B4-BE49-F238E27FC236}">
                  <a16:creationId xmlns:a16="http://schemas.microsoft.com/office/drawing/2014/main" id="{8AFD612B-BBFB-4039-A83F-52CFFEAE71C3}"/>
                </a:ext>
              </a:extLst>
            </p:cNvPr>
            <p:cNvSpPr/>
            <p:nvPr/>
          </p:nvSpPr>
          <p:spPr>
            <a:xfrm>
              <a:off x="1862646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1445">
              <a:extLst>
                <a:ext uri="{FF2B5EF4-FFF2-40B4-BE49-F238E27FC236}">
                  <a16:creationId xmlns:a16="http://schemas.microsoft.com/office/drawing/2014/main" id="{DB38342A-7034-4B65-8FF8-9DF31F80172C}"/>
                </a:ext>
              </a:extLst>
            </p:cNvPr>
            <p:cNvSpPr/>
            <p:nvPr/>
          </p:nvSpPr>
          <p:spPr>
            <a:xfrm>
              <a:off x="1805750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1446">
              <a:extLst>
                <a:ext uri="{FF2B5EF4-FFF2-40B4-BE49-F238E27FC236}">
                  <a16:creationId xmlns:a16="http://schemas.microsoft.com/office/drawing/2014/main" id="{D2D4B4F4-7B9F-4EEF-AB4B-638A37713765}"/>
                </a:ext>
              </a:extLst>
            </p:cNvPr>
            <p:cNvSpPr/>
            <p:nvPr/>
          </p:nvSpPr>
          <p:spPr>
            <a:xfrm>
              <a:off x="1743177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1447">
              <a:extLst>
                <a:ext uri="{FF2B5EF4-FFF2-40B4-BE49-F238E27FC236}">
                  <a16:creationId xmlns:a16="http://schemas.microsoft.com/office/drawing/2014/main" id="{BE242976-9F44-47A1-A140-3A7CFDC0B0C9}"/>
                </a:ext>
              </a:extLst>
            </p:cNvPr>
            <p:cNvSpPr/>
            <p:nvPr/>
          </p:nvSpPr>
          <p:spPr>
            <a:xfrm>
              <a:off x="1815999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448">
              <a:extLst>
                <a:ext uri="{FF2B5EF4-FFF2-40B4-BE49-F238E27FC236}">
                  <a16:creationId xmlns:a16="http://schemas.microsoft.com/office/drawing/2014/main" id="{211440EA-367D-4189-A8EC-7D29C12989D1}"/>
                </a:ext>
              </a:extLst>
            </p:cNvPr>
            <p:cNvSpPr/>
            <p:nvPr/>
          </p:nvSpPr>
          <p:spPr>
            <a:xfrm>
              <a:off x="1811439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1449">
              <a:extLst>
                <a:ext uri="{FF2B5EF4-FFF2-40B4-BE49-F238E27FC236}">
                  <a16:creationId xmlns:a16="http://schemas.microsoft.com/office/drawing/2014/main" id="{19FF7435-99D9-4894-86B5-ACD748F163A5}"/>
                </a:ext>
              </a:extLst>
            </p:cNvPr>
            <p:cNvSpPr/>
            <p:nvPr/>
          </p:nvSpPr>
          <p:spPr>
            <a:xfrm>
              <a:off x="1492886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1450">
              <a:extLst>
                <a:ext uri="{FF2B5EF4-FFF2-40B4-BE49-F238E27FC236}">
                  <a16:creationId xmlns:a16="http://schemas.microsoft.com/office/drawing/2014/main" id="{459ABC54-EE50-4035-8EC3-293E33A5CD37}"/>
                </a:ext>
              </a:extLst>
            </p:cNvPr>
            <p:cNvSpPr/>
            <p:nvPr/>
          </p:nvSpPr>
          <p:spPr>
            <a:xfrm>
              <a:off x="1504836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451">
              <a:extLst>
                <a:ext uri="{FF2B5EF4-FFF2-40B4-BE49-F238E27FC236}">
                  <a16:creationId xmlns:a16="http://schemas.microsoft.com/office/drawing/2014/main" id="{24E9EA0F-2B8A-432A-BF90-A41086670AD8}"/>
                </a:ext>
              </a:extLst>
            </p:cNvPr>
            <p:cNvSpPr/>
            <p:nvPr/>
          </p:nvSpPr>
          <p:spPr>
            <a:xfrm>
              <a:off x="1595971" y="682333"/>
              <a:ext cx="0" cy="272567"/>
            </a:xfrm>
            <a:custGeom>
              <a:avLst/>
              <a:gdLst/>
              <a:ahLst/>
              <a:cxnLst/>
              <a:rect l="0" t="0" r="0" b="0"/>
              <a:pathLst>
                <a:path h="272567">
                  <a:moveTo>
                    <a:pt x="0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1452">
              <a:extLst>
                <a:ext uri="{FF2B5EF4-FFF2-40B4-BE49-F238E27FC236}">
                  <a16:creationId xmlns:a16="http://schemas.microsoft.com/office/drawing/2014/main" id="{BDFE57BA-4F20-4BD2-AFFC-420FE3366DBB}"/>
                </a:ext>
              </a:extLst>
            </p:cNvPr>
            <p:cNvSpPr/>
            <p:nvPr/>
          </p:nvSpPr>
          <p:spPr>
            <a:xfrm>
              <a:off x="1558646" y="852513"/>
              <a:ext cx="74650" cy="149301"/>
            </a:xfrm>
            <a:custGeom>
              <a:avLst/>
              <a:gdLst/>
              <a:ahLst/>
              <a:cxnLst/>
              <a:rect l="0" t="0" r="0" b="0"/>
              <a:pathLst>
                <a:path w="74650" h="149301">
                  <a:moveTo>
                    <a:pt x="0" y="0"/>
                  </a:moveTo>
                  <a:lnTo>
                    <a:pt x="74650" y="0"/>
                  </a:lnTo>
                  <a:lnTo>
                    <a:pt x="37324" y="14930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1453">
              <a:extLst>
                <a:ext uri="{FF2B5EF4-FFF2-40B4-BE49-F238E27FC236}">
                  <a16:creationId xmlns:a16="http://schemas.microsoft.com/office/drawing/2014/main" id="{0D74796C-720A-434A-9A7C-8AA7B8DD0FA4}"/>
                </a:ext>
              </a:extLst>
            </p:cNvPr>
            <p:cNvSpPr/>
            <p:nvPr/>
          </p:nvSpPr>
          <p:spPr>
            <a:xfrm>
              <a:off x="1573213" y="863892"/>
              <a:ext cx="45517" cy="91008"/>
            </a:xfrm>
            <a:custGeom>
              <a:avLst/>
              <a:gdLst/>
              <a:ahLst/>
              <a:cxnLst/>
              <a:rect l="0" t="0" r="0" b="0"/>
              <a:pathLst>
                <a:path w="45517" h="91008">
                  <a:moveTo>
                    <a:pt x="45517" y="0"/>
                  </a:moveTo>
                  <a:lnTo>
                    <a:pt x="22758" y="910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1454">
              <a:extLst>
                <a:ext uri="{FF2B5EF4-FFF2-40B4-BE49-F238E27FC236}">
                  <a16:creationId xmlns:a16="http://schemas.microsoft.com/office/drawing/2014/main" id="{8318610E-866A-47CE-990B-B6AFF46ED1AC}"/>
                </a:ext>
              </a:extLst>
            </p:cNvPr>
            <p:cNvSpPr/>
            <p:nvPr/>
          </p:nvSpPr>
          <p:spPr>
            <a:xfrm>
              <a:off x="1595971" y="682333"/>
              <a:ext cx="1181163" cy="272568"/>
            </a:xfrm>
            <a:custGeom>
              <a:avLst/>
              <a:gdLst/>
              <a:ahLst/>
              <a:cxnLst/>
              <a:rect l="0" t="0" r="0" b="0"/>
              <a:pathLst>
                <a:path w="1181163" h="272568">
                  <a:moveTo>
                    <a:pt x="0" y="0"/>
                  </a:moveTo>
                  <a:lnTo>
                    <a:pt x="1181163" y="27256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1455">
              <a:extLst>
                <a:ext uri="{FF2B5EF4-FFF2-40B4-BE49-F238E27FC236}">
                  <a16:creationId xmlns:a16="http://schemas.microsoft.com/office/drawing/2014/main" id="{5B916A32-51A8-4108-9593-05FC157EABF5}"/>
                </a:ext>
              </a:extLst>
            </p:cNvPr>
            <p:cNvSpPr/>
            <p:nvPr/>
          </p:nvSpPr>
          <p:spPr>
            <a:xfrm>
              <a:off x="2668969" y="895516"/>
              <a:ext cx="153873" cy="72733"/>
            </a:xfrm>
            <a:custGeom>
              <a:avLst/>
              <a:gdLst/>
              <a:ahLst/>
              <a:cxnLst/>
              <a:rect l="0" t="0" r="0" b="0"/>
              <a:pathLst>
                <a:path w="153873" h="72733">
                  <a:moveTo>
                    <a:pt x="16790" y="0"/>
                  </a:moveTo>
                  <a:lnTo>
                    <a:pt x="153873" y="69939"/>
                  </a:lnTo>
                  <a:lnTo>
                    <a:pt x="0" y="72733"/>
                  </a:lnTo>
                  <a:lnTo>
                    <a:pt x="167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1456">
              <a:extLst>
                <a:ext uri="{FF2B5EF4-FFF2-40B4-BE49-F238E27FC236}">
                  <a16:creationId xmlns:a16="http://schemas.microsoft.com/office/drawing/2014/main" id="{3EC3436A-0F33-4F84-84F3-E78EC6D30067}"/>
                </a:ext>
              </a:extLst>
            </p:cNvPr>
            <p:cNvSpPr/>
            <p:nvPr/>
          </p:nvSpPr>
          <p:spPr>
            <a:xfrm>
              <a:off x="2683332" y="912267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10237" y="0"/>
                  </a:moveTo>
                  <a:lnTo>
                    <a:pt x="93802" y="42633"/>
                  </a:lnTo>
                  <a:lnTo>
                    <a:pt x="0" y="4433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1457">
              <a:extLst>
                <a:ext uri="{FF2B5EF4-FFF2-40B4-BE49-F238E27FC236}">
                  <a16:creationId xmlns:a16="http://schemas.microsoft.com/office/drawing/2014/main" id="{223962D8-CAC1-455C-94C5-745BAAE71A6E}"/>
                </a:ext>
              </a:extLst>
            </p:cNvPr>
            <p:cNvSpPr/>
            <p:nvPr/>
          </p:nvSpPr>
          <p:spPr>
            <a:xfrm>
              <a:off x="414807" y="682333"/>
              <a:ext cx="1181164" cy="272567"/>
            </a:xfrm>
            <a:custGeom>
              <a:avLst/>
              <a:gdLst/>
              <a:ahLst/>
              <a:cxnLst/>
              <a:rect l="0" t="0" r="0" b="0"/>
              <a:pathLst>
                <a:path w="1181164" h="272567">
                  <a:moveTo>
                    <a:pt x="1181164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1458">
              <a:extLst>
                <a:ext uri="{FF2B5EF4-FFF2-40B4-BE49-F238E27FC236}">
                  <a16:creationId xmlns:a16="http://schemas.microsoft.com/office/drawing/2014/main" id="{5E29D8EB-9344-4184-9576-099B2E64B950}"/>
                </a:ext>
              </a:extLst>
            </p:cNvPr>
            <p:cNvSpPr/>
            <p:nvPr/>
          </p:nvSpPr>
          <p:spPr>
            <a:xfrm>
              <a:off x="369100" y="895515"/>
              <a:ext cx="153874" cy="72733"/>
            </a:xfrm>
            <a:custGeom>
              <a:avLst/>
              <a:gdLst/>
              <a:ahLst/>
              <a:cxnLst/>
              <a:rect l="0" t="0" r="0" b="0"/>
              <a:pathLst>
                <a:path w="153874" h="72733">
                  <a:moveTo>
                    <a:pt x="137084" y="0"/>
                  </a:moveTo>
                  <a:lnTo>
                    <a:pt x="153874" y="72733"/>
                  </a:lnTo>
                  <a:lnTo>
                    <a:pt x="0" y="69939"/>
                  </a:lnTo>
                  <a:lnTo>
                    <a:pt x="1370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459">
              <a:extLst>
                <a:ext uri="{FF2B5EF4-FFF2-40B4-BE49-F238E27FC236}">
                  <a16:creationId xmlns:a16="http://schemas.microsoft.com/office/drawing/2014/main" id="{3BB3130C-9DFC-485E-A098-83773F3CAE83}"/>
                </a:ext>
              </a:extLst>
            </p:cNvPr>
            <p:cNvSpPr/>
            <p:nvPr/>
          </p:nvSpPr>
          <p:spPr>
            <a:xfrm>
              <a:off x="414807" y="912266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93802" y="44336"/>
                  </a:moveTo>
                  <a:lnTo>
                    <a:pt x="0" y="42633"/>
                  </a:lnTo>
                  <a:lnTo>
                    <a:pt x="8356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84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2CEF-E3AC-422B-8490-C7878FE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D5DBE-29E6-4BA8-A550-64FAE8AF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5" name="Group 29058">
            <a:extLst>
              <a:ext uri="{FF2B5EF4-FFF2-40B4-BE49-F238E27FC236}">
                <a16:creationId xmlns:a16="http://schemas.microsoft.com/office/drawing/2014/main" id="{DE5CD025-15C7-4AD6-8CEC-5821FF1D0380}"/>
              </a:ext>
            </a:extLst>
          </p:cNvPr>
          <p:cNvGrpSpPr/>
          <p:nvPr/>
        </p:nvGrpSpPr>
        <p:grpSpPr>
          <a:xfrm>
            <a:off x="5642292" y="1288164"/>
            <a:ext cx="907415" cy="758826"/>
            <a:chOff x="0" y="0"/>
            <a:chExt cx="907885" cy="758850"/>
          </a:xfrm>
        </p:grpSpPr>
        <p:sp>
          <p:nvSpPr>
            <p:cNvPr id="6" name="Shape 1391">
              <a:extLst>
                <a:ext uri="{FF2B5EF4-FFF2-40B4-BE49-F238E27FC236}">
                  <a16:creationId xmlns:a16="http://schemas.microsoft.com/office/drawing/2014/main" id="{C32B4026-325D-41A5-8B6F-EE5DB744463D}"/>
                </a:ext>
              </a:extLst>
            </p:cNvPr>
            <p:cNvSpPr/>
            <p:nvPr/>
          </p:nvSpPr>
          <p:spPr>
            <a:xfrm>
              <a:off x="0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392">
              <a:extLst>
                <a:ext uri="{FF2B5EF4-FFF2-40B4-BE49-F238E27FC236}">
                  <a16:creationId xmlns:a16="http://schemas.microsoft.com/office/drawing/2014/main" id="{FDA87421-4314-40F8-9D96-20D48E5A860C}"/>
                </a:ext>
              </a:extLst>
            </p:cNvPr>
            <p:cNvSpPr/>
            <p:nvPr/>
          </p:nvSpPr>
          <p:spPr>
            <a:xfrm>
              <a:off x="681481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393">
              <a:extLst>
                <a:ext uri="{FF2B5EF4-FFF2-40B4-BE49-F238E27FC236}">
                  <a16:creationId xmlns:a16="http://schemas.microsoft.com/office/drawing/2014/main" id="{89072F13-A978-4254-BCA2-7397FEBD5683}"/>
                </a:ext>
              </a:extLst>
            </p:cNvPr>
            <p:cNvSpPr/>
            <p:nvPr/>
          </p:nvSpPr>
          <p:spPr>
            <a:xfrm>
              <a:off x="624586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394">
              <a:extLst>
                <a:ext uri="{FF2B5EF4-FFF2-40B4-BE49-F238E27FC236}">
                  <a16:creationId xmlns:a16="http://schemas.microsoft.com/office/drawing/2014/main" id="{EE5D90AE-7DA7-4B26-9804-C4D13346326D}"/>
                </a:ext>
              </a:extLst>
            </p:cNvPr>
            <p:cNvSpPr/>
            <p:nvPr/>
          </p:nvSpPr>
          <p:spPr>
            <a:xfrm>
              <a:off x="562013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395">
              <a:extLst>
                <a:ext uri="{FF2B5EF4-FFF2-40B4-BE49-F238E27FC236}">
                  <a16:creationId xmlns:a16="http://schemas.microsoft.com/office/drawing/2014/main" id="{0B898EE6-C185-4474-8F89-35DE23137888}"/>
                </a:ext>
              </a:extLst>
            </p:cNvPr>
            <p:cNvSpPr/>
            <p:nvPr/>
          </p:nvSpPr>
          <p:spPr>
            <a:xfrm>
              <a:off x="634834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396">
              <a:extLst>
                <a:ext uri="{FF2B5EF4-FFF2-40B4-BE49-F238E27FC236}">
                  <a16:creationId xmlns:a16="http://schemas.microsoft.com/office/drawing/2014/main" id="{C7F5792B-8F60-4DD3-A832-856725532AC2}"/>
                </a:ext>
              </a:extLst>
            </p:cNvPr>
            <p:cNvSpPr/>
            <p:nvPr/>
          </p:nvSpPr>
          <p:spPr>
            <a:xfrm>
              <a:off x="630275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397">
              <a:extLst>
                <a:ext uri="{FF2B5EF4-FFF2-40B4-BE49-F238E27FC236}">
                  <a16:creationId xmlns:a16="http://schemas.microsoft.com/office/drawing/2014/main" id="{14CA9C0C-5A20-4412-8163-1CFEDEFC79FB}"/>
                </a:ext>
              </a:extLst>
            </p:cNvPr>
            <p:cNvSpPr/>
            <p:nvPr/>
          </p:nvSpPr>
          <p:spPr>
            <a:xfrm>
              <a:off x="311721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398">
              <a:extLst>
                <a:ext uri="{FF2B5EF4-FFF2-40B4-BE49-F238E27FC236}">
                  <a16:creationId xmlns:a16="http://schemas.microsoft.com/office/drawing/2014/main" id="{234609ED-9BCB-42FD-95CA-7B3E92FAAE58}"/>
                </a:ext>
              </a:extLst>
            </p:cNvPr>
            <p:cNvSpPr/>
            <p:nvPr/>
          </p:nvSpPr>
          <p:spPr>
            <a:xfrm>
              <a:off x="323672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0267">
            <a:extLst>
              <a:ext uri="{FF2B5EF4-FFF2-40B4-BE49-F238E27FC236}">
                <a16:creationId xmlns:a16="http://schemas.microsoft.com/office/drawing/2014/main" id="{F03A7266-4ADA-43D9-9798-EC25D0EBF6A6}"/>
              </a:ext>
            </a:extLst>
          </p:cNvPr>
          <p:cNvGrpSpPr/>
          <p:nvPr/>
        </p:nvGrpSpPr>
        <p:grpSpPr>
          <a:xfrm>
            <a:off x="4454842" y="1288164"/>
            <a:ext cx="3269615" cy="1757681"/>
            <a:chOff x="0" y="0"/>
            <a:chExt cx="3270199" cy="1758290"/>
          </a:xfrm>
        </p:grpSpPr>
        <p:sp>
          <p:nvSpPr>
            <p:cNvPr id="15" name="Shape 1416">
              <a:extLst>
                <a:ext uri="{FF2B5EF4-FFF2-40B4-BE49-F238E27FC236}">
                  <a16:creationId xmlns:a16="http://schemas.microsoft.com/office/drawing/2014/main" id="{7F1E601C-7A76-4743-9C19-6A93D21D58C9}"/>
                </a:ext>
              </a:extLst>
            </p:cNvPr>
            <p:cNvSpPr/>
            <p:nvPr/>
          </p:nvSpPr>
          <p:spPr>
            <a:xfrm>
              <a:off x="0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53" y="71297"/>
                    <a:pt x="329933" y="87985"/>
                    <a:pt x="328041" y="98222"/>
                  </a:cubicBezTo>
                  <a:cubicBezTo>
                    <a:pt x="326136" y="108457"/>
                    <a:pt x="329171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66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488" y="98602"/>
                  </a:cubicBezTo>
                  <a:cubicBezTo>
                    <a:pt x="272288" y="93294"/>
                    <a:pt x="257873" y="88735"/>
                    <a:pt x="246126" y="84950"/>
                  </a:cubicBezTo>
                  <a:cubicBezTo>
                    <a:pt x="234366" y="81152"/>
                    <a:pt x="225260" y="78117"/>
                    <a:pt x="213881" y="82296"/>
                  </a:cubicBezTo>
                  <a:cubicBezTo>
                    <a:pt x="202514" y="86461"/>
                    <a:pt x="188861" y="97841"/>
                    <a:pt x="178613" y="110731"/>
                  </a:cubicBezTo>
                  <a:cubicBezTo>
                    <a:pt x="168377" y="123634"/>
                    <a:pt x="161557" y="138036"/>
                    <a:pt x="155104" y="150177"/>
                  </a:cubicBezTo>
                  <a:cubicBezTo>
                    <a:pt x="148654" y="162306"/>
                    <a:pt x="142596" y="172174"/>
                    <a:pt x="133490" y="180898"/>
                  </a:cubicBezTo>
                  <a:cubicBezTo>
                    <a:pt x="124384" y="189611"/>
                    <a:pt x="112255" y="197205"/>
                    <a:pt x="100114" y="205917"/>
                  </a:cubicBezTo>
                  <a:cubicBezTo>
                    <a:pt x="87986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4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29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11" y="342062"/>
                    <a:pt x="3035" y="354202"/>
                    <a:pt x="7200" y="363308"/>
                  </a:cubicBezTo>
                  <a:cubicBezTo>
                    <a:pt x="11379" y="372402"/>
                    <a:pt x="18199" y="378472"/>
                    <a:pt x="24650" y="388327"/>
                  </a:cubicBezTo>
                  <a:cubicBezTo>
                    <a:pt x="31090" y="398195"/>
                    <a:pt x="37161" y="411848"/>
                    <a:pt x="43611" y="422465"/>
                  </a:cubicBezTo>
                  <a:cubicBezTo>
                    <a:pt x="50063" y="433082"/>
                    <a:pt x="56883" y="440664"/>
                    <a:pt x="63715" y="450913"/>
                  </a:cubicBezTo>
                  <a:cubicBezTo>
                    <a:pt x="70536" y="461149"/>
                    <a:pt x="77356" y="474040"/>
                    <a:pt x="83426" y="486549"/>
                  </a:cubicBezTo>
                  <a:cubicBezTo>
                    <a:pt x="89497" y="499071"/>
                    <a:pt x="94805" y="511200"/>
                    <a:pt x="98984" y="520306"/>
                  </a:cubicBezTo>
                  <a:cubicBezTo>
                    <a:pt x="103150" y="529412"/>
                    <a:pt x="106184" y="535482"/>
                    <a:pt x="105423" y="541921"/>
                  </a:cubicBezTo>
                  <a:cubicBezTo>
                    <a:pt x="104661" y="548373"/>
                    <a:pt x="100114" y="555193"/>
                    <a:pt x="96330" y="559752"/>
                  </a:cubicBezTo>
                  <a:cubicBezTo>
                    <a:pt x="92532" y="564299"/>
                    <a:pt x="89497" y="566572"/>
                    <a:pt x="88735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31" y="580224"/>
                    <a:pt x="120980" y="579844"/>
                  </a:cubicBezTo>
                  <a:cubicBezTo>
                    <a:pt x="131216" y="579463"/>
                    <a:pt x="141834" y="576427"/>
                    <a:pt x="149034" y="573773"/>
                  </a:cubicBezTo>
                  <a:cubicBezTo>
                    <a:pt x="156249" y="571119"/>
                    <a:pt x="160033" y="568845"/>
                    <a:pt x="169139" y="563537"/>
                  </a:cubicBezTo>
                  <a:cubicBezTo>
                    <a:pt x="178244" y="558228"/>
                    <a:pt x="192646" y="549884"/>
                    <a:pt x="203644" y="544957"/>
                  </a:cubicBezTo>
                  <a:cubicBezTo>
                    <a:pt x="214643" y="540029"/>
                    <a:pt x="222224" y="538505"/>
                    <a:pt x="229819" y="537375"/>
                  </a:cubicBezTo>
                  <a:cubicBezTo>
                    <a:pt x="237401" y="536232"/>
                    <a:pt x="244983" y="535482"/>
                    <a:pt x="252565" y="532816"/>
                  </a:cubicBezTo>
                  <a:cubicBezTo>
                    <a:pt x="260146" y="530161"/>
                    <a:pt x="267741" y="525614"/>
                    <a:pt x="277596" y="519925"/>
                  </a:cubicBezTo>
                  <a:cubicBezTo>
                    <a:pt x="287451" y="514235"/>
                    <a:pt x="299593" y="507416"/>
                    <a:pt x="312484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49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66"/>
                    <a:pt x="511201" y="499833"/>
                    <a:pt x="519163" y="511201"/>
                  </a:cubicBezTo>
                  <a:cubicBezTo>
                    <a:pt x="527138" y="522580"/>
                    <a:pt x="533196" y="535483"/>
                    <a:pt x="537375" y="543814"/>
                  </a:cubicBezTo>
                  <a:cubicBezTo>
                    <a:pt x="541541" y="552158"/>
                    <a:pt x="543814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11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01"/>
                    <a:pt x="575678" y="510832"/>
                  </a:cubicBezTo>
                  <a:cubicBezTo>
                    <a:pt x="576428" y="510451"/>
                    <a:pt x="577190" y="511201"/>
                    <a:pt x="578714" y="514617"/>
                  </a:cubicBezTo>
                  <a:cubicBezTo>
                    <a:pt x="580225" y="518033"/>
                    <a:pt x="582499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50" y="572643"/>
                    <a:pt x="600710" y="582498"/>
                  </a:cubicBezTo>
                  <a:cubicBezTo>
                    <a:pt x="605257" y="592366"/>
                    <a:pt x="609803" y="602221"/>
                    <a:pt x="615873" y="609423"/>
                  </a:cubicBezTo>
                  <a:cubicBezTo>
                    <a:pt x="621944" y="616636"/>
                    <a:pt x="629526" y="621182"/>
                    <a:pt x="639001" y="626110"/>
                  </a:cubicBezTo>
                  <a:cubicBezTo>
                    <a:pt x="648488" y="631037"/>
                    <a:pt x="659867" y="636346"/>
                    <a:pt x="667830" y="640144"/>
                  </a:cubicBezTo>
                  <a:cubicBezTo>
                    <a:pt x="675792" y="643941"/>
                    <a:pt x="680339" y="646214"/>
                    <a:pt x="686791" y="645071"/>
                  </a:cubicBezTo>
                  <a:cubicBezTo>
                    <a:pt x="693242" y="643941"/>
                    <a:pt x="701586" y="639382"/>
                    <a:pt x="709917" y="640144"/>
                  </a:cubicBezTo>
                  <a:cubicBezTo>
                    <a:pt x="718261" y="640905"/>
                    <a:pt x="726605" y="646976"/>
                    <a:pt x="735330" y="649250"/>
                  </a:cubicBezTo>
                  <a:cubicBezTo>
                    <a:pt x="744055" y="651523"/>
                    <a:pt x="753161" y="649999"/>
                    <a:pt x="762635" y="646976"/>
                  </a:cubicBezTo>
                  <a:cubicBezTo>
                    <a:pt x="772122" y="643941"/>
                    <a:pt x="781977" y="639382"/>
                    <a:pt x="791833" y="637108"/>
                  </a:cubicBezTo>
                  <a:cubicBezTo>
                    <a:pt x="801700" y="634835"/>
                    <a:pt x="811556" y="634835"/>
                    <a:pt x="818007" y="634454"/>
                  </a:cubicBezTo>
                  <a:cubicBezTo>
                    <a:pt x="824446" y="634073"/>
                    <a:pt x="827481" y="633323"/>
                    <a:pt x="830517" y="628764"/>
                  </a:cubicBezTo>
                  <a:cubicBezTo>
                    <a:pt x="833551" y="624218"/>
                    <a:pt x="836587" y="615874"/>
                    <a:pt x="840003" y="606768"/>
                  </a:cubicBezTo>
                  <a:cubicBezTo>
                    <a:pt x="843407" y="597675"/>
                    <a:pt x="847204" y="587807"/>
                    <a:pt x="851751" y="576809"/>
                  </a:cubicBezTo>
                  <a:cubicBezTo>
                    <a:pt x="856311" y="565810"/>
                    <a:pt x="861619" y="553682"/>
                    <a:pt x="868058" y="539648"/>
                  </a:cubicBezTo>
                  <a:cubicBezTo>
                    <a:pt x="874509" y="525615"/>
                    <a:pt x="882091" y="509689"/>
                    <a:pt x="888162" y="497180"/>
                  </a:cubicBezTo>
                  <a:cubicBezTo>
                    <a:pt x="894233" y="484657"/>
                    <a:pt x="898779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79" y="353441"/>
                    <a:pt x="894233" y="342824"/>
                    <a:pt x="889686" y="333731"/>
                  </a:cubicBezTo>
                  <a:cubicBezTo>
                    <a:pt x="885127" y="324625"/>
                    <a:pt x="880580" y="317043"/>
                    <a:pt x="874509" y="309829"/>
                  </a:cubicBezTo>
                  <a:cubicBezTo>
                    <a:pt x="868439" y="302628"/>
                    <a:pt x="860856" y="295796"/>
                    <a:pt x="848347" y="286321"/>
                  </a:cubicBezTo>
                  <a:cubicBezTo>
                    <a:pt x="835825" y="276835"/>
                    <a:pt x="818388" y="264706"/>
                    <a:pt x="806628" y="252946"/>
                  </a:cubicBezTo>
                  <a:cubicBezTo>
                    <a:pt x="794867" y="241186"/>
                    <a:pt x="788810" y="229819"/>
                    <a:pt x="781596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13" y="87986"/>
                    <a:pt x="722059" y="94043"/>
                    <a:pt x="715239" y="84569"/>
                  </a:cubicBezTo>
                  <a:cubicBezTo>
                    <a:pt x="708406" y="75082"/>
                    <a:pt x="704609" y="50063"/>
                    <a:pt x="701205" y="31852"/>
                  </a:cubicBezTo>
                  <a:cubicBezTo>
                    <a:pt x="697788" y="13653"/>
                    <a:pt x="694754" y="2274"/>
                    <a:pt x="692480" y="1143"/>
                  </a:cubicBezTo>
                  <a:cubicBezTo>
                    <a:pt x="690207" y="0"/>
                    <a:pt x="688683" y="9106"/>
                    <a:pt x="686791" y="15545"/>
                  </a:cubicBezTo>
                  <a:cubicBezTo>
                    <a:pt x="684899" y="21996"/>
                    <a:pt x="682613" y="25781"/>
                    <a:pt x="679958" y="33375"/>
                  </a:cubicBezTo>
                  <a:cubicBezTo>
                    <a:pt x="677304" y="40958"/>
                    <a:pt x="674281" y="52337"/>
                    <a:pt x="671246" y="62954"/>
                  </a:cubicBezTo>
                  <a:cubicBezTo>
                    <a:pt x="668210" y="73571"/>
                    <a:pt x="665176" y="83426"/>
                    <a:pt x="661759" y="97079"/>
                  </a:cubicBezTo>
                  <a:cubicBezTo>
                    <a:pt x="658342" y="110731"/>
                    <a:pt x="654558" y="128181"/>
                    <a:pt x="652284" y="138799"/>
                  </a:cubicBezTo>
                  <a:cubicBezTo>
                    <a:pt x="649998" y="149415"/>
                    <a:pt x="649250" y="153213"/>
                    <a:pt x="646595" y="158140"/>
                  </a:cubicBezTo>
                  <a:cubicBezTo>
                    <a:pt x="643941" y="163068"/>
                    <a:pt x="639382" y="169139"/>
                    <a:pt x="634835" y="173685"/>
                  </a:cubicBezTo>
                  <a:cubicBezTo>
                    <a:pt x="630288" y="178245"/>
                    <a:pt x="625729" y="181267"/>
                    <a:pt x="620801" y="182029"/>
                  </a:cubicBezTo>
                  <a:cubicBezTo>
                    <a:pt x="615873" y="182791"/>
                    <a:pt x="610565" y="181267"/>
                    <a:pt x="604114" y="178613"/>
                  </a:cubicBezTo>
                  <a:cubicBezTo>
                    <a:pt x="597674" y="175959"/>
                    <a:pt x="590080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04" y="111493"/>
                    <a:pt x="489204" y="111493"/>
                    <a:pt x="494894" y="106946"/>
                  </a:cubicBezTo>
                  <a:cubicBezTo>
                    <a:pt x="500583" y="102387"/>
                    <a:pt x="511963" y="93294"/>
                    <a:pt x="518795" y="86081"/>
                  </a:cubicBezTo>
                  <a:cubicBezTo>
                    <a:pt x="525615" y="78880"/>
                    <a:pt x="527888" y="73571"/>
                    <a:pt x="532447" y="68643"/>
                  </a:cubicBezTo>
                  <a:cubicBezTo>
                    <a:pt x="536994" y="63716"/>
                    <a:pt x="543814" y="59157"/>
                    <a:pt x="547992" y="54610"/>
                  </a:cubicBezTo>
                  <a:cubicBezTo>
                    <a:pt x="552158" y="50063"/>
                    <a:pt x="553682" y="45504"/>
                    <a:pt x="552538" y="43612"/>
                  </a:cubicBezTo>
                  <a:cubicBezTo>
                    <a:pt x="551409" y="41720"/>
                    <a:pt x="547611" y="42469"/>
                    <a:pt x="535470" y="43231"/>
                  </a:cubicBezTo>
                  <a:cubicBezTo>
                    <a:pt x="523342" y="43993"/>
                    <a:pt x="502857" y="44754"/>
                    <a:pt x="486549" y="42849"/>
                  </a:cubicBezTo>
                  <a:cubicBezTo>
                    <a:pt x="470243" y="40957"/>
                    <a:pt x="458115" y="36411"/>
                    <a:pt x="447878" y="33375"/>
                  </a:cubicBezTo>
                  <a:cubicBezTo>
                    <a:pt x="437629" y="30340"/>
                    <a:pt x="429285" y="28816"/>
                    <a:pt x="423596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417">
              <a:extLst>
                <a:ext uri="{FF2B5EF4-FFF2-40B4-BE49-F238E27FC236}">
                  <a16:creationId xmlns:a16="http://schemas.microsoft.com/office/drawing/2014/main" id="{B089481C-27F3-4E11-8FBE-BA07D7797A55}"/>
                </a:ext>
              </a:extLst>
            </p:cNvPr>
            <p:cNvSpPr/>
            <p:nvPr/>
          </p:nvSpPr>
          <p:spPr>
            <a:xfrm>
              <a:off x="681482" y="1690395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892" y="17450"/>
                    <a:pt x="3785" y="28448"/>
                    <a:pt x="6262" y="35839"/>
                  </a:cubicBezTo>
                  <a:cubicBezTo>
                    <a:pt x="8725" y="43243"/>
                    <a:pt x="11761" y="47028"/>
                    <a:pt x="14784" y="50635"/>
                  </a:cubicBezTo>
                  <a:cubicBezTo>
                    <a:pt x="17818" y="54242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51"/>
                  </a:cubicBezTo>
                  <a:cubicBezTo>
                    <a:pt x="35649" y="67894"/>
                    <a:pt x="38304" y="67894"/>
                    <a:pt x="41720" y="66751"/>
                  </a:cubicBezTo>
                  <a:cubicBezTo>
                    <a:pt x="45123" y="65608"/>
                    <a:pt x="49302" y="63335"/>
                    <a:pt x="52527" y="61442"/>
                  </a:cubicBezTo>
                  <a:cubicBezTo>
                    <a:pt x="55741" y="59550"/>
                    <a:pt x="58027" y="58026"/>
                    <a:pt x="60490" y="58026"/>
                  </a:cubicBezTo>
                  <a:cubicBezTo>
                    <a:pt x="62954" y="58026"/>
                    <a:pt x="65608" y="59550"/>
                    <a:pt x="67311" y="58407"/>
                  </a:cubicBezTo>
                  <a:cubicBezTo>
                    <a:pt x="69025" y="57264"/>
                    <a:pt x="69774" y="53480"/>
                    <a:pt x="70346" y="49873"/>
                  </a:cubicBezTo>
                  <a:cubicBezTo>
                    <a:pt x="70917" y="46266"/>
                    <a:pt x="71298" y="42863"/>
                    <a:pt x="72428" y="37744"/>
                  </a:cubicBezTo>
                  <a:cubicBezTo>
                    <a:pt x="73572" y="32626"/>
                    <a:pt x="75464" y="25793"/>
                    <a:pt x="76416" y="19914"/>
                  </a:cubicBezTo>
                  <a:cubicBezTo>
                    <a:pt x="77369" y="14034"/>
                    <a:pt x="77369" y="9106"/>
                    <a:pt x="77547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2" y="4940"/>
                    <a:pt x="68644" y="4559"/>
                    <a:pt x="65227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1" y="9106"/>
                    <a:pt x="51194" y="9487"/>
                    <a:pt x="46837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3" y="9868"/>
                    <a:pt x="21234" y="7594"/>
                    <a:pt x="15926" y="5131"/>
                  </a:cubicBezTo>
                  <a:cubicBezTo>
                    <a:pt x="10617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418">
              <a:extLst>
                <a:ext uri="{FF2B5EF4-FFF2-40B4-BE49-F238E27FC236}">
                  <a16:creationId xmlns:a16="http://schemas.microsoft.com/office/drawing/2014/main" id="{5DF3796C-1224-4B34-91BD-3D031F5FF48F}"/>
                </a:ext>
              </a:extLst>
            </p:cNvPr>
            <p:cNvSpPr/>
            <p:nvPr/>
          </p:nvSpPr>
          <p:spPr>
            <a:xfrm>
              <a:off x="624598" y="1336192"/>
              <a:ext cx="11938" cy="280454"/>
            </a:xfrm>
            <a:custGeom>
              <a:avLst/>
              <a:gdLst/>
              <a:ahLst/>
              <a:cxnLst/>
              <a:rect l="0" t="0" r="0" b="0"/>
              <a:pathLst>
                <a:path w="11938" h="280454">
                  <a:moveTo>
                    <a:pt x="0" y="280454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419">
              <a:extLst>
                <a:ext uri="{FF2B5EF4-FFF2-40B4-BE49-F238E27FC236}">
                  <a16:creationId xmlns:a16="http://schemas.microsoft.com/office/drawing/2014/main" id="{E69D3801-E41C-4F8A-8945-7C28CE07A9EC}"/>
                </a:ext>
              </a:extLst>
            </p:cNvPr>
            <p:cNvSpPr/>
            <p:nvPr/>
          </p:nvSpPr>
          <p:spPr>
            <a:xfrm>
              <a:off x="23013" y="111364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5" y="12494"/>
                    <a:pt x="252514" y="20825"/>
                  </a:cubicBezTo>
                  <a:cubicBezTo>
                    <a:pt x="259702" y="29156"/>
                    <a:pt x="263499" y="38236"/>
                    <a:pt x="265760" y="51864"/>
                  </a:cubicBezTo>
                  <a:cubicBezTo>
                    <a:pt x="268033" y="65491"/>
                    <a:pt x="268795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5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19"/>
                  </a:cubicBezTo>
                  <a:cubicBezTo>
                    <a:pt x="206704" y="400910"/>
                    <a:pt x="184746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711" y="414538"/>
                    <a:pt x="96913" y="400161"/>
                  </a:cubicBezTo>
                  <a:cubicBezTo>
                    <a:pt x="93129" y="385772"/>
                    <a:pt x="87071" y="369872"/>
                    <a:pt x="78753" y="351698"/>
                  </a:cubicBezTo>
                  <a:cubicBezTo>
                    <a:pt x="70421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27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6" y="132877"/>
                    <a:pt x="80263" y="123416"/>
                  </a:cubicBezTo>
                  <a:cubicBezTo>
                    <a:pt x="93129" y="113954"/>
                    <a:pt x="105245" y="103350"/>
                    <a:pt x="115849" y="92377"/>
                  </a:cubicBezTo>
                  <a:cubicBezTo>
                    <a:pt x="126454" y="81391"/>
                    <a:pt x="135534" y="70038"/>
                    <a:pt x="144615" y="57922"/>
                  </a:cubicBezTo>
                  <a:cubicBezTo>
                    <a:pt x="153708" y="45806"/>
                    <a:pt x="162789" y="32941"/>
                    <a:pt x="172263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420">
              <a:extLst>
                <a:ext uri="{FF2B5EF4-FFF2-40B4-BE49-F238E27FC236}">
                  <a16:creationId xmlns:a16="http://schemas.microsoft.com/office/drawing/2014/main" id="{7D53711D-76F5-4758-A506-F32076EA3D4D}"/>
                </a:ext>
              </a:extLst>
            </p:cNvPr>
            <p:cNvSpPr/>
            <p:nvPr/>
          </p:nvSpPr>
          <p:spPr>
            <a:xfrm>
              <a:off x="562025" y="115643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421">
              <a:extLst>
                <a:ext uri="{FF2B5EF4-FFF2-40B4-BE49-F238E27FC236}">
                  <a16:creationId xmlns:a16="http://schemas.microsoft.com/office/drawing/2014/main" id="{93D0792B-E2B6-4042-85A2-B84CAD36D350}"/>
                </a:ext>
              </a:extLst>
            </p:cNvPr>
            <p:cNvSpPr/>
            <p:nvPr/>
          </p:nvSpPr>
          <p:spPr>
            <a:xfrm>
              <a:off x="634835" y="1395361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71" y="17437"/>
                    <a:pt x="199098" y="16307"/>
                  </a:cubicBezTo>
                  <a:cubicBezTo>
                    <a:pt x="204026" y="15164"/>
                    <a:pt x="210096" y="12129"/>
                    <a:pt x="216167" y="10618"/>
                  </a:cubicBezTo>
                  <a:cubicBezTo>
                    <a:pt x="222225" y="9093"/>
                    <a:pt x="228295" y="9093"/>
                    <a:pt x="233985" y="11379"/>
                  </a:cubicBezTo>
                  <a:cubicBezTo>
                    <a:pt x="239674" y="13653"/>
                    <a:pt x="244983" y="18199"/>
                    <a:pt x="249161" y="18961"/>
                  </a:cubicBezTo>
                  <a:cubicBezTo>
                    <a:pt x="253327" y="19710"/>
                    <a:pt x="256362" y="16688"/>
                    <a:pt x="260160" y="15164"/>
                  </a:cubicBezTo>
                  <a:cubicBezTo>
                    <a:pt x="263944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422">
              <a:extLst>
                <a:ext uri="{FF2B5EF4-FFF2-40B4-BE49-F238E27FC236}">
                  <a16:creationId xmlns:a16="http://schemas.microsoft.com/office/drawing/2014/main" id="{0C559D4B-D183-45EE-8F1E-5FA96910BE42}"/>
                </a:ext>
              </a:extLst>
            </p:cNvPr>
            <p:cNvSpPr/>
            <p:nvPr/>
          </p:nvSpPr>
          <p:spPr>
            <a:xfrm>
              <a:off x="630288" y="1515948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86"/>
                    <a:pt x="6059" y="4559"/>
                    <a:pt x="9475" y="5321"/>
                  </a:cubicBezTo>
                  <a:cubicBezTo>
                    <a:pt x="12891" y="6071"/>
                    <a:pt x="16688" y="5321"/>
                    <a:pt x="19342" y="6833"/>
                  </a:cubicBezTo>
                  <a:cubicBezTo>
                    <a:pt x="21996" y="8344"/>
                    <a:pt x="23509" y="12142"/>
                    <a:pt x="26163" y="13284"/>
                  </a:cubicBezTo>
                  <a:cubicBezTo>
                    <a:pt x="28817" y="14415"/>
                    <a:pt x="32614" y="12903"/>
                    <a:pt x="36399" y="13284"/>
                  </a:cubicBezTo>
                  <a:cubicBezTo>
                    <a:pt x="40196" y="13653"/>
                    <a:pt x="43993" y="15939"/>
                    <a:pt x="46648" y="19723"/>
                  </a:cubicBezTo>
                  <a:cubicBezTo>
                    <a:pt x="49302" y="23521"/>
                    <a:pt x="50813" y="28829"/>
                    <a:pt x="54991" y="32995"/>
                  </a:cubicBezTo>
                  <a:cubicBezTo>
                    <a:pt x="59157" y="37173"/>
                    <a:pt x="65977" y="40208"/>
                    <a:pt x="71667" y="43612"/>
                  </a:cubicBezTo>
                  <a:cubicBezTo>
                    <a:pt x="77357" y="47028"/>
                    <a:pt x="81915" y="50826"/>
                    <a:pt x="86462" y="51588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52"/>
                    <a:pt x="112243" y="49302"/>
                    <a:pt x="118694" y="49683"/>
                  </a:cubicBezTo>
                  <a:cubicBezTo>
                    <a:pt x="125146" y="50064"/>
                    <a:pt x="131966" y="50064"/>
                    <a:pt x="139929" y="51207"/>
                  </a:cubicBezTo>
                  <a:cubicBezTo>
                    <a:pt x="147892" y="52337"/>
                    <a:pt x="156998" y="54610"/>
                    <a:pt x="161545" y="57646"/>
                  </a:cubicBezTo>
                  <a:cubicBezTo>
                    <a:pt x="166104" y="60681"/>
                    <a:pt x="166104" y="64478"/>
                    <a:pt x="166853" y="70168"/>
                  </a:cubicBezTo>
                  <a:cubicBezTo>
                    <a:pt x="167615" y="75857"/>
                    <a:pt x="169139" y="83439"/>
                    <a:pt x="171412" y="88748"/>
                  </a:cubicBezTo>
                  <a:cubicBezTo>
                    <a:pt x="173686" y="94056"/>
                    <a:pt x="176721" y="97092"/>
                    <a:pt x="181268" y="100876"/>
                  </a:cubicBezTo>
                  <a:cubicBezTo>
                    <a:pt x="185827" y="104673"/>
                    <a:pt x="191884" y="109220"/>
                    <a:pt x="194920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423">
              <a:extLst>
                <a:ext uri="{FF2B5EF4-FFF2-40B4-BE49-F238E27FC236}">
                  <a16:creationId xmlns:a16="http://schemas.microsoft.com/office/drawing/2014/main" id="{52AF80B7-0E50-45CD-87FB-F33009114587}"/>
                </a:ext>
              </a:extLst>
            </p:cNvPr>
            <p:cNvSpPr/>
            <p:nvPr/>
          </p:nvSpPr>
          <p:spPr>
            <a:xfrm>
              <a:off x="311734" y="1117764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424">
              <a:extLst>
                <a:ext uri="{FF2B5EF4-FFF2-40B4-BE49-F238E27FC236}">
                  <a16:creationId xmlns:a16="http://schemas.microsoft.com/office/drawing/2014/main" id="{4910B4A3-E825-4BB5-9681-774441C9B783}"/>
                </a:ext>
              </a:extLst>
            </p:cNvPr>
            <p:cNvSpPr/>
            <p:nvPr/>
          </p:nvSpPr>
          <p:spPr>
            <a:xfrm>
              <a:off x="323672" y="1336192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425">
              <a:extLst>
                <a:ext uri="{FF2B5EF4-FFF2-40B4-BE49-F238E27FC236}">
                  <a16:creationId xmlns:a16="http://schemas.microsoft.com/office/drawing/2014/main" id="{8B4D4EC8-9AD9-4133-850C-DB06E277A70E}"/>
                </a:ext>
              </a:extLst>
            </p:cNvPr>
            <p:cNvSpPr/>
            <p:nvPr/>
          </p:nvSpPr>
          <p:spPr>
            <a:xfrm>
              <a:off x="2362314" y="99944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66" y="71297"/>
                    <a:pt x="329933" y="87985"/>
                    <a:pt x="328041" y="98222"/>
                  </a:cubicBezTo>
                  <a:cubicBezTo>
                    <a:pt x="326149" y="108457"/>
                    <a:pt x="329184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9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502" y="98602"/>
                  </a:cubicBezTo>
                  <a:cubicBezTo>
                    <a:pt x="272288" y="93294"/>
                    <a:pt x="257886" y="88735"/>
                    <a:pt x="246126" y="84950"/>
                  </a:cubicBezTo>
                  <a:cubicBezTo>
                    <a:pt x="234366" y="81152"/>
                    <a:pt x="225272" y="78117"/>
                    <a:pt x="213893" y="82296"/>
                  </a:cubicBezTo>
                  <a:cubicBezTo>
                    <a:pt x="202514" y="86461"/>
                    <a:pt x="188862" y="97841"/>
                    <a:pt x="178626" y="110731"/>
                  </a:cubicBezTo>
                  <a:cubicBezTo>
                    <a:pt x="168389" y="123634"/>
                    <a:pt x="161557" y="138036"/>
                    <a:pt x="155105" y="150177"/>
                  </a:cubicBezTo>
                  <a:cubicBezTo>
                    <a:pt x="148666" y="162306"/>
                    <a:pt x="142596" y="172174"/>
                    <a:pt x="133490" y="180898"/>
                  </a:cubicBezTo>
                  <a:cubicBezTo>
                    <a:pt x="124396" y="189611"/>
                    <a:pt x="112255" y="197205"/>
                    <a:pt x="100127" y="205917"/>
                  </a:cubicBezTo>
                  <a:cubicBezTo>
                    <a:pt x="87986" y="214642"/>
                    <a:pt x="75844" y="224510"/>
                    <a:pt x="67132" y="231330"/>
                  </a:cubicBezTo>
                  <a:cubicBezTo>
                    <a:pt x="58407" y="238163"/>
                    <a:pt x="53099" y="241947"/>
                    <a:pt x="45517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41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24" y="342062"/>
                    <a:pt x="3035" y="354202"/>
                    <a:pt x="7214" y="363308"/>
                  </a:cubicBezTo>
                  <a:cubicBezTo>
                    <a:pt x="11379" y="372402"/>
                    <a:pt x="18212" y="378472"/>
                    <a:pt x="24650" y="388327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3" y="433082"/>
                    <a:pt x="56883" y="440664"/>
                    <a:pt x="63716" y="450913"/>
                  </a:cubicBezTo>
                  <a:cubicBezTo>
                    <a:pt x="70536" y="461149"/>
                    <a:pt x="77368" y="474040"/>
                    <a:pt x="83439" y="486549"/>
                  </a:cubicBezTo>
                  <a:cubicBezTo>
                    <a:pt x="89497" y="499071"/>
                    <a:pt x="94818" y="511200"/>
                    <a:pt x="98984" y="520306"/>
                  </a:cubicBezTo>
                  <a:cubicBezTo>
                    <a:pt x="103150" y="529412"/>
                    <a:pt x="106185" y="535482"/>
                    <a:pt x="105435" y="541921"/>
                  </a:cubicBezTo>
                  <a:cubicBezTo>
                    <a:pt x="104673" y="548373"/>
                    <a:pt x="100127" y="555193"/>
                    <a:pt x="96329" y="559752"/>
                  </a:cubicBezTo>
                  <a:cubicBezTo>
                    <a:pt x="92532" y="564299"/>
                    <a:pt x="89497" y="566572"/>
                    <a:pt x="88747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44" y="580224"/>
                    <a:pt x="120980" y="579844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5"/>
                    <a:pt x="169139" y="563537"/>
                  </a:cubicBezTo>
                  <a:cubicBezTo>
                    <a:pt x="178244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83" y="535482"/>
                    <a:pt x="252578" y="532816"/>
                  </a:cubicBezTo>
                  <a:cubicBezTo>
                    <a:pt x="260159" y="530161"/>
                    <a:pt x="267741" y="525614"/>
                    <a:pt x="277597" y="519925"/>
                  </a:cubicBezTo>
                  <a:cubicBezTo>
                    <a:pt x="287464" y="514235"/>
                    <a:pt x="299593" y="507416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49" y="466839"/>
                  </a:cubicBezTo>
                  <a:cubicBezTo>
                    <a:pt x="465696" y="469493"/>
                    <a:pt x="478599" y="474802"/>
                    <a:pt x="489979" y="482384"/>
                  </a:cubicBezTo>
                  <a:cubicBezTo>
                    <a:pt x="501345" y="489966"/>
                    <a:pt x="511213" y="499833"/>
                    <a:pt x="519176" y="511200"/>
                  </a:cubicBezTo>
                  <a:cubicBezTo>
                    <a:pt x="527139" y="522579"/>
                    <a:pt x="533209" y="535482"/>
                    <a:pt x="537375" y="543814"/>
                  </a:cubicBezTo>
                  <a:cubicBezTo>
                    <a:pt x="541553" y="552158"/>
                    <a:pt x="543827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97" y="553682"/>
                    <a:pt x="553682" y="547611"/>
                    <a:pt x="558241" y="540029"/>
                  </a:cubicBezTo>
                  <a:cubicBezTo>
                    <a:pt x="562788" y="532447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32"/>
                  </a:cubicBezTo>
                  <a:cubicBezTo>
                    <a:pt x="576440" y="510451"/>
                    <a:pt x="577202" y="511201"/>
                    <a:pt x="578714" y="514617"/>
                  </a:cubicBezTo>
                  <a:cubicBezTo>
                    <a:pt x="580225" y="518033"/>
                    <a:pt x="582511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63" y="572643"/>
                    <a:pt x="600710" y="582498"/>
                  </a:cubicBezTo>
                  <a:cubicBezTo>
                    <a:pt x="605257" y="592366"/>
                    <a:pt x="609816" y="602221"/>
                    <a:pt x="615874" y="609423"/>
                  </a:cubicBezTo>
                  <a:cubicBezTo>
                    <a:pt x="621944" y="616636"/>
                    <a:pt x="629526" y="621182"/>
                    <a:pt x="639013" y="626110"/>
                  </a:cubicBezTo>
                  <a:cubicBezTo>
                    <a:pt x="648487" y="631037"/>
                    <a:pt x="659867" y="636346"/>
                    <a:pt x="667829" y="640144"/>
                  </a:cubicBezTo>
                  <a:cubicBezTo>
                    <a:pt x="675792" y="643941"/>
                    <a:pt x="680352" y="646214"/>
                    <a:pt x="686791" y="645071"/>
                  </a:cubicBezTo>
                  <a:cubicBezTo>
                    <a:pt x="693242" y="643941"/>
                    <a:pt x="701586" y="639382"/>
                    <a:pt x="709930" y="640144"/>
                  </a:cubicBezTo>
                  <a:cubicBezTo>
                    <a:pt x="718274" y="640905"/>
                    <a:pt x="726618" y="646976"/>
                    <a:pt x="735343" y="649250"/>
                  </a:cubicBezTo>
                  <a:cubicBezTo>
                    <a:pt x="744055" y="651523"/>
                    <a:pt x="753161" y="649999"/>
                    <a:pt x="762648" y="646976"/>
                  </a:cubicBezTo>
                  <a:cubicBezTo>
                    <a:pt x="772122" y="643941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23"/>
                    <a:pt x="830529" y="628764"/>
                  </a:cubicBezTo>
                  <a:cubicBezTo>
                    <a:pt x="833564" y="624218"/>
                    <a:pt x="836587" y="615874"/>
                    <a:pt x="840003" y="606768"/>
                  </a:cubicBezTo>
                  <a:cubicBezTo>
                    <a:pt x="843419" y="597675"/>
                    <a:pt x="847205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09" y="525615"/>
                    <a:pt x="882104" y="509689"/>
                    <a:pt x="888162" y="497180"/>
                  </a:cubicBezTo>
                  <a:cubicBezTo>
                    <a:pt x="894232" y="484657"/>
                    <a:pt x="898792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92" y="353441"/>
                    <a:pt x="894232" y="342824"/>
                    <a:pt x="889686" y="333731"/>
                  </a:cubicBezTo>
                  <a:cubicBezTo>
                    <a:pt x="885139" y="324625"/>
                    <a:pt x="880580" y="317043"/>
                    <a:pt x="874509" y="309829"/>
                  </a:cubicBezTo>
                  <a:cubicBezTo>
                    <a:pt x="868452" y="302628"/>
                    <a:pt x="860869" y="295796"/>
                    <a:pt x="848347" y="286321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10" y="229819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27" y="87986"/>
                    <a:pt x="722059" y="94043"/>
                    <a:pt x="715239" y="84569"/>
                  </a:cubicBezTo>
                  <a:cubicBezTo>
                    <a:pt x="708406" y="75082"/>
                    <a:pt x="704621" y="50063"/>
                    <a:pt x="701205" y="31852"/>
                  </a:cubicBezTo>
                  <a:cubicBezTo>
                    <a:pt x="697789" y="13653"/>
                    <a:pt x="694754" y="2274"/>
                    <a:pt x="692480" y="1143"/>
                  </a:cubicBezTo>
                  <a:cubicBezTo>
                    <a:pt x="690207" y="0"/>
                    <a:pt x="688696" y="9106"/>
                    <a:pt x="686791" y="15545"/>
                  </a:cubicBezTo>
                  <a:cubicBezTo>
                    <a:pt x="684899" y="21996"/>
                    <a:pt x="682625" y="25781"/>
                    <a:pt x="679971" y="33375"/>
                  </a:cubicBezTo>
                  <a:cubicBezTo>
                    <a:pt x="677316" y="40958"/>
                    <a:pt x="674281" y="52337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5" y="138799"/>
                  </a:cubicBezTo>
                  <a:cubicBezTo>
                    <a:pt x="650012" y="149415"/>
                    <a:pt x="649250" y="153213"/>
                    <a:pt x="646595" y="158140"/>
                  </a:cubicBezTo>
                  <a:cubicBezTo>
                    <a:pt x="643941" y="163068"/>
                    <a:pt x="639394" y="169139"/>
                    <a:pt x="634835" y="173685"/>
                  </a:cubicBezTo>
                  <a:cubicBezTo>
                    <a:pt x="630288" y="178245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9"/>
                    <a:pt x="590093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17" y="111493"/>
                    <a:pt x="489217" y="111493"/>
                    <a:pt x="494906" y="106946"/>
                  </a:cubicBezTo>
                  <a:cubicBezTo>
                    <a:pt x="500596" y="102387"/>
                    <a:pt x="511962" y="93294"/>
                    <a:pt x="518795" y="86080"/>
                  </a:cubicBezTo>
                  <a:cubicBezTo>
                    <a:pt x="525615" y="78879"/>
                    <a:pt x="527901" y="73571"/>
                    <a:pt x="532447" y="68643"/>
                  </a:cubicBezTo>
                  <a:cubicBezTo>
                    <a:pt x="536994" y="63716"/>
                    <a:pt x="543827" y="59157"/>
                    <a:pt x="547992" y="54610"/>
                  </a:cubicBezTo>
                  <a:cubicBezTo>
                    <a:pt x="552171" y="50063"/>
                    <a:pt x="553682" y="45504"/>
                    <a:pt x="552552" y="43612"/>
                  </a:cubicBezTo>
                  <a:cubicBezTo>
                    <a:pt x="551409" y="41720"/>
                    <a:pt x="547611" y="42469"/>
                    <a:pt x="535483" y="43231"/>
                  </a:cubicBezTo>
                  <a:cubicBezTo>
                    <a:pt x="523342" y="43992"/>
                    <a:pt x="502869" y="44754"/>
                    <a:pt x="486562" y="42849"/>
                  </a:cubicBezTo>
                  <a:cubicBezTo>
                    <a:pt x="470256" y="40957"/>
                    <a:pt x="458114" y="36411"/>
                    <a:pt x="447878" y="33375"/>
                  </a:cubicBezTo>
                  <a:cubicBezTo>
                    <a:pt x="437642" y="30340"/>
                    <a:pt x="429298" y="28816"/>
                    <a:pt x="423609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426">
              <a:extLst>
                <a:ext uri="{FF2B5EF4-FFF2-40B4-BE49-F238E27FC236}">
                  <a16:creationId xmlns:a16="http://schemas.microsoft.com/office/drawing/2014/main" id="{663FD094-7BC9-4BE2-A39A-3AB9A874B1A2}"/>
                </a:ext>
              </a:extLst>
            </p:cNvPr>
            <p:cNvSpPr/>
            <p:nvPr/>
          </p:nvSpPr>
          <p:spPr>
            <a:xfrm>
              <a:off x="3043796" y="1690396"/>
              <a:ext cx="78131" cy="67894"/>
            </a:xfrm>
            <a:custGeom>
              <a:avLst/>
              <a:gdLst/>
              <a:ahLst/>
              <a:cxnLst/>
              <a:rect l="0" t="0" r="0" b="0"/>
              <a:pathLst>
                <a:path w="78131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905" y="17450"/>
                    <a:pt x="3798" y="28448"/>
                    <a:pt x="6262" y="35839"/>
                  </a:cubicBezTo>
                  <a:cubicBezTo>
                    <a:pt x="8725" y="43243"/>
                    <a:pt x="11761" y="47028"/>
                    <a:pt x="14796" y="50635"/>
                  </a:cubicBezTo>
                  <a:cubicBezTo>
                    <a:pt x="17831" y="54242"/>
                    <a:pt x="20866" y="57645"/>
                    <a:pt x="23901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20" y="66751"/>
                  </a:cubicBezTo>
                  <a:cubicBezTo>
                    <a:pt x="45136" y="65608"/>
                    <a:pt x="49301" y="63335"/>
                    <a:pt x="52527" y="61442"/>
                  </a:cubicBezTo>
                  <a:cubicBezTo>
                    <a:pt x="55753" y="59550"/>
                    <a:pt x="58026" y="58026"/>
                    <a:pt x="60490" y="58026"/>
                  </a:cubicBezTo>
                  <a:cubicBezTo>
                    <a:pt x="62954" y="58026"/>
                    <a:pt x="65608" y="59550"/>
                    <a:pt x="67323" y="58407"/>
                  </a:cubicBezTo>
                  <a:cubicBezTo>
                    <a:pt x="69024" y="57264"/>
                    <a:pt x="69786" y="53480"/>
                    <a:pt x="70346" y="49873"/>
                  </a:cubicBezTo>
                  <a:cubicBezTo>
                    <a:pt x="70917" y="46266"/>
                    <a:pt x="71298" y="42863"/>
                    <a:pt x="72441" y="37744"/>
                  </a:cubicBezTo>
                  <a:cubicBezTo>
                    <a:pt x="73571" y="32626"/>
                    <a:pt x="75476" y="25793"/>
                    <a:pt x="76416" y="19914"/>
                  </a:cubicBezTo>
                  <a:cubicBezTo>
                    <a:pt x="77369" y="14034"/>
                    <a:pt x="77369" y="9106"/>
                    <a:pt x="77559" y="6833"/>
                  </a:cubicBezTo>
                  <a:cubicBezTo>
                    <a:pt x="77750" y="4559"/>
                    <a:pt x="78131" y="4940"/>
                    <a:pt x="75845" y="4940"/>
                  </a:cubicBezTo>
                  <a:cubicBezTo>
                    <a:pt x="73571" y="4940"/>
                    <a:pt x="68644" y="4559"/>
                    <a:pt x="65227" y="5131"/>
                  </a:cubicBezTo>
                  <a:cubicBezTo>
                    <a:pt x="61824" y="5690"/>
                    <a:pt x="59919" y="7214"/>
                    <a:pt x="57265" y="8153"/>
                  </a:cubicBezTo>
                  <a:cubicBezTo>
                    <a:pt x="54610" y="9106"/>
                    <a:pt x="51207" y="9487"/>
                    <a:pt x="46838" y="10058"/>
                  </a:cubicBezTo>
                  <a:cubicBezTo>
                    <a:pt x="42482" y="10630"/>
                    <a:pt x="37173" y="11379"/>
                    <a:pt x="31865" y="10630"/>
                  </a:cubicBezTo>
                  <a:cubicBezTo>
                    <a:pt x="26556" y="9868"/>
                    <a:pt x="21248" y="7594"/>
                    <a:pt x="15926" y="5131"/>
                  </a:cubicBezTo>
                  <a:cubicBezTo>
                    <a:pt x="10618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427">
              <a:extLst>
                <a:ext uri="{FF2B5EF4-FFF2-40B4-BE49-F238E27FC236}">
                  <a16:creationId xmlns:a16="http://schemas.microsoft.com/office/drawing/2014/main" id="{9EE2C081-C245-4965-A05D-940516D80BAD}"/>
                </a:ext>
              </a:extLst>
            </p:cNvPr>
            <p:cNvSpPr/>
            <p:nvPr/>
          </p:nvSpPr>
          <p:spPr>
            <a:xfrm>
              <a:off x="2986913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428">
              <a:extLst>
                <a:ext uri="{FF2B5EF4-FFF2-40B4-BE49-F238E27FC236}">
                  <a16:creationId xmlns:a16="http://schemas.microsoft.com/office/drawing/2014/main" id="{17A57802-27D2-4B9A-A4EE-B64847BAE014}"/>
                </a:ext>
              </a:extLst>
            </p:cNvPr>
            <p:cNvSpPr/>
            <p:nvPr/>
          </p:nvSpPr>
          <p:spPr>
            <a:xfrm>
              <a:off x="2385339" y="1113641"/>
              <a:ext cx="278626" cy="432711"/>
            </a:xfrm>
            <a:custGeom>
              <a:avLst/>
              <a:gdLst/>
              <a:ahLst/>
              <a:cxnLst/>
              <a:rect l="0" t="0" r="0" b="0"/>
              <a:pathLst>
                <a:path w="278626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1" y="4925"/>
                    <a:pt x="245313" y="12494"/>
                    <a:pt x="252514" y="20825"/>
                  </a:cubicBezTo>
                  <a:cubicBezTo>
                    <a:pt x="259702" y="29156"/>
                    <a:pt x="263487" y="38236"/>
                    <a:pt x="265760" y="51864"/>
                  </a:cubicBezTo>
                  <a:cubicBezTo>
                    <a:pt x="268034" y="65491"/>
                    <a:pt x="268783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41" y="160893"/>
                    <a:pt x="273329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26" y="269173"/>
                    <a:pt x="278626" y="284312"/>
                    <a:pt x="278626" y="296808"/>
                  </a:cubicBezTo>
                  <a:cubicBezTo>
                    <a:pt x="278626" y="309293"/>
                    <a:pt x="278626" y="319135"/>
                    <a:pt x="278257" y="328228"/>
                  </a:cubicBezTo>
                  <a:cubicBezTo>
                    <a:pt x="277876" y="337309"/>
                    <a:pt x="277114" y="345640"/>
                    <a:pt x="268783" y="356245"/>
                  </a:cubicBezTo>
                  <a:cubicBezTo>
                    <a:pt x="260464" y="366837"/>
                    <a:pt x="244564" y="379714"/>
                    <a:pt x="225628" y="390319"/>
                  </a:cubicBezTo>
                  <a:cubicBezTo>
                    <a:pt x="206705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10" y="427415"/>
                    <a:pt x="100699" y="414538"/>
                    <a:pt x="96914" y="400161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09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15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3" y="178305"/>
                  </a:cubicBezTo>
                  <a:cubicBezTo>
                    <a:pt x="17412" y="167713"/>
                    <a:pt x="28766" y="158620"/>
                    <a:pt x="41262" y="149920"/>
                  </a:cubicBezTo>
                  <a:cubicBezTo>
                    <a:pt x="53759" y="141208"/>
                    <a:pt x="67386" y="132877"/>
                    <a:pt x="80252" y="123416"/>
                  </a:cubicBezTo>
                  <a:cubicBezTo>
                    <a:pt x="93129" y="113954"/>
                    <a:pt x="105245" y="103350"/>
                    <a:pt x="115850" y="92377"/>
                  </a:cubicBezTo>
                  <a:cubicBezTo>
                    <a:pt x="126441" y="81391"/>
                    <a:pt x="135534" y="70038"/>
                    <a:pt x="144615" y="57922"/>
                  </a:cubicBezTo>
                  <a:cubicBezTo>
                    <a:pt x="153695" y="45806"/>
                    <a:pt x="162789" y="32941"/>
                    <a:pt x="172250" y="23466"/>
                  </a:cubicBezTo>
                  <a:cubicBezTo>
                    <a:pt x="181712" y="14005"/>
                    <a:pt x="191554" y="7947"/>
                    <a:pt x="200266" y="4163"/>
                  </a:cubicBezTo>
                  <a:cubicBezTo>
                    <a:pt x="204623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429">
              <a:extLst>
                <a:ext uri="{FF2B5EF4-FFF2-40B4-BE49-F238E27FC236}">
                  <a16:creationId xmlns:a16="http://schemas.microsoft.com/office/drawing/2014/main" id="{405CA0AC-370F-442B-B1C4-279314478C7B}"/>
                </a:ext>
              </a:extLst>
            </p:cNvPr>
            <p:cNvSpPr/>
            <p:nvPr/>
          </p:nvSpPr>
          <p:spPr>
            <a:xfrm>
              <a:off x="2924340" y="115643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430">
              <a:extLst>
                <a:ext uri="{FF2B5EF4-FFF2-40B4-BE49-F238E27FC236}">
                  <a16:creationId xmlns:a16="http://schemas.microsoft.com/office/drawing/2014/main" id="{C0604B42-BC07-441E-AAEB-EE7B3BDDB233}"/>
                </a:ext>
              </a:extLst>
            </p:cNvPr>
            <p:cNvSpPr/>
            <p:nvPr/>
          </p:nvSpPr>
          <p:spPr>
            <a:xfrm>
              <a:off x="2997149" y="1395363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4" y="5309"/>
                    <a:pt x="124397" y="10618"/>
                    <a:pt x="157391" y="13653"/>
                  </a:cubicBezTo>
                  <a:cubicBezTo>
                    <a:pt x="190386" y="16688"/>
                    <a:pt x="194170" y="17437"/>
                    <a:pt x="199098" y="16307"/>
                  </a:cubicBezTo>
                  <a:cubicBezTo>
                    <a:pt x="204038" y="15164"/>
                    <a:pt x="210096" y="12129"/>
                    <a:pt x="216167" y="10618"/>
                  </a:cubicBezTo>
                  <a:cubicBezTo>
                    <a:pt x="222237" y="9093"/>
                    <a:pt x="228308" y="9093"/>
                    <a:pt x="233997" y="11379"/>
                  </a:cubicBezTo>
                  <a:cubicBezTo>
                    <a:pt x="239675" y="13653"/>
                    <a:pt x="244996" y="18199"/>
                    <a:pt x="249162" y="18961"/>
                  </a:cubicBezTo>
                  <a:cubicBezTo>
                    <a:pt x="253327" y="19710"/>
                    <a:pt x="256362" y="16688"/>
                    <a:pt x="260159" y="15164"/>
                  </a:cubicBezTo>
                  <a:cubicBezTo>
                    <a:pt x="263957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431">
              <a:extLst>
                <a:ext uri="{FF2B5EF4-FFF2-40B4-BE49-F238E27FC236}">
                  <a16:creationId xmlns:a16="http://schemas.microsoft.com/office/drawing/2014/main" id="{1900889F-82CD-4BCB-80E6-784146C36F7D}"/>
                </a:ext>
              </a:extLst>
            </p:cNvPr>
            <p:cNvSpPr/>
            <p:nvPr/>
          </p:nvSpPr>
          <p:spPr>
            <a:xfrm>
              <a:off x="2992603" y="1515949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890" y="6071"/>
                    <a:pt x="16688" y="5321"/>
                    <a:pt x="19342" y="6833"/>
                  </a:cubicBezTo>
                  <a:cubicBezTo>
                    <a:pt x="21996" y="8344"/>
                    <a:pt x="23508" y="12142"/>
                    <a:pt x="26162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196" y="13653"/>
                    <a:pt x="43993" y="15939"/>
                    <a:pt x="46647" y="19723"/>
                  </a:cubicBezTo>
                  <a:cubicBezTo>
                    <a:pt x="49301" y="23521"/>
                    <a:pt x="50813" y="28829"/>
                    <a:pt x="54991" y="32995"/>
                  </a:cubicBezTo>
                  <a:cubicBezTo>
                    <a:pt x="59156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61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5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6997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85" y="94056"/>
                    <a:pt x="176721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432">
              <a:extLst>
                <a:ext uri="{FF2B5EF4-FFF2-40B4-BE49-F238E27FC236}">
                  <a16:creationId xmlns:a16="http://schemas.microsoft.com/office/drawing/2014/main" id="{093CFE8B-9739-493A-B2BB-542EDF99033F}"/>
                </a:ext>
              </a:extLst>
            </p:cNvPr>
            <p:cNvSpPr/>
            <p:nvPr/>
          </p:nvSpPr>
          <p:spPr>
            <a:xfrm>
              <a:off x="2674049" y="1117766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433">
              <a:extLst>
                <a:ext uri="{FF2B5EF4-FFF2-40B4-BE49-F238E27FC236}">
                  <a16:creationId xmlns:a16="http://schemas.microsoft.com/office/drawing/2014/main" id="{2413DE83-0D18-4654-9F14-0EDF06FE32C5}"/>
                </a:ext>
              </a:extLst>
            </p:cNvPr>
            <p:cNvSpPr/>
            <p:nvPr/>
          </p:nvSpPr>
          <p:spPr>
            <a:xfrm>
              <a:off x="2685999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434">
              <a:extLst>
                <a:ext uri="{FF2B5EF4-FFF2-40B4-BE49-F238E27FC236}">
                  <a16:creationId xmlns:a16="http://schemas.microsoft.com/office/drawing/2014/main" id="{28DEA752-0D59-4830-9A07-32A8BF6866BA}"/>
                </a:ext>
              </a:extLst>
            </p:cNvPr>
            <p:cNvSpPr/>
            <p:nvPr/>
          </p:nvSpPr>
          <p:spPr>
            <a:xfrm>
              <a:off x="1181164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20"/>
                    <a:pt x="382257" y="44374"/>
                  </a:cubicBezTo>
                  <a:cubicBezTo>
                    <a:pt x="370890" y="47028"/>
                    <a:pt x="357238" y="50813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8"/>
                    <a:pt x="329171" y="112255"/>
                    <a:pt x="330682" y="114147"/>
                  </a:cubicBezTo>
                  <a:cubicBezTo>
                    <a:pt x="332206" y="116040"/>
                    <a:pt x="332206" y="116040"/>
                    <a:pt x="324611" y="116040"/>
                  </a:cubicBezTo>
                  <a:cubicBezTo>
                    <a:pt x="317030" y="116040"/>
                    <a:pt x="301866" y="116040"/>
                    <a:pt x="294284" y="116040"/>
                  </a:cubicBezTo>
                  <a:cubicBezTo>
                    <a:pt x="286689" y="116040"/>
                    <a:pt x="286689" y="116040"/>
                    <a:pt x="286689" y="113005"/>
                  </a:cubicBezTo>
                  <a:cubicBezTo>
                    <a:pt x="286689" y="109982"/>
                    <a:pt x="286689" y="103911"/>
                    <a:pt x="279488" y="98603"/>
                  </a:cubicBezTo>
                  <a:cubicBezTo>
                    <a:pt x="272288" y="93294"/>
                    <a:pt x="257873" y="88735"/>
                    <a:pt x="246113" y="84950"/>
                  </a:cubicBezTo>
                  <a:cubicBezTo>
                    <a:pt x="234365" y="81153"/>
                    <a:pt x="225259" y="78118"/>
                    <a:pt x="213880" y="82296"/>
                  </a:cubicBezTo>
                  <a:cubicBezTo>
                    <a:pt x="202501" y="86462"/>
                    <a:pt x="188849" y="97841"/>
                    <a:pt x="178612" y="110731"/>
                  </a:cubicBezTo>
                  <a:cubicBezTo>
                    <a:pt x="168376" y="123635"/>
                    <a:pt x="161544" y="138036"/>
                    <a:pt x="155105" y="150178"/>
                  </a:cubicBezTo>
                  <a:cubicBezTo>
                    <a:pt x="148653" y="162306"/>
                    <a:pt x="142582" y="172174"/>
                    <a:pt x="133490" y="180899"/>
                  </a:cubicBezTo>
                  <a:cubicBezTo>
                    <a:pt x="124383" y="189611"/>
                    <a:pt x="112242" y="197205"/>
                    <a:pt x="100113" y="205917"/>
                  </a:cubicBezTo>
                  <a:cubicBezTo>
                    <a:pt x="87972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3" y="247637"/>
                  </a:cubicBezTo>
                  <a:cubicBezTo>
                    <a:pt x="37922" y="253326"/>
                    <a:pt x="28054" y="260909"/>
                    <a:pt x="20091" y="269252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74"/>
                    <a:pt x="0" y="318554"/>
                    <a:pt x="749" y="330314"/>
                  </a:cubicBezTo>
                  <a:cubicBezTo>
                    <a:pt x="1511" y="342062"/>
                    <a:pt x="3022" y="354202"/>
                    <a:pt x="7201" y="363308"/>
                  </a:cubicBezTo>
                  <a:cubicBezTo>
                    <a:pt x="11366" y="372402"/>
                    <a:pt x="18199" y="378472"/>
                    <a:pt x="24650" y="388327"/>
                  </a:cubicBezTo>
                  <a:cubicBezTo>
                    <a:pt x="31090" y="398195"/>
                    <a:pt x="37160" y="411848"/>
                    <a:pt x="43611" y="422465"/>
                  </a:cubicBezTo>
                  <a:cubicBezTo>
                    <a:pt x="50050" y="433082"/>
                    <a:pt x="56883" y="440664"/>
                    <a:pt x="63703" y="450913"/>
                  </a:cubicBezTo>
                  <a:cubicBezTo>
                    <a:pt x="70535" y="461149"/>
                    <a:pt x="77355" y="474040"/>
                    <a:pt x="83426" y="486549"/>
                  </a:cubicBezTo>
                  <a:cubicBezTo>
                    <a:pt x="89496" y="499071"/>
                    <a:pt x="94805" y="511200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193"/>
                    <a:pt x="96317" y="559752"/>
                  </a:cubicBezTo>
                  <a:cubicBezTo>
                    <a:pt x="92532" y="564299"/>
                    <a:pt x="89496" y="566572"/>
                    <a:pt x="88734" y="568845"/>
                  </a:cubicBezTo>
                  <a:cubicBezTo>
                    <a:pt x="87972" y="571119"/>
                    <a:pt x="89496" y="573405"/>
                    <a:pt x="95186" y="575678"/>
                  </a:cubicBezTo>
                  <a:cubicBezTo>
                    <a:pt x="100876" y="577951"/>
                    <a:pt x="110731" y="580224"/>
                    <a:pt x="120967" y="579844"/>
                  </a:cubicBezTo>
                  <a:cubicBezTo>
                    <a:pt x="131203" y="579463"/>
                    <a:pt x="141833" y="576428"/>
                    <a:pt x="149034" y="573774"/>
                  </a:cubicBezTo>
                  <a:cubicBezTo>
                    <a:pt x="156235" y="571119"/>
                    <a:pt x="160032" y="568846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06"/>
                    <a:pt x="229806" y="537375"/>
                  </a:cubicBezTo>
                  <a:cubicBezTo>
                    <a:pt x="237388" y="536232"/>
                    <a:pt x="244983" y="535483"/>
                    <a:pt x="252564" y="532816"/>
                  </a:cubicBezTo>
                  <a:cubicBezTo>
                    <a:pt x="260147" y="530161"/>
                    <a:pt x="267728" y="525615"/>
                    <a:pt x="277596" y="519925"/>
                  </a:cubicBezTo>
                  <a:cubicBezTo>
                    <a:pt x="287451" y="514236"/>
                    <a:pt x="299593" y="507416"/>
                    <a:pt x="312483" y="500583"/>
                  </a:cubicBezTo>
                  <a:cubicBezTo>
                    <a:pt x="325374" y="493763"/>
                    <a:pt x="339026" y="486931"/>
                    <a:pt x="348894" y="481241"/>
                  </a:cubicBezTo>
                  <a:cubicBezTo>
                    <a:pt x="358749" y="475552"/>
                    <a:pt x="364820" y="471005"/>
                    <a:pt x="376199" y="468350"/>
                  </a:cubicBezTo>
                  <a:cubicBezTo>
                    <a:pt x="387566" y="465696"/>
                    <a:pt x="404253" y="464934"/>
                    <a:pt x="417906" y="464566"/>
                  </a:cubicBezTo>
                  <a:cubicBezTo>
                    <a:pt x="431558" y="464185"/>
                    <a:pt x="442176" y="464185"/>
                    <a:pt x="453935" y="466839"/>
                  </a:cubicBezTo>
                  <a:cubicBezTo>
                    <a:pt x="465696" y="469493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01"/>
                  </a:cubicBezTo>
                  <a:cubicBezTo>
                    <a:pt x="527126" y="522580"/>
                    <a:pt x="533197" y="535483"/>
                    <a:pt x="537362" y="543814"/>
                  </a:cubicBezTo>
                  <a:cubicBezTo>
                    <a:pt x="541540" y="552158"/>
                    <a:pt x="543813" y="555955"/>
                    <a:pt x="544956" y="557847"/>
                  </a:cubicBezTo>
                  <a:cubicBezTo>
                    <a:pt x="546087" y="559753"/>
                    <a:pt x="546087" y="559753"/>
                    <a:pt x="547992" y="556717"/>
                  </a:cubicBezTo>
                  <a:cubicBezTo>
                    <a:pt x="549884" y="553682"/>
                    <a:pt x="553669" y="547611"/>
                    <a:pt x="558228" y="540029"/>
                  </a:cubicBezTo>
                  <a:cubicBezTo>
                    <a:pt x="562775" y="532447"/>
                    <a:pt x="568083" y="523342"/>
                    <a:pt x="571119" y="518033"/>
                  </a:cubicBezTo>
                  <a:cubicBezTo>
                    <a:pt x="574154" y="512725"/>
                    <a:pt x="574916" y="511201"/>
                    <a:pt x="575665" y="510832"/>
                  </a:cubicBezTo>
                  <a:cubicBezTo>
                    <a:pt x="576427" y="510451"/>
                    <a:pt x="577190" y="511201"/>
                    <a:pt x="578701" y="514617"/>
                  </a:cubicBezTo>
                  <a:cubicBezTo>
                    <a:pt x="580224" y="518033"/>
                    <a:pt x="582498" y="524104"/>
                    <a:pt x="584009" y="530923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75"/>
                    <a:pt x="596150" y="572643"/>
                    <a:pt x="600697" y="582498"/>
                  </a:cubicBezTo>
                  <a:cubicBezTo>
                    <a:pt x="605256" y="592366"/>
                    <a:pt x="609803" y="602221"/>
                    <a:pt x="615874" y="609423"/>
                  </a:cubicBezTo>
                  <a:cubicBezTo>
                    <a:pt x="621931" y="616636"/>
                    <a:pt x="629526" y="621182"/>
                    <a:pt x="639000" y="626110"/>
                  </a:cubicBezTo>
                  <a:cubicBezTo>
                    <a:pt x="648487" y="631037"/>
                    <a:pt x="659866" y="636346"/>
                    <a:pt x="667829" y="640144"/>
                  </a:cubicBezTo>
                  <a:cubicBezTo>
                    <a:pt x="675792" y="643941"/>
                    <a:pt x="680338" y="646214"/>
                    <a:pt x="686790" y="645071"/>
                  </a:cubicBezTo>
                  <a:cubicBezTo>
                    <a:pt x="693229" y="643941"/>
                    <a:pt x="701573" y="639382"/>
                    <a:pt x="709917" y="640144"/>
                  </a:cubicBezTo>
                  <a:cubicBezTo>
                    <a:pt x="718260" y="640905"/>
                    <a:pt x="726605" y="646976"/>
                    <a:pt x="735330" y="649250"/>
                  </a:cubicBezTo>
                  <a:cubicBezTo>
                    <a:pt x="744054" y="651523"/>
                    <a:pt x="753148" y="649999"/>
                    <a:pt x="762635" y="646976"/>
                  </a:cubicBezTo>
                  <a:cubicBezTo>
                    <a:pt x="772109" y="643941"/>
                    <a:pt x="781977" y="639382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73"/>
                    <a:pt x="827481" y="633323"/>
                    <a:pt x="830516" y="628764"/>
                  </a:cubicBezTo>
                  <a:cubicBezTo>
                    <a:pt x="833551" y="624218"/>
                    <a:pt x="836587" y="615874"/>
                    <a:pt x="839990" y="606768"/>
                  </a:cubicBezTo>
                  <a:cubicBezTo>
                    <a:pt x="843406" y="597675"/>
                    <a:pt x="847204" y="587807"/>
                    <a:pt x="851751" y="576809"/>
                  </a:cubicBezTo>
                  <a:cubicBezTo>
                    <a:pt x="856297" y="565810"/>
                    <a:pt x="861619" y="553682"/>
                    <a:pt x="868057" y="539648"/>
                  </a:cubicBezTo>
                  <a:cubicBezTo>
                    <a:pt x="874509" y="525615"/>
                    <a:pt x="882091" y="509689"/>
                    <a:pt x="888161" y="497180"/>
                  </a:cubicBezTo>
                  <a:cubicBezTo>
                    <a:pt x="894232" y="484657"/>
                    <a:pt x="898779" y="475552"/>
                    <a:pt x="902195" y="461531"/>
                  </a:cubicBezTo>
                  <a:cubicBezTo>
                    <a:pt x="905599" y="447498"/>
                    <a:pt x="907885" y="428536"/>
                    <a:pt x="907885" y="411467"/>
                  </a:cubicBezTo>
                  <a:cubicBezTo>
                    <a:pt x="907885" y="394398"/>
                    <a:pt x="905599" y="379235"/>
                    <a:pt x="902195" y="366344"/>
                  </a:cubicBezTo>
                  <a:cubicBezTo>
                    <a:pt x="898779" y="353441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29"/>
                  </a:cubicBezTo>
                  <a:cubicBezTo>
                    <a:pt x="868438" y="302628"/>
                    <a:pt x="860856" y="295796"/>
                    <a:pt x="848334" y="286321"/>
                  </a:cubicBezTo>
                  <a:cubicBezTo>
                    <a:pt x="835825" y="276835"/>
                    <a:pt x="818375" y="264706"/>
                    <a:pt x="806627" y="252946"/>
                  </a:cubicBezTo>
                  <a:cubicBezTo>
                    <a:pt x="794867" y="241186"/>
                    <a:pt x="788796" y="229819"/>
                    <a:pt x="781596" y="216916"/>
                  </a:cubicBezTo>
                  <a:cubicBezTo>
                    <a:pt x="774395" y="204026"/>
                    <a:pt x="766051" y="189611"/>
                    <a:pt x="760742" y="174447"/>
                  </a:cubicBezTo>
                  <a:cubicBezTo>
                    <a:pt x="755421" y="159283"/>
                    <a:pt x="753148" y="143345"/>
                    <a:pt x="750494" y="127800"/>
                  </a:cubicBezTo>
                  <a:cubicBezTo>
                    <a:pt x="747839" y="112255"/>
                    <a:pt x="744804" y="97079"/>
                    <a:pt x="738365" y="92532"/>
                  </a:cubicBezTo>
                  <a:cubicBezTo>
                    <a:pt x="731913" y="87986"/>
                    <a:pt x="722058" y="94043"/>
                    <a:pt x="715226" y="84569"/>
                  </a:cubicBezTo>
                  <a:cubicBezTo>
                    <a:pt x="708406" y="75082"/>
                    <a:pt x="704608" y="50063"/>
                    <a:pt x="701192" y="31852"/>
                  </a:cubicBezTo>
                  <a:cubicBezTo>
                    <a:pt x="697788" y="13653"/>
                    <a:pt x="694753" y="2274"/>
                    <a:pt x="692480" y="1143"/>
                  </a:cubicBezTo>
                  <a:cubicBezTo>
                    <a:pt x="690194" y="0"/>
                    <a:pt x="688682" y="9106"/>
                    <a:pt x="686790" y="15545"/>
                  </a:cubicBezTo>
                  <a:cubicBezTo>
                    <a:pt x="684885" y="21996"/>
                    <a:pt x="682612" y="25781"/>
                    <a:pt x="679958" y="33375"/>
                  </a:cubicBezTo>
                  <a:cubicBezTo>
                    <a:pt x="677303" y="40958"/>
                    <a:pt x="674268" y="52337"/>
                    <a:pt x="671233" y="62954"/>
                  </a:cubicBezTo>
                  <a:cubicBezTo>
                    <a:pt x="668197" y="73571"/>
                    <a:pt x="665175" y="83426"/>
                    <a:pt x="661758" y="97079"/>
                  </a:cubicBezTo>
                  <a:cubicBezTo>
                    <a:pt x="658342" y="110731"/>
                    <a:pt x="654545" y="128181"/>
                    <a:pt x="652271" y="138799"/>
                  </a:cubicBezTo>
                  <a:cubicBezTo>
                    <a:pt x="649998" y="149415"/>
                    <a:pt x="649236" y="153213"/>
                    <a:pt x="646582" y="158140"/>
                  </a:cubicBezTo>
                  <a:cubicBezTo>
                    <a:pt x="643928" y="163068"/>
                    <a:pt x="639381" y="169139"/>
                    <a:pt x="634834" y="173685"/>
                  </a:cubicBezTo>
                  <a:cubicBezTo>
                    <a:pt x="630275" y="178245"/>
                    <a:pt x="625729" y="181267"/>
                    <a:pt x="620801" y="182029"/>
                  </a:cubicBezTo>
                  <a:cubicBezTo>
                    <a:pt x="615874" y="182791"/>
                    <a:pt x="610565" y="181267"/>
                    <a:pt x="604113" y="178613"/>
                  </a:cubicBezTo>
                  <a:cubicBezTo>
                    <a:pt x="597661" y="175959"/>
                    <a:pt x="590080" y="172174"/>
                    <a:pt x="570738" y="160795"/>
                  </a:cubicBezTo>
                  <a:cubicBezTo>
                    <a:pt x="551396" y="149415"/>
                    <a:pt x="520306" y="130454"/>
                    <a:pt x="504749" y="120980"/>
                  </a:cubicBezTo>
                  <a:cubicBezTo>
                    <a:pt x="489203" y="111493"/>
                    <a:pt x="489203" y="111493"/>
                    <a:pt x="494893" y="106947"/>
                  </a:cubicBezTo>
                  <a:cubicBezTo>
                    <a:pt x="500583" y="102387"/>
                    <a:pt x="511962" y="93294"/>
                    <a:pt x="518782" y="86081"/>
                  </a:cubicBezTo>
                  <a:cubicBezTo>
                    <a:pt x="525614" y="78880"/>
                    <a:pt x="527888" y="73571"/>
                    <a:pt x="532434" y="68643"/>
                  </a:cubicBezTo>
                  <a:cubicBezTo>
                    <a:pt x="536994" y="63716"/>
                    <a:pt x="543813" y="59157"/>
                    <a:pt x="547992" y="54610"/>
                  </a:cubicBezTo>
                  <a:cubicBezTo>
                    <a:pt x="552157" y="50063"/>
                    <a:pt x="553669" y="45504"/>
                    <a:pt x="552538" y="43612"/>
                  </a:cubicBezTo>
                  <a:cubicBezTo>
                    <a:pt x="551396" y="41720"/>
                    <a:pt x="547611" y="42469"/>
                    <a:pt x="535470" y="43231"/>
                  </a:cubicBezTo>
                  <a:cubicBezTo>
                    <a:pt x="523341" y="43993"/>
                    <a:pt x="502856" y="44755"/>
                    <a:pt x="486549" y="42850"/>
                  </a:cubicBezTo>
                  <a:cubicBezTo>
                    <a:pt x="470242" y="40958"/>
                    <a:pt x="458114" y="36411"/>
                    <a:pt x="447865" y="33375"/>
                  </a:cubicBezTo>
                  <a:cubicBezTo>
                    <a:pt x="437629" y="30340"/>
                    <a:pt x="429285" y="28816"/>
                    <a:pt x="423595" y="29959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1435">
              <a:extLst>
                <a:ext uri="{FF2B5EF4-FFF2-40B4-BE49-F238E27FC236}">
                  <a16:creationId xmlns:a16="http://schemas.microsoft.com/office/drawing/2014/main" id="{06E6254F-C3F9-4F8D-9CD6-34D2B3C873BB}"/>
                </a:ext>
              </a:extLst>
            </p:cNvPr>
            <p:cNvSpPr/>
            <p:nvPr/>
          </p:nvSpPr>
          <p:spPr>
            <a:xfrm>
              <a:off x="1862645" y="1690396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5" y="190"/>
                  </a:moveTo>
                  <a:cubicBezTo>
                    <a:pt x="0" y="381"/>
                    <a:pt x="0" y="3416"/>
                    <a:pt x="940" y="10439"/>
                  </a:cubicBezTo>
                  <a:cubicBezTo>
                    <a:pt x="1893" y="17450"/>
                    <a:pt x="3785" y="28448"/>
                    <a:pt x="6248" y="35839"/>
                  </a:cubicBezTo>
                  <a:cubicBezTo>
                    <a:pt x="8713" y="43243"/>
                    <a:pt x="11748" y="47028"/>
                    <a:pt x="14783" y="50635"/>
                  </a:cubicBezTo>
                  <a:cubicBezTo>
                    <a:pt x="17818" y="54242"/>
                    <a:pt x="20853" y="57645"/>
                    <a:pt x="23888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07" y="66751"/>
                  </a:cubicBezTo>
                  <a:cubicBezTo>
                    <a:pt x="45123" y="65608"/>
                    <a:pt x="49302" y="63335"/>
                    <a:pt x="52514" y="61442"/>
                  </a:cubicBezTo>
                  <a:cubicBezTo>
                    <a:pt x="55740" y="59550"/>
                    <a:pt x="58014" y="58026"/>
                    <a:pt x="60477" y="58026"/>
                  </a:cubicBezTo>
                  <a:cubicBezTo>
                    <a:pt x="62954" y="58026"/>
                    <a:pt x="65608" y="59550"/>
                    <a:pt x="67310" y="58407"/>
                  </a:cubicBezTo>
                  <a:cubicBezTo>
                    <a:pt x="69012" y="57264"/>
                    <a:pt x="69773" y="53480"/>
                    <a:pt x="70346" y="49873"/>
                  </a:cubicBezTo>
                  <a:cubicBezTo>
                    <a:pt x="70917" y="46266"/>
                    <a:pt x="71286" y="42863"/>
                    <a:pt x="72429" y="37744"/>
                  </a:cubicBezTo>
                  <a:cubicBezTo>
                    <a:pt x="73571" y="32626"/>
                    <a:pt x="75463" y="25793"/>
                    <a:pt x="76416" y="19914"/>
                  </a:cubicBezTo>
                  <a:cubicBezTo>
                    <a:pt x="77356" y="14034"/>
                    <a:pt x="77356" y="9106"/>
                    <a:pt x="77546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1" y="4940"/>
                    <a:pt x="68631" y="4559"/>
                    <a:pt x="65228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0" y="9106"/>
                    <a:pt x="51194" y="9487"/>
                    <a:pt x="46825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4" y="9868"/>
                    <a:pt x="21235" y="7594"/>
                    <a:pt x="15926" y="5131"/>
                  </a:cubicBezTo>
                  <a:cubicBezTo>
                    <a:pt x="10618" y="2667"/>
                    <a:pt x="5309" y="0"/>
                    <a:pt x="2655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436">
              <a:extLst>
                <a:ext uri="{FF2B5EF4-FFF2-40B4-BE49-F238E27FC236}">
                  <a16:creationId xmlns:a16="http://schemas.microsoft.com/office/drawing/2014/main" id="{F74F3F26-2469-4410-A038-C33CDADC4CB0}"/>
                </a:ext>
              </a:extLst>
            </p:cNvPr>
            <p:cNvSpPr/>
            <p:nvPr/>
          </p:nvSpPr>
          <p:spPr>
            <a:xfrm>
              <a:off x="1805750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437">
              <a:extLst>
                <a:ext uri="{FF2B5EF4-FFF2-40B4-BE49-F238E27FC236}">
                  <a16:creationId xmlns:a16="http://schemas.microsoft.com/office/drawing/2014/main" id="{43D90E33-DA67-4D5C-A589-78B7CC972A6B}"/>
                </a:ext>
              </a:extLst>
            </p:cNvPr>
            <p:cNvSpPr/>
            <p:nvPr/>
          </p:nvSpPr>
          <p:spPr>
            <a:xfrm>
              <a:off x="1204176" y="1113641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2" y="4925"/>
                    <a:pt x="245326" y="12494"/>
                    <a:pt x="252514" y="20825"/>
                  </a:cubicBezTo>
                  <a:cubicBezTo>
                    <a:pt x="259703" y="29156"/>
                    <a:pt x="263487" y="38236"/>
                    <a:pt x="265761" y="51864"/>
                  </a:cubicBezTo>
                  <a:cubicBezTo>
                    <a:pt x="268034" y="65491"/>
                    <a:pt x="268795" y="83665"/>
                    <a:pt x="270307" y="99184"/>
                  </a:cubicBezTo>
                  <a:cubicBezTo>
                    <a:pt x="271818" y="114716"/>
                    <a:pt x="274092" y="127581"/>
                    <a:pt x="274472" y="144244"/>
                  </a:cubicBezTo>
                  <a:cubicBezTo>
                    <a:pt x="274853" y="160893"/>
                    <a:pt x="273330" y="181340"/>
                    <a:pt x="273710" y="200263"/>
                  </a:cubicBezTo>
                  <a:cubicBezTo>
                    <a:pt x="274092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5" y="366837"/>
                    <a:pt x="244564" y="379714"/>
                    <a:pt x="225641" y="390319"/>
                  </a:cubicBezTo>
                  <a:cubicBezTo>
                    <a:pt x="206706" y="400910"/>
                    <a:pt x="184747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699" y="414537"/>
                    <a:pt x="96914" y="400161"/>
                  </a:cubicBezTo>
                  <a:cubicBezTo>
                    <a:pt x="93129" y="385771"/>
                    <a:pt x="87071" y="369871"/>
                    <a:pt x="78753" y="351698"/>
                  </a:cubicBezTo>
                  <a:cubicBezTo>
                    <a:pt x="70422" y="333524"/>
                    <a:pt x="59817" y="313089"/>
                    <a:pt x="49594" y="297557"/>
                  </a:cubicBezTo>
                  <a:cubicBezTo>
                    <a:pt x="39370" y="282038"/>
                    <a:pt x="29528" y="271446"/>
                    <a:pt x="20828" y="258187"/>
                  </a:cubicBezTo>
                  <a:cubicBezTo>
                    <a:pt x="12116" y="244941"/>
                    <a:pt x="4547" y="229041"/>
                    <a:pt x="2274" y="215033"/>
                  </a:cubicBezTo>
                  <a:cubicBezTo>
                    <a:pt x="0" y="201025"/>
                    <a:pt x="3035" y="188909"/>
                    <a:pt x="10224" y="178305"/>
                  </a:cubicBezTo>
                  <a:cubicBezTo>
                    <a:pt x="17412" y="167713"/>
                    <a:pt x="28778" y="158619"/>
                    <a:pt x="41263" y="149920"/>
                  </a:cubicBezTo>
                  <a:cubicBezTo>
                    <a:pt x="53759" y="141208"/>
                    <a:pt x="67386" y="132877"/>
                    <a:pt x="80264" y="123415"/>
                  </a:cubicBezTo>
                  <a:cubicBezTo>
                    <a:pt x="93129" y="113954"/>
                    <a:pt x="105245" y="103349"/>
                    <a:pt x="115850" y="92377"/>
                  </a:cubicBezTo>
                  <a:cubicBezTo>
                    <a:pt x="126441" y="81391"/>
                    <a:pt x="135535" y="70038"/>
                    <a:pt x="144615" y="57922"/>
                  </a:cubicBezTo>
                  <a:cubicBezTo>
                    <a:pt x="153708" y="45806"/>
                    <a:pt x="162789" y="32941"/>
                    <a:pt x="172251" y="23466"/>
                  </a:cubicBezTo>
                  <a:cubicBezTo>
                    <a:pt x="181725" y="14005"/>
                    <a:pt x="191567" y="7947"/>
                    <a:pt x="200266" y="4163"/>
                  </a:cubicBezTo>
                  <a:cubicBezTo>
                    <a:pt x="204622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438">
              <a:extLst>
                <a:ext uri="{FF2B5EF4-FFF2-40B4-BE49-F238E27FC236}">
                  <a16:creationId xmlns:a16="http://schemas.microsoft.com/office/drawing/2014/main" id="{F6AB97C1-4FF8-4D2E-9C84-B1FA952EA10B}"/>
                </a:ext>
              </a:extLst>
            </p:cNvPr>
            <p:cNvSpPr/>
            <p:nvPr/>
          </p:nvSpPr>
          <p:spPr>
            <a:xfrm>
              <a:off x="1743177" y="1156437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439">
              <a:extLst>
                <a:ext uri="{FF2B5EF4-FFF2-40B4-BE49-F238E27FC236}">
                  <a16:creationId xmlns:a16="http://schemas.microsoft.com/office/drawing/2014/main" id="{3A5E2159-A83A-4483-9DCD-D75037EE71CC}"/>
                </a:ext>
              </a:extLst>
            </p:cNvPr>
            <p:cNvSpPr/>
            <p:nvPr/>
          </p:nvSpPr>
          <p:spPr>
            <a:xfrm>
              <a:off x="1815998" y="1395362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37"/>
                    <a:pt x="199098" y="16307"/>
                  </a:cubicBezTo>
                  <a:cubicBezTo>
                    <a:pt x="204026" y="15164"/>
                    <a:pt x="210096" y="12129"/>
                    <a:pt x="216154" y="10618"/>
                  </a:cubicBezTo>
                  <a:cubicBezTo>
                    <a:pt x="222225" y="9093"/>
                    <a:pt x="228296" y="9093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10"/>
                    <a:pt x="256363" y="16688"/>
                    <a:pt x="260147" y="15164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1440">
              <a:extLst>
                <a:ext uri="{FF2B5EF4-FFF2-40B4-BE49-F238E27FC236}">
                  <a16:creationId xmlns:a16="http://schemas.microsoft.com/office/drawing/2014/main" id="{C8CC4674-CFC7-4D0C-9877-23320B5630B3}"/>
                </a:ext>
              </a:extLst>
            </p:cNvPr>
            <p:cNvSpPr/>
            <p:nvPr/>
          </p:nvSpPr>
          <p:spPr>
            <a:xfrm>
              <a:off x="1811439" y="1515948"/>
              <a:ext cx="197967" cy="113779"/>
            </a:xfrm>
            <a:custGeom>
              <a:avLst/>
              <a:gdLst/>
              <a:ahLst/>
              <a:cxnLst/>
              <a:rect l="0" t="0" r="0" b="0"/>
              <a:pathLst>
                <a:path w="197967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903" y="6071"/>
                    <a:pt x="16688" y="5321"/>
                    <a:pt x="19342" y="6833"/>
                  </a:cubicBezTo>
                  <a:cubicBezTo>
                    <a:pt x="21996" y="8344"/>
                    <a:pt x="23521" y="12142"/>
                    <a:pt x="26175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208" y="13653"/>
                    <a:pt x="43993" y="15939"/>
                    <a:pt x="46647" y="19723"/>
                  </a:cubicBezTo>
                  <a:cubicBezTo>
                    <a:pt x="49301" y="23521"/>
                    <a:pt x="50826" y="28829"/>
                    <a:pt x="54991" y="32995"/>
                  </a:cubicBezTo>
                  <a:cubicBezTo>
                    <a:pt x="59169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74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6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7010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98" y="94056"/>
                    <a:pt x="176733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67" y="113779"/>
                    <a:pt x="197967" y="113779"/>
                    <a:pt x="197967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441">
              <a:extLst>
                <a:ext uri="{FF2B5EF4-FFF2-40B4-BE49-F238E27FC236}">
                  <a16:creationId xmlns:a16="http://schemas.microsoft.com/office/drawing/2014/main" id="{6780E7BD-3A84-427F-82CA-F1FEF29F6365}"/>
                </a:ext>
              </a:extLst>
            </p:cNvPr>
            <p:cNvSpPr/>
            <p:nvPr/>
          </p:nvSpPr>
          <p:spPr>
            <a:xfrm>
              <a:off x="1492885" y="1117765"/>
              <a:ext cx="20485" cy="373164"/>
            </a:xfrm>
            <a:custGeom>
              <a:avLst/>
              <a:gdLst/>
              <a:ahLst/>
              <a:cxnLst/>
              <a:rect l="0" t="0" r="0" b="0"/>
              <a:pathLst>
                <a:path w="20485" h="373164">
                  <a:moveTo>
                    <a:pt x="0" y="0"/>
                  </a:moveTo>
                  <a:lnTo>
                    <a:pt x="20485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442">
              <a:extLst>
                <a:ext uri="{FF2B5EF4-FFF2-40B4-BE49-F238E27FC236}">
                  <a16:creationId xmlns:a16="http://schemas.microsoft.com/office/drawing/2014/main" id="{D468C4BB-7143-4420-B1FA-F1450CE9C1D2}"/>
                </a:ext>
              </a:extLst>
            </p:cNvPr>
            <p:cNvSpPr/>
            <p:nvPr/>
          </p:nvSpPr>
          <p:spPr>
            <a:xfrm>
              <a:off x="1504836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1443">
              <a:extLst>
                <a:ext uri="{FF2B5EF4-FFF2-40B4-BE49-F238E27FC236}">
                  <a16:creationId xmlns:a16="http://schemas.microsoft.com/office/drawing/2014/main" id="{7CA2C51C-9F49-4A1B-8246-7F1C7EB01FAA}"/>
                </a:ext>
              </a:extLst>
            </p:cNvPr>
            <p:cNvSpPr/>
            <p:nvPr/>
          </p:nvSpPr>
          <p:spPr>
            <a:xfrm>
              <a:off x="1181164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1444">
              <a:extLst>
                <a:ext uri="{FF2B5EF4-FFF2-40B4-BE49-F238E27FC236}">
                  <a16:creationId xmlns:a16="http://schemas.microsoft.com/office/drawing/2014/main" id="{8AFD612B-BBFB-4039-A83F-52CFFEAE71C3}"/>
                </a:ext>
              </a:extLst>
            </p:cNvPr>
            <p:cNvSpPr/>
            <p:nvPr/>
          </p:nvSpPr>
          <p:spPr>
            <a:xfrm>
              <a:off x="1862646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1445">
              <a:extLst>
                <a:ext uri="{FF2B5EF4-FFF2-40B4-BE49-F238E27FC236}">
                  <a16:creationId xmlns:a16="http://schemas.microsoft.com/office/drawing/2014/main" id="{DB38342A-7034-4B65-8FF8-9DF31F80172C}"/>
                </a:ext>
              </a:extLst>
            </p:cNvPr>
            <p:cNvSpPr/>
            <p:nvPr/>
          </p:nvSpPr>
          <p:spPr>
            <a:xfrm>
              <a:off x="1805750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1446">
              <a:extLst>
                <a:ext uri="{FF2B5EF4-FFF2-40B4-BE49-F238E27FC236}">
                  <a16:creationId xmlns:a16="http://schemas.microsoft.com/office/drawing/2014/main" id="{D2D4B4F4-7B9F-4EEF-AB4B-638A37713765}"/>
                </a:ext>
              </a:extLst>
            </p:cNvPr>
            <p:cNvSpPr/>
            <p:nvPr/>
          </p:nvSpPr>
          <p:spPr>
            <a:xfrm>
              <a:off x="1743177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1447">
              <a:extLst>
                <a:ext uri="{FF2B5EF4-FFF2-40B4-BE49-F238E27FC236}">
                  <a16:creationId xmlns:a16="http://schemas.microsoft.com/office/drawing/2014/main" id="{BE242976-9F44-47A1-A140-3A7CFDC0B0C9}"/>
                </a:ext>
              </a:extLst>
            </p:cNvPr>
            <p:cNvSpPr/>
            <p:nvPr/>
          </p:nvSpPr>
          <p:spPr>
            <a:xfrm>
              <a:off x="1815999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448">
              <a:extLst>
                <a:ext uri="{FF2B5EF4-FFF2-40B4-BE49-F238E27FC236}">
                  <a16:creationId xmlns:a16="http://schemas.microsoft.com/office/drawing/2014/main" id="{211440EA-367D-4189-A8EC-7D29C12989D1}"/>
                </a:ext>
              </a:extLst>
            </p:cNvPr>
            <p:cNvSpPr/>
            <p:nvPr/>
          </p:nvSpPr>
          <p:spPr>
            <a:xfrm>
              <a:off x="1811439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1449">
              <a:extLst>
                <a:ext uri="{FF2B5EF4-FFF2-40B4-BE49-F238E27FC236}">
                  <a16:creationId xmlns:a16="http://schemas.microsoft.com/office/drawing/2014/main" id="{19FF7435-99D9-4894-86B5-ACD748F163A5}"/>
                </a:ext>
              </a:extLst>
            </p:cNvPr>
            <p:cNvSpPr/>
            <p:nvPr/>
          </p:nvSpPr>
          <p:spPr>
            <a:xfrm>
              <a:off x="1492886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1450">
              <a:extLst>
                <a:ext uri="{FF2B5EF4-FFF2-40B4-BE49-F238E27FC236}">
                  <a16:creationId xmlns:a16="http://schemas.microsoft.com/office/drawing/2014/main" id="{459ABC54-EE50-4035-8EC3-293E33A5CD37}"/>
                </a:ext>
              </a:extLst>
            </p:cNvPr>
            <p:cNvSpPr/>
            <p:nvPr/>
          </p:nvSpPr>
          <p:spPr>
            <a:xfrm>
              <a:off x="1504836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451">
              <a:extLst>
                <a:ext uri="{FF2B5EF4-FFF2-40B4-BE49-F238E27FC236}">
                  <a16:creationId xmlns:a16="http://schemas.microsoft.com/office/drawing/2014/main" id="{24E9EA0F-2B8A-432A-BF90-A41086670AD8}"/>
                </a:ext>
              </a:extLst>
            </p:cNvPr>
            <p:cNvSpPr/>
            <p:nvPr/>
          </p:nvSpPr>
          <p:spPr>
            <a:xfrm>
              <a:off x="1595971" y="682333"/>
              <a:ext cx="0" cy="272567"/>
            </a:xfrm>
            <a:custGeom>
              <a:avLst/>
              <a:gdLst/>
              <a:ahLst/>
              <a:cxnLst/>
              <a:rect l="0" t="0" r="0" b="0"/>
              <a:pathLst>
                <a:path h="272567">
                  <a:moveTo>
                    <a:pt x="0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1452">
              <a:extLst>
                <a:ext uri="{FF2B5EF4-FFF2-40B4-BE49-F238E27FC236}">
                  <a16:creationId xmlns:a16="http://schemas.microsoft.com/office/drawing/2014/main" id="{BDFE57BA-4F20-4BD2-AFFC-420FE3366DBB}"/>
                </a:ext>
              </a:extLst>
            </p:cNvPr>
            <p:cNvSpPr/>
            <p:nvPr/>
          </p:nvSpPr>
          <p:spPr>
            <a:xfrm>
              <a:off x="1558646" y="852513"/>
              <a:ext cx="74650" cy="149301"/>
            </a:xfrm>
            <a:custGeom>
              <a:avLst/>
              <a:gdLst/>
              <a:ahLst/>
              <a:cxnLst/>
              <a:rect l="0" t="0" r="0" b="0"/>
              <a:pathLst>
                <a:path w="74650" h="149301">
                  <a:moveTo>
                    <a:pt x="0" y="0"/>
                  </a:moveTo>
                  <a:lnTo>
                    <a:pt x="74650" y="0"/>
                  </a:lnTo>
                  <a:lnTo>
                    <a:pt x="37324" y="14930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1453">
              <a:extLst>
                <a:ext uri="{FF2B5EF4-FFF2-40B4-BE49-F238E27FC236}">
                  <a16:creationId xmlns:a16="http://schemas.microsoft.com/office/drawing/2014/main" id="{0D74796C-720A-434A-9A7C-8AA7B8DD0FA4}"/>
                </a:ext>
              </a:extLst>
            </p:cNvPr>
            <p:cNvSpPr/>
            <p:nvPr/>
          </p:nvSpPr>
          <p:spPr>
            <a:xfrm>
              <a:off x="1573213" y="863892"/>
              <a:ext cx="45517" cy="91008"/>
            </a:xfrm>
            <a:custGeom>
              <a:avLst/>
              <a:gdLst/>
              <a:ahLst/>
              <a:cxnLst/>
              <a:rect l="0" t="0" r="0" b="0"/>
              <a:pathLst>
                <a:path w="45517" h="91008">
                  <a:moveTo>
                    <a:pt x="45517" y="0"/>
                  </a:moveTo>
                  <a:lnTo>
                    <a:pt x="22758" y="910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1454">
              <a:extLst>
                <a:ext uri="{FF2B5EF4-FFF2-40B4-BE49-F238E27FC236}">
                  <a16:creationId xmlns:a16="http://schemas.microsoft.com/office/drawing/2014/main" id="{8318610E-866A-47CE-990B-B6AFF46ED1AC}"/>
                </a:ext>
              </a:extLst>
            </p:cNvPr>
            <p:cNvSpPr/>
            <p:nvPr/>
          </p:nvSpPr>
          <p:spPr>
            <a:xfrm>
              <a:off x="1595971" y="682333"/>
              <a:ext cx="1181163" cy="272568"/>
            </a:xfrm>
            <a:custGeom>
              <a:avLst/>
              <a:gdLst/>
              <a:ahLst/>
              <a:cxnLst/>
              <a:rect l="0" t="0" r="0" b="0"/>
              <a:pathLst>
                <a:path w="1181163" h="272568">
                  <a:moveTo>
                    <a:pt x="0" y="0"/>
                  </a:moveTo>
                  <a:lnTo>
                    <a:pt x="1181163" y="27256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1455">
              <a:extLst>
                <a:ext uri="{FF2B5EF4-FFF2-40B4-BE49-F238E27FC236}">
                  <a16:creationId xmlns:a16="http://schemas.microsoft.com/office/drawing/2014/main" id="{5B916A32-51A8-4108-9593-05FC157EABF5}"/>
                </a:ext>
              </a:extLst>
            </p:cNvPr>
            <p:cNvSpPr/>
            <p:nvPr/>
          </p:nvSpPr>
          <p:spPr>
            <a:xfrm>
              <a:off x="2668969" y="895516"/>
              <a:ext cx="153873" cy="72733"/>
            </a:xfrm>
            <a:custGeom>
              <a:avLst/>
              <a:gdLst/>
              <a:ahLst/>
              <a:cxnLst/>
              <a:rect l="0" t="0" r="0" b="0"/>
              <a:pathLst>
                <a:path w="153873" h="72733">
                  <a:moveTo>
                    <a:pt x="16790" y="0"/>
                  </a:moveTo>
                  <a:lnTo>
                    <a:pt x="153873" y="69939"/>
                  </a:lnTo>
                  <a:lnTo>
                    <a:pt x="0" y="72733"/>
                  </a:lnTo>
                  <a:lnTo>
                    <a:pt x="167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1456">
              <a:extLst>
                <a:ext uri="{FF2B5EF4-FFF2-40B4-BE49-F238E27FC236}">
                  <a16:creationId xmlns:a16="http://schemas.microsoft.com/office/drawing/2014/main" id="{3EC3436A-0F33-4F84-84F3-E78EC6D30067}"/>
                </a:ext>
              </a:extLst>
            </p:cNvPr>
            <p:cNvSpPr/>
            <p:nvPr/>
          </p:nvSpPr>
          <p:spPr>
            <a:xfrm>
              <a:off x="2683332" y="912267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10237" y="0"/>
                  </a:moveTo>
                  <a:lnTo>
                    <a:pt x="93802" y="42633"/>
                  </a:lnTo>
                  <a:lnTo>
                    <a:pt x="0" y="4433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1457">
              <a:extLst>
                <a:ext uri="{FF2B5EF4-FFF2-40B4-BE49-F238E27FC236}">
                  <a16:creationId xmlns:a16="http://schemas.microsoft.com/office/drawing/2014/main" id="{223962D8-CAC1-455C-94C5-745BAAE71A6E}"/>
                </a:ext>
              </a:extLst>
            </p:cNvPr>
            <p:cNvSpPr/>
            <p:nvPr/>
          </p:nvSpPr>
          <p:spPr>
            <a:xfrm>
              <a:off x="414807" y="682333"/>
              <a:ext cx="1181164" cy="272567"/>
            </a:xfrm>
            <a:custGeom>
              <a:avLst/>
              <a:gdLst/>
              <a:ahLst/>
              <a:cxnLst/>
              <a:rect l="0" t="0" r="0" b="0"/>
              <a:pathLst>
                <a:path w="1181164" h="272567">
                  <a:moveTo>
                    <a:pt x="1181164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1458">
              <a:extLst>
                <a:ext uri="{FF2B5EF4-FFF2-40B4-BE49-F238E27FC236}">
                  <a16:creationId xmlns:a16="http://schemas.microsoft.com/office/drawing/2014/main" id="{5E29D8EB-9344-4184-9576-099B2E64B950}"/>
                </a:ext>
              </a:extLst>
            </p:cNvPr>
            <p:cNvSpPr/>
            <p:nvPr/>
          </p:nvSpPr>
          <p:spPr>
            <a:xfrm>
              <a:off x="369100" y="895515"/>
              <a:ext cx="153874" cy="72733"/>
            </a:xfrm>
            <a:custGeom>
              <a:avLst/>
              <a:gdLst/>
              <a:ahLst/>
              <a:cxnLst/>
              <a:rect l="0" t="0" r="0" b="0"/>
              <a:pathLst>
                <a:path w="153874" h="72733">
                  <a:moveTo>
                    <a:pt x="137084" y="0"/>
                  </a:moveTo>
                  <a:lnTo>
                    <a:pt x="153874" y="72733"/>
                  </a:lnTo>
                  <a:lnTo>
                    <a:pt x="0" y="69939"/>
                  </a:lnTo>
                  <a:lnTo>
                    <a:pt x="1370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459">
              <a:extLst>
                <a:ext uri="{FF2B5EF4-FFF2-40B4-BE49-F238E27FC236}">
                  <a16:creationId xmlns:a16="http://schemas.microsoft.com/office/drawing/2014/main" id="{3BB3130C-9DFC-485E-A098-83773F3CAE83}"/>
                </a:ext>
              </a:extLst>
            </p:cNvPr>
            <p:cNvSpPr/>
            <p:nvPr/>
          </p:nvSpPr>
          <p:spPr>
            <a:xfrm>
              <a:off x="414807" y="912266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93802" y="44336"/>
                  </a:moveTo>
                  <a:lnTo>
                    <a:pt x="0" y="42633"/>
                  </a:lnTo>
                  <a:lnTo>
                    <a:pt x="8356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30578">
            <a:extLst>
              <a:ext uri="{FF2B5EF4-FFF2-40B4-BE49-F238E27FC236}">
                <a16:creationId xmlns:a16="http://schemas.microsoft.com/office/drawing/2014/main" id="{86AD9845-99A1-4A24-89D6-4C6C5406F1AE}"/>
              </a:ext>
            </a:extLst>
          </p:cNvPr>
          <p:cNvGrpSpPr/>
          <p:nvPr/>
        </p:nvGrpSpPr>
        <p:grpSpPr>
          <a:xfrm>
            <a:off x="3636962" y="1288164"/>
            <a:ext cx="4087495" cy="3030218"/>
            <a:chOff x="0" y="0"/>
            <a:chExt cx="4087928" cy="3030297"/>
          </a:xfrm>
        </p:grpSpPr>
        <p:sp>
          <p:nvSpPr>
            <p:cNvPr id="60" name="Shape 1477">
              <a:extLst>
                <a:ext uri="{FF2B5EF4-FFF2-40B4-BE49-F238E27FC236}">
                  <a16:creationId xmlns:a16="http://schemas.microsoft.com/office/drawing/2014/main" id="{C5A71074-9A4A-4614-A0C6-ABE1D03A6663}"/>
                </a:ext>
              </a:extLst>
            </p:cNvPr>
            <p:cNvSpPr/>
            <p:nvPr/>
          </p:nvSpPr>
          <p:spPr>
            <a:xfrm>
              <a:off x="817728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53" y="71297"/>
                    <a:pt x="329933" y="87985"/>
                    <a:pt x="328041" y="98222"/>
                  </a:cubicBezTo>
                  <a:cubicBezTo>
                    <a:pt x="326136" y="108457"/>
                    <a:pt x="329171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66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488" y="98602"/>
                  </a:cubicBezTo>
                  <a:cubicBezTo>
                    <a:pt x="272288" y="93294"/>
                    <a:pt x="257873" y="88735"/>
                    <a:pt x="246126" y="84950"/>
                  </a:cubicBezTo>
                  <a:cubicBezTo>
                    <a:pt x="234366" y="81152"/>
                    <a:pt x="225260" y="78117"/>
                    <a:pt x="213881" y="82296"/>
                  </a:cubicBezTo>
                  <a:cubicBezTo>
                    <a:pt x="202514" y="86461"/>
                    <a:pt x="188861" y="97841"/>
                    <a:pt x="178613" y="110731"/>
                  </a:cubicBezTo>
                  <a:cubicBezTo>
                    <a:pt x="168377" y="123634"/>
                    <a:pt x="161557" y="138036"/>
                    <a:pt x="155104" y="150177"/>
                  </a:cubicBezTo>
                  <a:cubicBezTo>
                    <a:pt x="148654" y="162306"/>
                    <a:pt x="142596" y="172174"/>
                    <a:pt x="133490" y="180898"/>
                  </a:cubicBezTo>
                  <a:cubicBezTo>
                    <a:pt x="124384" y="189611"/>
                    <a:pt x="112255" y="197205"/>
                    <a:pt x="100114" y="205917"/>
                  </a:cubicBezTo>
                  <a:cubicBezTo>
                    <a:pt x="87986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4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29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11" y="342062"/>
                    <a:pt x="3035" y="354202"/>
                    <a:pt x="7200" y="363308"/>
                  </a:cubicBezTo>
                  <a:cubicBezTo>
                    <a:pt x="11379" y="372402"/>
                    <a:pt x="18199" y="378472"/>
                    <a:pt x="24650" y="388327"/>
                  </a:cubicBezTo>
                  <a:cubicBezTo>
                    <a:pt x="31090" y="398195"/>
                    <a:pt x="37161" y="411848"/>
                    <a:pt x="43611" y="422465"/>
                  </a:cubicBezTo>
                  <a:cubicBezTo>
                    <a:pt x="50063" y="433082"/>
                    <a:pt x="56883" y="440664"/>
                    <a:pt x="63715" y="450913"/>
                  </a:cubicBezTo>
                  <a:cubicBezTo>
                    <a:pt x="70536" y="461149"/>
                    <a:pt x="77356" y="474040"/>
                    <a:pt x="83426" y="486549"/>
                  </a:cubicBezTo>
                  <a:cubicBezTo>
                    <a:pt x="89497" y="499071"/>
                    <a:pt x="94805" y="511200"/>
                    <a:pt x="98984" y="520306"/>
                  </a:cubicBezTo>
                  <a:cubicBezTo>
                    <a:pt x="103150" y="529412"/>
                    <a:pt x="106184" y="535482"/>
                    <a:pt x="105423" y="541921"/>
                  </a:cubicBezTo>
                  <a:cubicBezTo>
                    <a:pt x="104661" y="548373"/>
                    <a:pt x="100114" y="555193"/>
                    <a:pt x="96330" y="559752"/>
                  </a:cubicBezTo>
                  <a:cubicBezTo>
                    <a:pt x="92532" y="564299"/>
                    <a:pt x="89497" y="566572"/>
                    <a:pt x="88735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31" y="580224"/>
                    <a:pt x="120980" y="579844"/>
                  </a:cubicBezTo>
                  <a:cubicBezTo>
                    <a:pt x="131216" y="579463"/>
                    <a:pt x="141834" y="576427"/>
                    <a:pt x="149034" y="573773"/>
                  </a:cubicBezTo>
                  <a:cubicBezTo>
                    <a:pt x="156249" y="571119"/>
                    <a:pt x="160033" y="568845"/>
                    <a:pt x="169139" y="563537"/>
                  </a:cubicBezTo>
                  <a:cubicBezTo>
                    <a:pt x="178244" y="558228"/>
                    <a:pt x="192646" y="549884"/>
                    <a:pt x="203644" y="544957"/>
                  </a:cubicBezTo>
                  <a:cubicBezTo>
                    <a:pt x="214643" y="540029"/>
                    <a:pt x="222224" y="538505"/>
                    <a:pt x="229819" y="537375"/>
                  </a:cubicBezTo>
                  <a:cubicBezTo>
                    <a:pt x="237401" y="536232"/>
                    <a:pt x="244983" y="535482"/>
                    <a:pt x="252565" y="532816"/>
                  </a:cubicBezTo>
                  <a:cubicBezTo>
                    <a:pt x="260146" y="530161"/>
                    <a:pt x="267741" y="525614"/>
                    <a:pt x="277596" y="519925"/>
                  </a:cubicBezTo>
                  <a:cubicBezTo>
                    <a:pt x="287451" y="514235"/>
                    <a:pt x="299593" y="507416"/>
                    <a:pt x="312484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49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66"/>
                    <a:pt x="511201" y="499833"/>
                    <a:pt x="519163" y="511201"/>
                  </a:cubicBezTo>
                  <a:cubicBezTo>
                    <a:pt x="527138" y="522580"/>
                    <a:pt x="533196" y="535483"/>
                    <a:pt x="537375" y="543814"/>
                  </a:cubicBezTo>
                  <a:cubicBezTo>
                    <a:pt x="541541" y="552158"/>
                    <a:pt x="543814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11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01"/>
                    <a:pt x="575678" y="510832"/>
                  </a:cubicBezTo>
                  <a:cubicBezTo>
                    <a:pt x="576428" y="510451"/>
                    <a:pt x="577190" y="511201"/>
                    <a:pt x="578714" y="514617"/>
                  </a:cubicBezTo>
                  <a:cubicBezTo>
                    <a:pt x="580225" y="518033"/>
                    <a:pt x="582499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50" y="572643"/>
                    <a:pt x="600710" y="582498"/>
                  </a:cubicBezTo>
                  <a:cubicBezTo>
                    <a:pt x="605257" y="592366"/>
                    <a:pt x="609803" y="602221"/>
                    <a:pt x="615873" y="609423"/>
                  </a:cubicBezTo>
                  <a:cubicBezTo>
                    <a:pt x="621944" y="616636"/>
                    <a:pt x="629526" y="621182"/>
                    <a:pt x="639001" y="626110"/>
                  </a:cubicBezTo>
                  <a:cubicBezTo>
                    <a:pt x="648488" y="631037"/>
                    <a:pt x="659867" y="636346"/>
                    <a:pt x="667830" y="640144"/>
                  </a:cubicBezTo>
                  <a:cubicBezTo>
                    <a:pt x="675792" y="643941"/>
                    <a:pt x="680339" y="646214"/>
                    <a:pt x="686791" y="645071"/>
                  </a:cubicBezTo>
                  <a:cubicBezTo>
                    <a:pt x="693242" y="643941"/>
                    <a:pt x="701586" y="639382"/>
                    <a:pt x="709917" y="640144"/>
                  </a:cubicBezTo>
                  <a:cubicBezTo>
                    <a:pt x="718261" y="640905"/>
                    <a:pt x="726605" y="646976"/>
                    <a:pt x="735330" y="649250"/>
                  </a:cubicBezTo>
                  <a:cubicBezTo>
                    <a:pt x="744055" y="651523"/>
                    <a:pt x="753161" y="649999"/>
                    <a:pt x="762635" y="646976"/>
                  </a:cubicBezTo>
                  <a:cubicBezTo>
                    <a:pt x="772122" y="643941"/>
                    <a:pt x="781977" y="639382"/>
                    <a:pt x="791833" y="637108"/>
                  </a:cubicBezTo>
                  <a:cubicBezTo>
                    <a:pt x="801700" y="634835"/>
                    <a:pt x="811556" y="634835"/>
                    <a:pt x="818007" y="634454"/>
                  </a:cubicBezTo>
                  <a:cubicBezTo>
                    <a:pt x="824446" y="634073"/>
                    <a:pt x="827481" y="633323"/>
                    <a:pt x="830517" y="628764"/>
                  </a:cubicBezTo>
                  <a:cubicBezTo>
                    <a:pt x="833551" y="624218"/>
                    <a:pt x="836587" y="615874"/>
                    <a:pt x="840003" y="606768"/>
                  </a:cubicBezTo>
                  <a:cubicBezTo>
                    <a:pt x="843407" y="597675"/>
                    <a:pt x="847204" y="587807"/>
                    <a:pt x="851751" y="576809"/>
                  </a:cubicBezTo>
                  <a:cubicBezTo>
                    <a:pt x="856311" y="565810"/>
                    <a:pt x="861619" y="553682"/>
                    <a:pt x="868058" y="539648"/>
                  </a:cubicBezTo>
                  <a:cubicBezTo>
                    <a:pt x="874509" y="525615"/>
                    <a:pt x="882091" y="509689"/>
                    <a:pt x="888162" y="497180"/>
                  </a:cubicBezTo>
                  <a:cubicBezTo>
                    <a:pt x="894233" y="484657"/>
                    <a:pt x="898779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79" y="353441"/>
                    <a:pt x="894233" y="342824"/>
                    <a:pt x="889686" y="333731"/>
                  </a:cubicBezTo>
                  <a:cubicBezTo>
                    <a:pt x="885127" y="324625"/>
                    <a:pt x="880580" y="317043"/>
                    <a:pt x="874509" y="309829"/>
                  </a:cubicBezTo>
                  <a:cubicBezTo>
                    <a:pt x="868439" y="302628"/>
                    <a:pt x="860856" y="295796"/>
                    <a:pt x="848347" y="286321"/>
                  </a:cubicBezTo>
                  <a:cubicBezTo>
                    <a:pt x="835825" y="276835"/>
                    <a:pt x="818388" y="264706"/>
                    <a:pt x="806628" y="252946"/>
                  </a:cubicBezTo>
                  <a:cubicBezTo>
                    <a:pt x="794867" y="241186"/>
                    <a:pt x="788810" y="229819"/>
                    <a:pt x="781596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13" y="87986"/>
                    <a:pt x="722059" y="94043"/>
                    <a:pt x="715239" y="84569"/>
                  </a:cubicBezTo>
                  <a:cubicBezTo>
                    <a:pt x="708406" y="75082"/>
                    <a:pt x="704609" y="50063"/>
                    <a:pt x="701205" y="31852"/>
                  </a:cubicBezTo>
                  <a:cubicBezTo>
                    <a:pt x="697788" y="13653"/>
                    <a:pt x="694754" y="2274"/>
                    <a:pt x="692480" y="1143"/>
                  </a:cubicBezTo>
                  <a:cubicBezTo>
                    <a:pt x="690207" y="0"/>
                    <a:pt x="688683" y="9106"/>
                    <a:pt x="686791" y="15545"/>
                  </a:cubicBezTo>
                  <a:cubicBezTo>
                    <a:pt x="684899" y="21996"/>
                    <a:pt x="682613" y="25781"/>
                    <a:pt x="679958" y="33375"/>
                  </a:cubicBezTo>
                  <a:cubicBezTo>
                    <a:pt x="677304" y="40958"/>
                    <a:pt x="674281" y="52337"/>
                    <a:pt x="671246" y="62954"/>
                  </a:cubicBezTo>
                  <a:cubicBezTo>
                    <a:pt x="668210" y="73571"/>
                    <a:pt x="665176" y="83426"/>
                    <a:pt x="661759" y="97079"/>
                  </a:cubicBezTo>
                  <a:cubicBezTo>
                    <a:pt x="658342" y="110731"/>
                    <a:pt x="654558" y="128181"/>
                    <a:pt x="652284" y="138799"/>
                  </a:cubicBezTo>
                  <a:cubicBezTo>
                    <a:pt x="649998" y="149415"/>
                    <a:pt x="649250" y="153213"/>
                    <a:pt x="646595" y="158140"/>
                  </a:cubicBezTo>
                  <a:cubicBezTo>
                    <a:pt x="643941" y="163068"/>
                    <a:pt x="639382" y="169139"/>
                    <a:pt x="634835" y="173685"/>
                  </a:cubicBezTo>
                  <a:cubicBezTo>
                    <a:pt x="630288" y="178245"/>
                    <a:pt x="625729" y="181267"/>
                    <a:pt x="620801" y="182029"/>
                  </a:cubicBezTo>
                  <a:cubicBezTo>
                    <a:pt x="615873" y="182791"/>
                    <a:pt x="610565" y="181267"/>
                    <a:pt x="604114" y="178613"/>
                  </a:cubicBezTo>
                  <a:cubicBezTo>
                    <a:pt x="597674" y="175959"/>
                    <a:pt x="590080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04" y="111493"/>
                    <a:pt x="489204" y="111493"/>
                    <a:pt x="494894" y="106946"/>
                  </a:cubicBezTo>
                  <a:cubicBezTo>
                    <a:pt x="500583" y="102387"/>
                    <a:pt x="511963" y="93294"/>
                    <a:pt x="518795" y="86081"/>
                  </a:cubicBezTo>
                  <a:cubicBezTo>
                    <a:pt x="525615" y="78880"/>
                    <a:pt x="527888" y="73571"/>
                    <a:pt x="532447" y="68643"/>
                  </a:cubicBezTo>
                  <a:cubicBezTo>
                    <a:pt x="536994" y="63716"/>
                    <a:pt x="543814" y="59157"/>
                    <a:pt x="547992" y="54610"/>
                  </a:cubicBezTo>
                  <a:cubicBezTo>
                    <a:pt x="552158" y="50063"/>
                    <a:pt x="553682" y="45504"/>
                    <a:pt x="552538" y="43612"/>
                  </a:cubicBezTo>
                  <a:cubicBezTo>
                    <a:pt x="551409" y="41720"/>
                    <a:pt x="547611" y="42469"/>
                    <a:pt x="535470" y="43231"/>
                  </a:cubicBezTo>
                  <a:cubicBezTo>
                    <a:pt x="523342" y="43993"/>
                    <a:pt x="502857" y="44754"/>
                    <a:pt x="486549" y="42849"/>
                  </a:cubicBezTo>
                  <a:cubicBezTo>
                    <a:pt x="470243" y="40957"/>
                    <a:pt x="458115" y="36411"/>
                    <a:pt x="447878" y="33375"/>
                  </a:cubicBezTo>
                  <a:cubicBezTo>
                    <a:pt x="437629" y="30340"/>
                    <a:pt x="429285" y="28816"/>
                    <a:pt x="423596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1478">
              <a:extLst>
                <a:ext uri="{FF2B5EF4-FFF2-40B4-BE49-F238E27FC236}">
                  <a16:creationId xmlns:a16="http://schemas.microsoft.com/office/drawing/2014/main" id="{133E0A68-4021-4A59-AF30-83074A976160}"/>
                </a:ext>
              </a:extLst>
            </p:cNvPr>
            <p:cNvSpPr/>
            <p:nvPr/>
          </p:nvSpPr>
          <p:spPr>
            <a:xfrm>
              <a:off x="1499210" y="1690395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892" y="17450"/>
                    <a:pt x="3785" y="28448"/>
                    <a:pt x="6262" y="35839"/>
                  </a:cubicBezTo>
                  <a:cubicBezTo>
                    <a:pt x="8725" y="43243"/>
                    <a:pt x="11761" y="47028"/>
                    <a:pt x="14784" y="50635"/>
                  </a:cubicBezTo>
                  <a:cubicBezTo>
                    <a:pt x="17818" y="54242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51"/>
                  </a:cubicBezTo>
                  <a:cubicBezTo>
                    <a:pt x="35649" y="67894"/>
                    <a:pt x="38304" y="67894"/>
                    <a:pt x="41720" y="66751"/>
                  </a:cubicBezTo>
                  <a:cubicBezTo>
                    <a:pt x="45123" y="65608"/>
                    <a:pt x="49302" y="63335"/>
                    <a:pt x="52527" y="61442"/>
                  </a:cubicBezTo>
                  <a:cubicBezTo>
                    <a:pt x="55741" y="59550"/>
                    <a:pt x="58027" y="58026"/>
                    <a:pt x="60490" y="58026"/>
                  </a:cubicBezTo>
                  <a:cubicBezTo>
                    <a:pt x="62954" y="58026"/>
                    <a:pt x="65608" y="59550"/>
                    <a:pt x="67311" y="58407"/>
                  </a:cubicBezTo>
                  <a:cubicBezTo>
                    <a:pt x="69025" y="57264"/>
                    <a:pt x="69774" y="53480"/>
                    <a:pt x="70346" y="49873"/>
                  </a:cubicBezTo>
                  <a:cubicBezTo>
                    <a:pt x="70917" y="46266"/>
                    <a:pt x="71298" y="42863"/>
                    <a:pt x="72428" y="37744"/>
                  </a:cubicBezTo>
                  <a:cubicBezTo>
                    <a:pt x="73572" y="32626"/>
                    <a:pt x="75464" y="25793"/>
                    <a:pt x="76416" y="19914"/>
                  </a:cubicBezTo>
                  <a:cubicBezTo>
                    <a:pt x="77369" y="14034"/>
                    <a:pt x="77369" y="9106"/>
                    <a:pt x="77547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2" y="4940"/>
                    <a:pt x="68644" y="4559"/>
                    <a:pt x="65227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1" y="9106"/>
                    <a:pt x="51194" y="9487"/>
                    <a:pt x="46837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3" y="9868"/>
                    <a:pt x="21234" y="7594"/>
                    <a:pt x="15926" y="5131"/>
                  </a:cubicBezTo>
                  <a:cubicBezTo>
                    <a:pt x="10617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1479">
              <a:extLst>
                <a:ext uri="{FF2B5EF4-FFF2-40B4-BE49-F238E27FC236}">
                  <a16:creationId xmlns:a16="http://schemas.microsoft.com/office/drawing/2014/main" id="{BE6E82B5-D461-49AC-B45D-AC188607A198}"/>
                </a:ext>
              </a:extLst>
            </p:cNvPr>
            <p:cNvSpPr/>
            <p:nvPr/>
          </p:nvSpPr>
          <p:spPr>
            <a:xfrm>
              <a:off x="1442327" y="1336192"/>
              <a:ext cx="11938" cy="280454"/>
            </a:xfrm>
            <a:custGeom>
              <a:avLst/>
              <a:gdLst/>
              <a:ahLst/>
              <a:cxnLst/>
              <a:rect l="0" t="0" r="0" b="0"/>
              <a:pathLst>
                <a:path w="11938" h="280454">
                  <a:moveTo>
                    <a:pt x="0" y="280454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1480">
              <a:extLst>
                <a:ext uri="{FF2B5EF4-FFF2-40B4-BE49-F238E27FC236}">
                  <a16:creationId xmlns:a16="http://schemas.microsoft.com/office/drawing/2014/main" id="{16B8185F-D7D8-4800-8715-E68EB96B69CF}"/>
                </a:ext>
              </a:extLst>
            </p:cNvPr>
            <p:cNvSpPr/>
            <p:nvPr/>
          </p:nvSpPr>
          <p:spPr>
            <a:xfrm>
              <a:off x="840741" y="111364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5" y="12494"/>
                    <a:pt x="252514" y="20825"/>
                  </a:cubicBezTo>
                  <a:cubicBezTo>
                    <a:pt x="259702" y="29156"/>
                    <a:pt x="263499" y="38236"/>
                    <a:pt x="265760" y="51864"/>
                  </a:cubicBezTo>
                  <a:cubicBezTo>
                    <a:pt x="268033" y="65491"/>
                    <a:pt x="268795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5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19"/>
                  </a:cubicBezTo>
                  <a:cubicBezTo>
                    <a:pt x="206704" y="400910"/>
                    <a:pt x="184746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711" y="414538"/>
                    <a:pt x="96913" y="400161"/>
                  </a:cubicBezTo>
                  <a:cubicBezTo>
                    <a:pt x="93129" y="385772"/>
                    <a:pt x="87071" y="369872"/>
                    <a:pt x="78753" y="351698"/>
                  </a:cubicBezTo>
                  <a:cubicBezTo>
                    <a:pt x="70421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27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6" y="132877"/>
                    <a:pt x="80263" y="123416"/>
                  </a:cubicBezTo>
                  <a:cubicBezTo>
                    <a:pt x="93129" y="113954"/>
                    <a:pt x="105245" y="103350"/>
                    <a:pt x="115849" y="92377"/>
                  </a:cubicBezTo>
                  <a:cubicBezTo>
                    <a:pt x="126454" y="81391"/>
                    <a:pt x="135534" y="70038"/>
                    <a:pt x="144615" y="57922"/>
                  </a:cubicBezTo>
                  <a:cubicBezTo>
                    <a:pt x="153708" y="45806"/>
                    <a:pt x="162789" y="32941"/>
                    <a:pt x="172263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1481">
              <a:extLst>
                <a:ext uri="{FF2B5EF4-FFF2-40B4-BE49-F238E27FC236}">
                  <a16:creationId xmlns:a16="http://schemas.microsoft.com/office/drawing/2014/main" id="{E26F7B02-CFC9-4B1D-9AA1-7341AFEEFCB6}"/>
                </a:ext>
              </a:extLst>
            </p:cNvPr>
            <p:cNvSpPr/>
            <p:nvPr/>
          </p:nvSpPr>
          <p:spPr>
            <a:xfrm>
              <a:off x="1379754" y="115643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1482">
              <a:extLst>
                <a:ext uri="{FF2B5EF4-FFF2-40B4-BE49-F238E27FC236}">
                  <a16:creationId xmlns:a16="http://schemas.microsoft.com/office/drawing/2014/main" id="{C51FAD56-EAC6-4B5E-8F6C-C4B672528DA3}"/>
                </a:ext>
              </a:extLst>
            </p:cNvPr>
            <p:cNvSpPr/>
            <p:nvPr/>
          </p:nvSpPr>
          <p:spPr>
            <a:xfrm>
              <a:off x="1452563" y="1395361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71" y="17437"/>
                    <a:pt x="199098" y="16307"/>
                  </a:cubicBezTo>
                  <a:cubicBezTo>
                    <a:pt x="204026" y="15164"/>
                    <a:pt x="210096" y="12129"/>
                    <a:pt x="216167" y="10618"/>
                  </a:cubicBezTo>
                  <a:cubicBezTo>
                    <a:pt x="222225" y="9093"/>
                    <a:pt x="228295" y="9093"/>
                    <a:pt x="233985" y="11379"/>
                  </a:cubicBezTo>
                  <a:cubicBezTo>
                    <a:pt x="239674" y="13653"/>
                    <a:pt x="244983" y="18199"/>
                    <a:pt x="249161" y="18961"/>
                  </a:cubicBezTo>
                  <a:cubicBezTo>
                    <a:pt x="253327" y="19710"/>
                    <a:pt x="256362" y="16688"/>
                    <a:pt x="260160" y="15164"/>
                  </a:cubicBezTo>
                  <a:cubicBezTo>
                    <a:pt x="263944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1483">
              <a:extLst>
                <a:ext uri="{FF2B5EF4-FFF2-40B4-BE49-F238E27FC236}">
                  <a16:creationId xmlns:a16="http://schemas.microsoft.com/office/drawing/2014/main" id="{C446DF59-C602-4F0A-9C0F-A3802553B471}"/>
                </a:ext>
              </a:extLst>
            </p:cNvPr>
            <p:cNvSpPr/>
            <p:nvPr/>
          </p:nvSpPr>
          <p:spPr>
            <a:xfrm>
              <a:off x="1448016" y="1515948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86"/>
                    <a:pt x="6059" y="4559"/>
                    <a:pt x="9475" y="5321"/>
                  </a:cubicBezTo>
                  <a:cubicBezTo>
                    <a:pt x="12891" y="6071"/>
                    <a:pt x="16688" y="5321"/>
                    <a:pt x="19342" y="6833"/>
                  </a:cubicBezTo>
                  <a:cubicBezTo>
                    <a:pt x="21996" y="8344"/>
                    <a:pt x="23509" y="12142"/>
                    <a:pt x="26163" y="13284"/>
                  </a:cubicBezTo>
                  <a:cubicBezTo>
                    <a:pt x="28817" y="14415"/>
                    <a:pt x="32614" y="12903"/>
                    <a:pt x="36399" y="13284"/>
                  </a:cubicBezTo>
                  <a:cubicBezTo>
                    <a:pt x="40196" y="13653"/>
                    <a:pt x="43993" y="15939"/>
                    <a:pt x="46648" y="19723"/>
                  </a:cubicBezTo>
                  <a:cubicBezTo>
                    <a:pt x="49302" y="23521"/>
                    <a:pt x="50813" y="28829"/>
                    <a:pt x="54991" y="32995"/>
                  </a:cubicBezTo>
                  <a:cubicBezTo>
                    <a:pt x="59157" y="37173"/>
                    <a:pt x="65977" y="40208"/>
                    <a:pt x="71667" y="43612"/>
                  </a:cubicBezTo>
                  <a:cubicBezTo>
                    <a:pt x="77357" y="47028"/>
                    <a:pt x="81915" y="50826"/>
                    <a:pt x="86462" y="51588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52"/>
                    <a:pt x="112243" y="49302"/>
                    <a:pt x="118694" y="49683"/>
                  </a:cubicBezTo>
                  <a:cubicBezTo>
                    <a:pt x="125146" y="50064"/>
                    <a:pt x="131966" y="50064"/>
                    <a:pt x="139929" y="51207"/>
                  </a:cubicBezTo>
                  <a:cubicBezTo>
                    <a:pt x="147892" y="52337"/>
                    <a:pt x="156998" y="54610"/>
                    <a:pt x="161545" y="57646"/>
                  </a:cubicBezTo>
                  <a:cubicBezTo>
                    <a:pt x="166104" y="60681"/>
                    <a:pt x="166104" y="64478"/>
                    <a:pt x="166853" y="70168"/>
                  </a:cubicBezTo>
                  <a:cubicBezTo>
                    <a:pt x="167615" y="75857"/>
                    <a:pt x="169139" y="83439"/>
                    <a:pt x="171412" y="88748"/>
                  </a:cubicBezTo>
                  <a:cubicBezTo>
                    <a:pt x="173686" y="94056"/>
                    <a:pt x="176721" y="97092"/>
                    <a:pt x="181268" y="100876"/>
                  </a:cubicBezTo>
                  <a:cubicBezTo>
                    <a:pt x="185827" y="104673"/>
                    <a:pt x="191884" y="109220"/>
                    <a:pt x="194920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1484">
              <a:extLst>
                <a:ext uri="{FF2B5EF4-FFF2-40B4-BE49-F238E27FC236}">
                  <a16:creationId xmlns:a16="http://schemas.microsoft.com/office/drawing/2014/main" id="{7AAE624F-6483-4822-8F74-30D806F4A2B5}"/>
                </a:ext>
              </a:extLst>
            </p:cNvPr>
            <p:cNvSpPr/>
            <p:nvPr/>
          </p:nvSpPr>
          <p:spPr>
            <a:xfrm>
              <a:off x="1129462" y="1117764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1485">
              <a:extLst>
                <a:ext uri="{FF2B5EF4-FFF2-40B4-BE49-F238E27FC236}">
                  <a16:creationId xmlns:a16="http://schemas.microsoft.com/office/drawing/2014/main" id="{120C9FB0-5D1C-4ADA-B1D5-1AB708AE0AC5}"/>
                </a:ext>
              </a:extLst>
            </p:cNvPr>
            <p:cNvSpPr/>
            <p:nvPr/>
          </p:nvSpPr>
          <p:spPr>
            <a:xfrm>
              <a:off x="1141400" y="1336192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1486">
              <a:extLst>
                <a:ext uri="{FF2B5EF4-FFF2-40B4-BE49-F238E27FC236}">
                  <a16:creationId xmlns:a16="http://schemas.microsoft.com/office/drawing/2014/main" id="{CEB214D3-1062-4FD4-90DF-A3627CABBDD2}"/>
                </a:ext>
              </a:extLst>
            </p:cNvPr>
            <p:cNvSpPr/>
            <p:nvPr/>
          </p:nvSpPr>
          <p:spPr>
            <a:xfrm>
              <a:off x="3180043" y="99944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66" y="71297"/>
                    <a:pt x="329933" y="87985"/>
                    <a:pt x="328041" y="98222"/>
                  </a:cubicBezTo>
                  <a:cubicBezTo>
                    <a:pt x="326149" y="108457"/>
                    <a:pt x="329184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9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502" y="98602"/>
                  </a:cubicBezTo>
                  <a:cubicBezTo>
                    <a:pt x="272288" y="93294"/>
                    <a:pt x="257886" y="88735"/>
                    <a:pt x="246126" y="84950"/>
                  </a:cubicBezTo>
                  <a:cubicBezTo>
                    <a:pt x="234366" y="81152"/>
                    <a:pt x="225272" y="78117"/>
                    <a:pt x="213893" y="82296"/>
                  </a:cubicBezTo>
                  <a:cubicBezTo>
                    <a:pt x="202514" y="86461"/>
                    <a:pt x="188862" y="97841"/>
                    <a:pt x="178626" y="110731"/>
                  </a:cubicBezTo>
                  <a:cubicBezTo>
                    <a:pt x="168389" y="123634"/>
                    <a:pt x="161557" y="138036"/>
                    <a:pt x="155105" y="150177"/>
                  </a:cubicBezTo>
                  <a:cubicBezTo>
                    <a:pt x="148666" y="162306"/>
                    <a:pt x="142596" y="172174"/>
                    <a:pt x="133490" y="180898"/>
                  </a:cubicBezTo>
                  <a:cubicBezTo>
                    <a:pt x="124396" y="189611"/>
                    <a:pt x="112255" y="197205"/>
                    <a:pt x="100127" y="205917"/>
                  </a:cubicBezTo>
                  <a:cubicBezTo>
                    <a:pt x="87986" y="214642"/>
                    <a:pt x="75844" y="224510"/>
                    <a:pt x="67132" y="231330"/>
                  </a:cubicBezTo>
                  <a:cubicBezTo>
                    <a:pt x="58407" y="238163"/>
                    <a:pt x="53099" y="241947"/>
                    <a:pt x="45517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41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24" y="342062"/>
                    <a:pt x="3035" y="354202"/>
                    <a:pt x="7214" y="363308"/>
                  </a:cubicBezTo>
                  <a:cubicBezTo>
                    <a:pt x="11379" y="372402"/>
                    <a:pt x="18212" y="378472"/>
                    <a:pt x="24650" y="388327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3" y="433082"/>
                    <a:pt x="56883" y="440664"/>
                    <a:pt x="63716" y="450913"/>
                  </a:cubicBezTo>
                  <a:cubicBezTo>
                    <a:pt x="70536" y="461149"/>
                    <a:pt x="77368" y="474040"/>
                    <a:pt x="83439" y="486549"/>
                  </a:cubicBezTo>
                  <a:cubicBezTo>
                    <a:pt x="89497" y="499071"/>
                    <a:pt x="94818" y="511200"/>
                    <a:pt x="98984" y="520306"/>
                  </a:cubicBezTo>
                  <a:cubicBezTo>
                    <a:pt x="103150" y="529412"/>
                    <a:pt x="106185" y="535482"/>
                    <a:pt x="105435" y="541921"/>
                  </a:cubicBezTo>
                  <a:cubicBezTo>
                    <a:pt x="104673" y="548373"/>
                    <a:pt x="100127" y="555193"/>
                    <a:pt x="96329" y="559752"/>
                  </a:cubicBezTo>
                  <a:cubicBezTo>
                    <a:pt x="92532" y="564299"/>
                    <a:pt x="89497" y="566572"/>
                    <a:pt x="88747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44" y="580224"/>
                    <a:pt x="120980" y="579844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5"/>
                    <a:pt x="169139" y="563537"/>
                  </a:cubicBezTo>
                  <a:cubicBezTo>
                    <a:pt x="178244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83" y="535482"/>
                    <a:pt x="252578" y="532816"/>
                  </a:cubicBezTo>
                  <a:cubicBezTo>
                    <a:pt x="260159" y="530161"/>
                    <a:pt x="267741" y="525614"/>
                    <a:pt x="277597" y="519925"/>
                  </a:cubicBezTo>
                  <a:cubicBezTo>
                    <a:pt x="287464" y="514235"/>
                    <a:pt x="299593" y="507416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49" y="466839"/>
                  </a:cubicBezTo>
                  <a:cubicBezTo>
                    <a:pt x="465696" y="469493"/>
                    <a:pt x="478599" y="474802"/>
                    <a:pt x="489979" y="482384"/>
                  </a:cubicBezTo>
                  <a:cubicBezTo>
                    <a:pt x="501345" y="489966"/>
                    <a:pt x="511213" y="499833"/>
                    <a:pt x="519176" y="511200"/>
                  </a:cubicBezTo>
                  <a:cubicBezTo>
                    <a:pt x="527139" y="522579"/>
                    <a:pt x="533209" y="535482"/>
                    <a:pt x="537375" y="543814"/>
                  </a:cubicBezTo>
                  <a:cubicBezTo>
                    <a:pt x="541553" y="552158"/>
                    <a:pt x="543827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97" y="553682"/>
                    <a:pt x="553682" y="547611"/>
                    <a:pt x="558241" y="540029"/>
                  </a:cubicBezTo>
                  <a:cubicBezTo>
                    <a:pt x="562788" y="532447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32"/>
                  </a:cubicBezTo>
                  <a:cubicBezTo>
                    <a:pt x="576440" y="510451"/>
                    <a:pt x="577202" y="511201"/>
                    <a:pt x="578714" y="514617"/>
                  </a:cubicBezTo>
                  <a:cubicBezTo>
                    <a:pt x="580225" y="518033"/>
                    <a:pt x="582511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63" y="572643"/>
                    <a:pt x="600710" y="582498"/>
                  </a:cubicBezTo>
                  <a:cubicBezTo>
                    <a:pt x="605257" y="592366"/>
                    <a:pt x="609816" y="602221"/>
                    <a:pt x="615874" y="609423"/>
                  </a:cubicBezTo>
                  <a:cubicBezTo>
                    <a:pt x="621944" y="616636"/>
                    <a:pt x="629526" y="621182"/>
                    <a:pt x="639013" y="626110"/>
                  </a:cubicBezTo>
                  <a:cubicBezTo>
                    <a:pt x="648487" y="631037"/>
                    <a:pt x="659867" y="636346"/>
                    <a:pt x="667829" y="640144"/>
                  </a:cubicBezTo>
                  <a:cubicBezTo>
                    <a:pt x="675792" y="643941"/>
                    <a:pt x="680352" y="646214"/>
                    <a:pt x="686791" y="645071"/>
                  </a:cubicBezTo>
                  <a:cubicBezTo>
                    <a:pt x="693242" y="643941"/>
                    <a:pt x="701586" y="639382"/>
                    <a:pt x="709930" y="640144"/>
                  </a:cubicBezTo>
                  <a:cubicBezTo>
                    <a:pt x="718274" y="640905"/>
                    <a:pt x="726618" y="646976"/>
                    <a:pt x="735343" y="649250"/>
                  </a:cubicBezTo>
                  <a:cubicBezTo>
                    <a:pt x="744055" y="651523"/>
                    <a:pt x="753161" y="649999"/>
                    <a:pt x="762648" y="646976"/>
                  </a:cubicBezTo>
                  <a:cubicBezTo>
                    <a:pt x="772122" y="643941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23"/>
                    <a:pt x="830529" y="628764"/>
                  </a:cubicBezTo>
                  <a:cubicBezTo>
                    <a:pt x="833564" y="624218"/>
                    <a:pt x="836587" y="615874"/>
                    <a:pt x="840003" y="606768"/>
                  </a:cubicBezTo>
                  <a:cubicBezTo>
                    <a:pt x="843419" y="597675"/>
                    <a:pt x="847205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09" y="525615"/>
                    <a:pt x="882104" y="509689"/>
                    <a:pt x="888162" y="497180"/>
                  </a:cubicBezTo>
                  <a:cubicBezTo>
                    <a:pt x="894232" y="484657"/>
                    <a:pt x="898792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92" y="353441"/>
                    <a:pt x="894232" y="342824"/>
                    <a:pt x="889686" y="333731"/>
                  </a:cubicBezTo>
                  <a:cubicBezTo>
                    <a:pt x="885139" y="324625"/>
                    <a:pt x="880580" y="317043"/>
                    <a:pt x="874509" y="309829"/>
                  </a:cubicBezTo>
                  <a:cubicBezTo>
                    <a:pt x="868452" y="302628"/>
                    <a:pt x="860869" y="295796"/>
                    <a:pt x="848347" y="286321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10" y="229819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27" y="87986"/>
                    <a:pt x="722059" y="94043"/>
                    <a:pt x="715239" y="84569"/>
                  </a:cubicBezTo>
                  <a:cubicBezTo>
                    <a:pt x="708406" y="75082"/>
                    <a:pt x="704621" y="50063"/>
                    <a:pt x="701205" y="31852"/>
                  </a:cubicBezTo>
                  <a:cubicBezTo>
                    <a:pt x="697789" y="13653"/>
                    <a:pt x="694754" y="2274"/>
                    <a:pt x="692480" y="1143"/>
                  </a:cubicBezTo>
                  <a:cubicBezTo>
                    <a:pt x="690207" y="0"/>
                    <a:pt x="688696" y="9106"/>
                    <a:pt x="686791" y="15545"/>
                  </a:cubicBezTo>
                  <a:cubicBezTo>
                    <a:pt x="684899" y="21996"/>
                    <a:pt x="682625" y="25781"/>
                    <a:pt x="679971" y="33375"/>
                  </a:cubicBezTo>
                  <a:cubicBezTo>
                    <a:pt x="677316" y="40958"/>
                    <a:pt x="674281" y="52337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5" y="138799"/>
                  </a:cubicBezTo>
                  <a:cubicBezTo>
                    <a:pt x="650012" y="149415"/>
                    <a:pt x="649250" y="153213"/>
                    <a:pt x="646595" y="158140"/>
                  </a:cubicBezTo>
                  <a:cubicBezTo>
                    <a:pt x="643941" y="163068"/>
                    <a:pt x="639394" y="169139"/>
                    <a:pt x="634835" y="173685"/>
                  </a:cubicBezTo>
                  <a:cubicBezTo>
                    <a:pt x="630288" y="178245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9"/>
                    <a:pt x="590093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17" y="111493"/>
                    <a:pt x="489217" y="111493"/>
                    <a:pt x="494906" y="106946"/>
                  </a:cubicBezTo>
                  <a:cubicBezTo>
                    <a:pt x="500596" y="102387"/>
                    <a:pt x="511962" y="93294"/>
                    <a:pt x="518795" y="86080"/>
                  </a:cubicBezTo>
                  <a:cubicBezTo>
                    <a:pt x="525615" y="78879"/>
                    <a:pt x="527901" y="73571"/>
                    <a:pt x="532447" y="68643"/>
                  </a:cubicBezTo>
                  <a:cubicBezTo>
                    <a:pt x="536994" y="63716"/>
                    <a:pt x="543827" y="59157"/>
                    <a:pt x="547992" y="54610"/>
                  </a:cubicBezTo>
                  <a:cubicBezTo>
                    <a:pt x="552171" y="50063"/>
                    <a:pt x="553682" y="45504"/>
                    <a:pt x="552552" y="43612"/>
                  </a:cubicBezTo>
                  <a:cubicBezTo>
                    <a:pt x="551409" y="41720"/>
                    <a:pt x="547611" y="42469"/>
                    <a:pt x="535483" y="43231"/>
                  </a:cubicBezTo>
                  <a:cubicBezTo>
                    <a:pt x="523342" y="43992"/>
                    <a:pt x="502869" y="44754"/>
                    <a:pt x="486562" y="42849"/>
                  </a:cubicBezTo>
                  <a:cubicBezTo>
                    <a:pt x="470256" y="40957"/>
                    <a:pt x="458114" y="36411"/>
                    <a:pt x="447878" y="33375"/>
                  </a:cubicBezTo>
                  <a:cubicBezTo>
                    <a:pt x="437642" y="30340"/>
                    <a:pt x="429298" y="28816"/>
                    <a:pt x="423609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1487">
              <a:extLst>
                <a:ext uri="{FF2B5EF4-FFF2-40B4-BE49-F238E27FC236}">
                  <a16:creationId xmlns:a16="http://schemas.microsoft.com/office/drawing/2014/main" id="{F37E7ACE-B806-4B17-AE9C-E9D1C85B3B32}"/>
                </a:ext>
              </a:extLst>
            </p:cNvPr>
            <p:cNvSpPr/>
            <p:nvPr/>
          </p:nvSpPr>
          <p:spPr>
            <a:xfrm>
              <a:off x="3861524" y="1690396"/>
              <a:ext cx="78131" cy="67894"/>
            </a:xfrm>
            <a:custGeom>
              <a:avLst/>
              <a:gdLst/>
              <a:ahLst/>
              <a:cxnLst/>
              <a:rect l="0" t="0" r="0" b="0"/>
              <a:pathLst>
                <a:path w="78131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905" y="17450"/>
                    <a:pt x="3798" y="28448"/>
                    <a:pt x="6262" y="35839"/>
                  </a:cubicBezTo>
                  <a:cubicBezTo>
                    <a:pt x="8725" y="43243"/>
                    <a:pt x="11761" y="47028"/>
                    <a:pt x="14796" y="50635"/>
                  </a:cubicBezTo>
                  <a:cubicBezTo>
                    <a:pt x="17831" y="54242"/>
                    <a:pt x="20866" y="57645"/>
                    <a:pt x="23901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20" y="66751"/>
                  </a:cubicBezTo>
                  <a:cubicBezTo>
                    <a:pt x="45136" y="65608"/>
                    <a:pt x="49301" y="63335"/>
                    <a:pt x="52527" y="61442"/>
                  </a:cubicBezTo>
                  <a:cubicBezTo>
                    <a:pt x="55753" y="59550"/>
                    <a:pt x="58026" y="58026"/>
                    <a:pt x="60490" y="58026"/>
                  </a:cubicBezTo>
                  <a:cubicBezTo>
                    <a:pt x="62954" y="58026"/>
                    <a:pt x="65608" y="59550"/>
                    <a:pt x="67323" y="58407"/>
                  </a:cubicBezTo>
                  <a:cubicBezTo>
                    <a:pt x="69024" y="57264"/>
                    <a:pt x="69786" y="53480"/>
                    <a:pt x="70346" y="49873"/>
                  </a:cubicBezTo>
                  <a:cubicBezTo>
                    <a:pt x="70917" y="46266"/>
                    <a:pt x="71298" y="42863"/>
                    <a:pt x="72441" y="37744"/>
                  </a:cubicBezTo>
                  <a:cubicBezTo>
                    <a:pt x="73571" y="32626"/>
                    <a:pt x="75476" y="25793"/>
                    <a:pt x="76416" y="19914"/>
                  </a:cubicBezTo>
                  <a:cubicBezTo>
                    <a:pt x="77369" y="14034"/>
                    <a:pt x="77369" y="9106"/>
                    <a:pt x="77559" y="6833"/>
                  </a:cubicBezTo>
                  <a:cubicBezTo>
                    <a:pt x="77750" y="4559"/>
                    <a:pt x="78131" y="4940"/>
                    <a:pt x="75845" y="4940"/>
                  </a:cubicBezTo>
                  <a:cubicBezTo>
                    <a:pt x="73571" y="4940"/>
                    <a:pt x="68644" y="4559"/>
                    <a:pt x="65227" y="5131"/>
                  </a:cubicBezTo>
                  <a:cubicBezTo>
                    <a:pt x="61824" y="5690"/>
                    <a:pt x="59919" y="7214"/>
                    <a:pt x="57265" y="8153"/>
                  </a:cubicBezTo>
                  <a:cubicBezTo>
                    <a:pt x="54610" y="9106"/>
                    <a:pt x="51207" y="9487"/>
                    <a:pt x="46838" y="10058"/>
                  </a:cubicBezTo>
                  <a:cubicBezTo>
                    <a:pt x="42482" y="10630"/>
                    <a:pt x="37173" y="11379"/>
                    <a:pt x="31865" y="10630"/>
                  </a:cubicBezTo>
                  <a:cubicBezTo>
                    <a:pt x="26556" y="9868"/>
                    <a:pt x="21248" y="7594"/>
                    <a:pt x="15926" y="5131"/>
                  </a:cubicBezTo>
                  <a:cubicBezTo>
                    <a:pt x="10618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1488">
              <a:extLst>
                <a:ext uri="{FF2B5EF4-FFF2-40B4-BE49-F238E27FC236}">
                  <a16:creationId xmlns:a16="http://schemas.microsoft.com/office/drawing/2014/main" id="{B7C1520B-B8FF-4114-B97D-A8658302B782}"/>
                </a:ext>
              </a:extLst>
            </p:cNvPr>
            <p:cNvSpPr/>
            <p:nvPr/>
          </p:nvSpPr>
          <p:spPr>
            <a:xfrm>
              <a:off x="3804642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1489">
              <a:extLst>
                <a:ext uri="{FF2B5EF4-FFF2-40B4-BE49-F238E27FC236}">
                  <a16:creationId xmlns:a16="http://schemas.microsoft.com/office/drawing/2014/main" id="{F4A9E90D-DDB5-415C-8364-6F4EE702EE39}"/>
                </a:ext>
              </a:extLst>
            </p:cNvPr>
            <p:cNvSpPr/>
            <p:nvPr/>
          </p:nvSpPr>
          <p:spPr>
            <a:xfrm>
              <a:off x="3203068" y="1113641"/>
              <a:ext cx="278626" cy="432711"/>
            </a:xfrm>
            <a:custGeom>
              <a:avLst/>
              <a:gdLst/>
              <a:ahLst/>
              <a:cxnLst/>
              <a:rect l="0" t="0" r="0" b="0"/>
              <a:pathLst>
                <a:path w="278626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1" y="4925"/>
                    <a:pt x="245313" y="12494"/>
                    <a:pt x="252514" y="20825"/>
                  </a:cubicBezTo>
                  <a:cubicBezTo>
                    <a:pt x="259702" y="29156"/>
                    <a:pt x="263487" y="38236"/>
                    <a:pt x="265760" y="51864"/>
                  </a:cubicBezTo>
                  <a:cubicBezTo>
                    <a:pt x="268034" y="65491"/>
                    <a:pt x="268783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41" y="160893"/>
                    <a:pt x="273329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26" y="269173"/>
                    <a:pt x="278626" y="284312"/>
                    <a:pt x="278626" y="296808"/>
                  </a:cubicBezTo>
                  <a:cubicBezTo>
                    <a:pt x="278626" y="309293"/>
                    <a:pt x="278626" y="319135"/>
                    <a:pt x="278257" y="328228"/>
                  </a:cubicBezTo>
                  <a:cubicBezTo>
                    <a:pt x="277876" y="337309"/>
                    <a:pt x="277114" y="345640"/>
                    <a:pt x="268783" y="356245"/>
                  </a:cubicBezTo>
                  <a:cubicBezTo>
                    <a:pt x="260464" y="366837"/>
                    <a:pt x="244564" y="379714"/>
                    <a:pt x="225628" y="390319"/>
                  </a:cubicBezTo>
                  <a:cubicBezTo>
                    <a:pt x="206705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10" y="427415"/>
                    <a:pt x="100699" y="414538"/>
                    <a:pt x="96914" y="400161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09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15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3" y="178305"/>
                  </a:cubicBezTo>
                  <a:cubicBezTo>
                    <a:pt x="17412" y="167713"/>
                    <a:pt x="28766" y="158620"/>
                    <a:pt x="41262" y="149920"/>
                  </a:cubicBezTo>
                  <a:cubicBezTo>
                    <a:pt x="53759" y="141208"/>
                    <a:pt x="67386" y="132877"/>
                    <a:pt x="80252" y="123416"/>
                  </a:cubicBezTo>
                  <a:cubicBezTo>
                    <a:pt x="93129" y="113954"/>
                    <a:pt x="105245" y="103350"/>
                    <a:pt x="115850" y="92377"/>
                  </a:cubicBezTo>
                  <a:cubicBezTo>
                    <a:pt x="126441" y="81391"/>
                    <a:pt x="135534" y="70038"/>
                    <a:pt x="144615" y="57922"/>
                  </a:cubicBezTo>
                  <a:cubicBezTo>
                    <a:pt x="153695" y="45806"/>
                    <a:pt x="162789" y="32941"/>
                    <a:pt x="172250" y="23466"/>
                  </a:cubicBezTo>
                  <a:cubicBezTo>
                    <a:pt x="181712" y="14005"/>
                    <a:pt x="191554" y="7947"/>
                    <a:pt x="200266" y="4163"/>
                  </a:cubicBezTo>
                  <a:cubicBezTo>
                    <a:pt x="204623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1490">
              <a:extLst>
                <a:ext uri="{FF2B5EF4-FFF2-40B4-BE49-F238E27FC236}">
                  <a16:creationId xmlns:a16="http://schemas.microsoft.com/office/drawing/2014/main" id="{3AAC1DD0-FBE8-4A75-9915-3323C6D2FF5A}"/>
                </a:ext>
              </a:extLst>
            </p:cNvPr>
            <p:cNvSpPr/>
            <p:nvPr/>
          </p:nvSpPr>
          <p:spPr>
            <a:xfrm>
              <a:off x="3742069" y="115643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1491">
              <a:extLst>
                <a:ext uri="{FF2B5EF4-FFF2-40B4-BE49-F238E27FC236}">
                  <a16:creationId xmlns:a16="http://schemas.microsoft.com/office/drawing/2014/main" id="{B4E22A7E-5ADB-45A6-A2D4-815F27C1389C}"/>
                </a:ext>
              </a:extLst>
            </p:cNvPr>
            <p:cNvSpPr/>
            <p:nvPr/>
          </p:nvSpPr>
          <p:spPr>
            <a:xfrm>
              <a:off x="3814878" y="1395363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4" y="5309"/>
                    <a:pt x="124397" y="10618"/>
                    <a:pt x="157391" y="13653"/>
                  </a:cubicBezTo>
                  <a:cubicBezTo>
                    <a:pt x="190386" y="16688"/>
                    <a:pt x="194170" y="17437"/>
                    <a:pt x="199098" y="16307"/>
                  </a:cubicBezTo>
                  <a:cubicBezTo>
                    <a:pt x="204038" y="15164"/>
                    <a:pt x="210096" y="12129"/>
                    <a:pt x="216167" y="10618"/>
                  </a:cubicBezTo>
                  <a:cubicBezTo>
                    <a:pt x="222237" y="9093"/>
                    <a:pt x="228308" y="9093"/>
                    <a:pt x="233997" y="11379"/>
                  </a:cubicBezTo>
                  <a:cubicBezTo>
                    <a:pt x="239675" y="13653"/>
                    <a:pt x="244996" y="18199"/>
                    <a:pt x="249162" y="18961"/>
                  </a:cubicBezTo>
                  <a:cubicBezTo>
                    <a:pt x="253327" y="19710"/>
                    <a:pt x="256362" y="16688"/>
                    <a:pt x="260159" y="15164"/>
                  </a:cubicBezTo>
                  <a:cubicBezTo>
                    <a:pt x="263957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1492">
              <a:extLst>
                <a:ext uri="{FF2B5EF4-FFF2-40B4-BE49-F238E27FC236}">
                  <a16:creationId xmlns:a16="http://schemas.microsoft.com/office/drawing/2014/main" id="{E0359527-1C61-48B4-9158-D478C5CA8134}"/>
                </a:ext>
              </a:extLst>
            </p:cNvPr>
            <p:cNvSpPr/>
            <p:nvPr/>
          </p:nvSpPr>
          <p:spPr>
            <a:xfrm>
              <a:off x="3810331" y="1515949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890" y="6071"/>
                    <a:pt x="16688" y="5321"/>
                    <a:pt x="19342" y="6833"/>
                  </a:cubicBezTo>
                  <a:cubicBezTo>
                    <a:pt x="21996" y="8344"/>
                    <a:pt x="23508" y="12142"/>
                    <a:pt x="26162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196" y="13653"/>
                    <a:pt x="43993" y="15939"/>
                    <a:pt x="46647" y="19723"/>
                  </a:cubicBezTo>
                  <a:cubicBezTo>
                    <a:pt x="49301" y="23521"/>
                    <a:pt x="50813" y="28829"/>
                    <a:pt x="54991" y="32995"/>
                  </a:cubicBezTo>
                  <a:cubicBezTo>
                    <a:pt x="59156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61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5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6997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85" y="94056"/>
                    <a:pt x="176721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1493">
              <a:extLst>
                <a:ext uri="{FF2B5EF4-FFF2-40B4-BE49-F238E27FC236}">
                  <a16:creationId xmlns:a16="http://schemas.microsoft.com/office/drawing/2014/main" id="{65F7F57D-04FD-4F05-85DD-2C826200D814}"/>
                </a:ext>
              </a:extLst>
            </p:cNvPr>
            <p:cNvSpPr/>
            <p:nvPr/>
          </p:nvSpPr>
          <p:spPr>
            <a:xfrm>
              <a:off x="3491777" y="1117766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1494">
              <a:extLst>
                <a:ext uri="{FF2B5EF4-FFF2-40B4-BE49-F238E27FC236}">
                  <a16:creationId xmlns:a16="http://schemas.microsoft.com/office/drawing/2014/main" id="{D53ABD17-CF74-4CA1-B538-B5819229F830}"/>
                </a:ext>
              </a:extLst>
            </p:cNvPr>
            <p:cNvSpPr/>
            <p:nvPr/>
          </p:nvSpPr>
          <p:spPr>
            <a:xfrm>
              <a:off x="3503728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1495">
              <a:extLst>
                <a:ext uri="{FF2B5EF4-FFF2-40B4-BE49-F238E27FC236}">
                  <a16:creationId xmlns:a16="http://schemas.microsoft.com/office/drawing/2014/main" id="{7D064E88-7B42-4A64-AA81-F2379F80E6A8}"/>
                </a:ext>
              </a:extLst>
            </p:cNvPr>
            <p:cNvSpPr/>
            <p:nvPr/>
          </p:nvSpPr>
          <p:spPr>
            <a:xfrm>
              <a:off x="1998892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20"/>
                    <a:pt x="382257" y="44374"/>
                  </a:cubicBezTo>
                  <a:cubicBezTo>
                    <a:pt x="370890" y="47028"/>
                    <a:pt x="357238" y="50813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8"/>
                    <a:pt x="329171" y="112255"/>
                    <a:pt x="330682" y="114147"/>
                  </a:cubicBezTo>
                  <a:cubicBezTo>
                    <a:pt x="332206" y="116040"/>
                    <a:pt x="332206" y="116040"/>
                    <a:pt x="324611" y="116040"/>
                  </a:cubicBezTo>
                  <a:cubicBezTo>
                    <a:pt x="317030" y="116040"/>
                    <a:pt x="301866" y="116040"/>
                    <a:pt x="294284" y="116040"/>
                  </a:cubicBezTo>
                  <a:cubicBezTo>
                    <a:pt x="286689" y="116040"/>
                    <a:pt x="286689" y="116040"/>
                    <a:pt x="286689" y="113005"/>
                  </a:cubicBezTo>
                  <a:cubicBezTo>
                    <a:pt x="286689" y="109982"/>
                    <a:pt x="286689" y="103911"/>
                    <a:pt x="279488" y="98603"/>
                  </a:cubicBezTo>
                  <a:cubicBezTo>
                    <a:pt x="272288" y="93294"/>
                    <a:pt x="257873" y="88735"/>
                    <a:pt x="246113" y="84950"/>
                  </a:cubicBezTo>
                  <a:cubicBezTo>
                    <a:pt x="234365" y="81153"/>
                    <a:pt x="225259" y="78118"/>
                    <a:pt x="213880" y="82296"/>
                  </a:cubicBezTo>
                  <a:cubicBezTo>
                    <a:pt x="202501" y="86462"/>
                    <a:pt x="188849" y="97841"/>
                    <a:pt x="178612" y="110731"/>
                  </a:cubicBezTo>
                  <a:cubicBezTo>
                    <a:pt x="168376" y="123635"/>
                    <a:pt x="161544" y="138036"/>
                    <a:pt x="155105" y="150178"/>
                  </a:cubicBezTo>
                  <a:cubicBezTo>
                    <a:pt x="148653" y="162306"/>
                    <a:pt x="142582" y="172174"/>
                    <a:pt x="133490" y="180899"/>
                  </a:cubicBezTo>
                  <a:cubicBezTo>
                    <a:pt x="124383" y="189611"/>
                    <a:pt x="112242" y="197205"/>
                    <a:pt x="100113" y="205917"/>
                  </a:cubicBezTo>
                  <a:cubicBezTo>
                    <a:pt x="87972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3" y="247637"/>
                  </a:cubicBezTo>
                  <a:cubicBezTo>
                    <a:pt x="37922" y="253326"/>
                    <a:pt x="28054" y="260909"/>
                    <a:pt x="20091" y="269252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74"/>
                    <a:pt x="0" y="318554"/>
                    <a:pt x="749" y="330314"/>
                  </a:cubicBezTo>
                  <a:cubicBezTo>
                    <a:pt x="1511" y="342062"/>
                    <a:pt x="3022" y="354202"/>
                    <a:pt x="7201" y="363308"/>
                  </a:cubicBezTo>
                  <a:cubicBezTo>
                    <a:pt x="11366" y="372402"/>
                    <a:pt x="18199" y="378472"/>
                    <a:pt x="24650" y="388327"/>
                  </a:cubicBezTo>
                  <a:cubicBezTo>
                    <a:pt x="31090" y="398195"/>
                    <a:pt x="37160" y="411848"/>
                    <a:pt x="43611" y="422465"/>
                  </a:cubicBezTo>
                  <a:cubicBezTo>
                    <a:pt x="50050" y="433082"/>
                    <a:pt x="56883" y="440664"/>
                    <a:pt x="63703" y="450913"/>
                  </a:cubicBezTo>
                  <a:cubicBezTo>
                    <a:pt x="70535" y="461149"/>
                    <a:pt x="77355" y="474040"/>
                    <a:pt x="83426" y="486549"/>
                  </a:cubicBezTo>
                  <a:cubicBezTo>
                    <a:pt x="89496" y="499071"/>
                    <a:pt x="94805" y="511200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193"/>
                    <a:pt x="96317" y="559752"/>
                  </a:cubicBezTo>
                  <a:cubicBezTo>
                    <a:pt x="92532" y="564299"/>
                    <a:pt x="89496" y="566572"/>
                    <a:pt x="88734" y="568845"/>
                  </a:cubicBezTo>
                  <a:cubicBezTo>
                    <a:pt x="87972" y="571119"/>
                    <a:pt x="89496" y="573405"/>
                    <a:pt x="95186" y="575678"/>
                  </a:cubicBezTo>
                  <a:cubicBezTo>
                    <a:pt x="100876" y="577951"/>
                    <a:pt x="110731" y="580224"/>
                    <a:pt x="120967" y="579844"/>
                  </a:cubicBezTo>
                  <a:cubicBezTo>
                    <a:pt x="131203" y="579463"/>
                    <a:pt x="141833" y="576428"/>
                    <a:pt x="149034" y="573774"/>
                  </a:cubicBezTo>
                  <a:cubicBezTo>
                    <a:pt x="156235" y="571119"/>
                    <a:pt x="160032" y="568846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06"/>
                    <a:pt x="229806" y="537375"/>
                  </a:cubicBezTo>
                  <a:cubicBezTo>
                    <a:pt x="237388" y="536232"/>
                    <a:pt x="244983" y="535483"/>
                    <a:pt x="252564" y="532816"/>
                  </a:cubicBezTo>
                  <a:cubicBezTo>
                    <a:pt x="260147" y="530161"/>
                    <a:pt x="267728" y="525615"/>
                    <a:pt x="277596" y="519925"/>
                  </a:cubicBezTo>
                  <a:cubicBezTo>
                    <a:pt x="287451" y="514236"/>
                    <a:pt x="299593" y="507416"/>
                    <a:pt x="312483" y="500583"/>
                  </a:cubicBezTo>
                  <a:cubicBezTo>
                    <a:pt x="325374" y="493763"/>
                    <a:pt x="339026" y="486931"/>
                    <a:pt x="348894" y="481241"/>
                  </a:cubicBezTo>
                  <a:cubicBezTo>
                    <a:pt x="358749" y="475552"/>
                    <a:pt x="364820" y="471005"/>
                    <a:pt x="376199" y="468350"/>
                  </a:cubicBezTo>
                  <a:cubicBezTo>
                    <a:pt x="387566" y="465696"/>
                    <a:pt x="404253" y="464934"/>
                    <a:pt x="417906" y="464566"/>
                  </a:cubicBezTo>
                  <a:cubicBezTo>
                    <a:pt x="431558" y="464185"/>
                    <a:pt x="442176" y="464185"/>
                    <a:pt x="453935" y="466839"/>
                  </a:cubicBezTo>
                  <a:cubicBezTo>
                    <a:pt x="465696" y="469493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01"/>
                  </a:cubicBezTo>
                  <a:cubicBezTo>
                    <a:pt x="527126" y="522580"/>
                    <a:pt x="533197" y="535483"/>
                    <a:pt x="537362" y="543814"/>
                  </a:cubicBezTo>
                  <a:cubicBezTo>
                    <a:pt x="541540" y="552158"/>
                    <a:pt x="543813" y="555955"/>
                    <a:pt x="544956" y="557847"/>
                  </a:cubicBezTo>
                  <a:cubicBezTo>
                    <a:pt x="546087" y="559753"/>
                    <a:pt x="546087" y="559753"/>
                    <a:pt x="547992" y="556717"/>
                  </a:cubicBezTo>
                  <a:cubicBezTo>
                    <a:pt x="549884" y="553682"/>
                    <a:pt x="553669" y="547611"/>
                    <a:pt x="558228" y="540029"/>
                  </a:cubicBezTo>
                  <a:cubicBezTo>
                    <a:pt x="562775" y="532447"/>
                    <a:pt x="568083" y="523342"/>
                    <a:pt x="571119" y="518033"/>
                  </a:cubicBezTo>
                  <a:cubicBezTo>
                    <a:pt x="574154" y="512725"/>
                    <a:pt x="574916" y="511201"/>
                    <a:pt x="575665" y="510832"/>
                  </a:cubicBezTo>
                  <a:cubicBezTo>
                    <a:pt x="576427" y="510451"/>
                    <a:pt x="577190" y="511201"/>
                    <a:pt x="578701" y="514617"/>
                  </a:cubicBezTo>
                  <a:cubicBezTo>
                    <a:pt x="580224" y="518033"/>
                    <a:pt x="582498" y="524104"/>
                    <a:pt x="584009" y="530923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75"/>
                    <a:pt x="596150" y="572643"/>
                    <a:pt x="600697" y="582498"/>
                  </a:cubicBezTo>
                  <a:cubicBezTo>
                    <a:pt x="605256" y="592366"/>
                    <a:pt x="609803" y="602221"/>
                    <a:pt x="615874" y="609423"/>
                  </a:cubicBezTo>
                  <a:cubicBezTo>
                    <a:pt x="621931" y="616636"/>
                    <a:pt x="629526" y="621182"/>
                    <a:pt x="639000" y="626110"/>
                  </a:cubicBezTo>
                  <a:cubicBezTo>
                    <a:pt x="648487" y="631037"/>
                    <a:pt x="659866" y="636346"/>
                    <a:pt x="667829" y="640144"/>
                  </a:cubicBezTo>
                  <a:cubicBezTo>
                    <a:pt x="675792" y="643941"/>
                    <a:pt x="680338" y="646214"/>
                    <a:pt x="686790" y="645071"/>
                  </a:cubicBezTo>
                  <a:cubicBezTo>
                    <a:pt x="693229" y="643941"/>
                    <a:pt x="701573" y="639382"/>
                    <a:pt x="709917" y="640144"/>
                  </a:cubicBezTo>
                  <a:cubicBezTo>
                    <a:pt x="718260" y="640905"/>
                    <a:pt x="726605" y="646976"/>
                    <a:pt x="735330" y="649250"/>
                  </a:cubicBezTo>
                  <a:cubicBezTo>
                    <a:pt x="744054" y="651523"/>
                    <a:pt x="753148" y="649999"/>
                    <a:pt x="762635" y="646976"/>
                  </a:cubicBezTo>
                  <a:cubicBezTo>
                    <a:pt x="772109" y="643941"/>
                    <a:pt x="781977" y="639382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73"/>
                    <a:pt x="827481" y="633323"/>
                    <a:pt x="830516" y="628764"/>
                  </a:cubicBezTo>
                  <a:cubicBezTo>
                    <a:pt x="833551" y="624218"/>
                    <a:pt x="836587" y="615874"/>
                    <a:pt x="839990" y="606768"/>
                  </a:cubicBezTo>
                  <a:cubicBezTo>
                    <a:pt x="843406" y="597675"/>
                    <a:pt x="847204" y="587807"/>
                    <a:pt x="851751" y="576809"/>
                  </a:cubicBezTo>
                  <a:cubicBezTo>
                    <a:pt x="856297" y="565810"/>
                    <a:pt x="861619" y="553682"/>
                    <a:pt x="868057" y="539648"/>
                  </a:cubicBezTo>
                  <a:cubicBezTo>
                    <a:pt x="874509" y="525615"/>
                    <a:pt x="882091" y="509689"/>
                    <a:pt x="888161" y="497180"/>
                  </a:cubicBezTo>
                  <a:cubicBezTo>
                    <a:pt x="894232" y="484657"/>
                    <a:pt x="898779" y="475552"/>
                    <a:pt x="902195" y="461531"/>
                  </a:cubicBezTo>
                  <a:cubicBezTo>
                    <a:pt x="905599" y="447498"/>
                    <a:pt x="907885" y="428536"/>
                    <a:pt x="907885" y="411467"/>
                  </a:cubicBezTo>
                  <a:cubicBezTo>
                    <a:pt x="907885" y="394398"/>
                    <a:pt x="905599" y="379235"/>
                    <a:pt x="902195" y="366344"/>
                  </a:cubicBezTo>
                  <a:cubicBezTo>
                    <a:pt x="898779" y="353441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29"/>
                  </a:cubicBezTo>
                  <a:cubicBezTo>
                    <a:pt x="868438" y="302628"/>
                    <a:pt x="860856" y="295796"/>
                    <a:pt x="848334" y="286321"/>
                  </a:cubicBezTo>
                  <a:cubicBezTo>
                    <a:pt x="835825" y="276835"/>
                    <a:pt x="818375" y="264706"/>
                    <a:pt x="806627" y="252946"/>
                  </a:cubicBezTo>
                  <a:cubicBezTo>
                    <a:pt x="794867" y="241186"/>
                    <a:pt x="788796" y="229819"/>
                    <a:pt x="781596" y="216916"/>
                  </a:cubicBezTo>
                  <a:cubicBezTo>
                    <a:pt x="774395" y="204026"/>
                    <a:pt x="766051" y="189611"/>
                    <a:pt x="760742" y="174447"/>
                  </a:cubicBezTo>
                  <a:cubicBezTo>
                    <a:pt x="755421" y="159283"/>
                    <a:pt x="753148" y="143345"/>
                    <a:pt x="750494" y="127800"/>
                  </a:cubicBezTo>
                  <a:cubicBezTo>
                    <a:pt x="747839" y="112255"/>
                    <a:pt x="744804" y="97079"/>
                    <a:pt x="738365" y="92532"/>
                  </a:cubicBezTo>
                  <a:cubicBezTo>
                    <a:pt x="731913" y="87986"/>
                    <a:pt x="722058" y="94043"/>
                    <a:pt x="715226" y="84569"/>
                  </a:cubicBezTo>
                  <a:cubicBezTo>
                    <a:pt x="708406" y="75082"/>
                    <a:pt x="704608" y="50063"/>
                    <a:pt x="701192" y="31852"/>
                  </a:cubicBezTo>
                  <a:cubicBezTo>
                    <a:pt x="697788" y="13653"/>
                    <a:pt x="694753" y="2274"/>
                    <a:pt x="692480" y="1143"/>
                  </a:cubicBezTo>
                  <a:cubicBezTo>
                    <a:pt x="690194" y="0"/>
                    <a:pt x="688682" y="9106"/>
                    <a:pt x="686790" y="15545"/>
                  </a:cubicBezTo>
                  <a:cubicBezTo>
                    <a:pt x="684885" y="21996"/>
                    <a:pt x="682612" y="25781"/>
                    <a:pt x="679958" y="33375"/>
                  </a:cubicBezTo>
                  <a:cubicBezTo>
                    <a:pt x="677303" y="40958"/>
                    <a:pt x="674268" y="52337"/>
                    <a:pt x="671233" y="62954"/>
                  </a:cubicBezTo>
                  <a:cubicBezTo>
                    <a:pt x="668197" y="73571"/>
                    <a:pt x="665175" y="83426"/>
                    <a:pt x="661758" y="97079"/>
                  </a:cubicBezTo>
                  <a:cubicBezTo>
                    <a:pt x="658342" y="110731"/>
                    <a:pt x="654545" y="128181"/>
                    <a:pt x="652271" y="138799"/>
                  </a:cubicBezTo>
                  <a:cubicBezTo>
                    <a:pt x="649998" y="149415"/>
                    <a:pt x="649236" y="153213"/>
                    <a:pt x="646582" y="158140"/>
                  </a:cubicBezTo>
                  <a:cubicBezTo>
                    <a:pt x="643928" y="163068"/>
                    <a:pt x="639381" y="169139"/>
                    <a:pt x="634834" y="173685"/>
                  </a:cubicBezTo>
                  <a:cubicBezTo>
                    <a:pt x="630275" y="178245"/>
                    <a:pt x="625729" y="181267"/>
                    <a:pt x="620801" y="182029"/>
                  </a:cubicBezTo>
                  <a:cubicBezTo>
                    <a:pt x="615874" y="182791"/>
                    <a:pt x="610565" y="181267"/>
                    <a:pt x="604113" y="178613"/>
                  </a:cubicBezTo>
                  <a:cubicBezTo>
                    <a:pt x="597661" y="175959"/>
                    <a:pt x="590080" y="172174"/>
                    <a:pt x="570738" y="160795"/>
                  </a:cubicBezTo>
                  <a:cubicBezTo>
                    <a:pt x="551396" y="149415"/>
                    <a:pt x="520306" y="130454"/>
                    <a:pt x="504749" y="120980"/>
                  </a:cubicBezTo>
                  <a:cubicBezTo>
                    <a:pt x="489203" y="111493"/>
                    <a:pt x="489203" y="111493"/>
                    <a:pt x="494893" y="106947"/>
                  </a:cubicBezTo>
                  <a:cubicBezTo>
                    <a:pt x="500583" y="102387"/>
                    <a:pt x="511962" y="93294"/>
                    <a:pt x="518782" y="86081"/>
                  </a:cubicBezTo>
                  <a:cubicBezTo>
                    <a:pt x="525614" y="78880"/>
                    <a:pt x="527888" y="73571"/>
                    <a:pt x="532434" y="68643"/>
                  </a:cubicBezTo>
                  <a:cubicBezTo>
                    <a:pt x="536994" y="63716"/>
                    <a:pt x="543813" y="59157"/>
                    <a:pt x="547992" y="54610"/>
                  </a:cubicBezTo>
                  <a:cubicBezTo>
                    <a:pt x="552157" y="50063"/>
                    <a:pt x="553669" y="45504"/>
                    <a:pt x="552538" y="43612"/>
                  </a:cubicBezTo>
                  <a:cubicBezTo>
                    <a:pt x="551396" y="41720"/>
                    <a:pt x="547611" y="42469"/>
                    <a:pt x="535470" y="43231"/>
                  </a:cubicBezTo>
                  <a:cubicBezTo>
                    <a:pt x="523341" y="43993"/>
                    <a:pt x="502856" y="44755"/>
                    <a:pt x="486549" y="42850"/>
                  </a:cubicBezTo>
                  <a:cubicBezTo>
                    <a:pt x="470242" y="40958"/>
                    <a:pt x="458114" y="36411"/>
                    <a:pt x="447865" y="33375"/>
                  </a:cubicBezTo>
                  <a:cubicBezTo>
                    <a:pt x="437629" y="30340"/>
                    <a:pt x="429285" y="28816"/>
                    <a:pt x="423595" y="29959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1496">
              <a:extLst>
                <a:ext uri="{FF2B5EF4-FFF2-40B4-BE49-F238E27FC236}">
                  <a16:creationId xmlns:a16="http://schemas.microsoft.com/office/drawing/2014/main" id="{5439BEF1-F5A8-4AB9-9F4D-8EE5231DE01F}"/>
                </a:ext>
              </a:extLst>
            </p:cNvPr>
            <p:cNvSpPr/>
            <p:nvPr/>
          </p:nvSpPr>
          <p:spPr>
            <a:xfrm>
              <a:off x="2680374" y="1690396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5" y="190"/>
                  </a:moveTo>
                  <a:cubicBezTo>
                    <a:pt x="0" y="381"/>
                    <a:pt x="0" y="3416"/>
                    <a:pt x="940" y="10439"/>
                  </a:cubicBezTo>
                  <a:cubicBezTo>
                    <a:pt x="1893" y="17450"/>
                    <a:pt x="3785" y="28448"/>
                    <a:pt x="6248" y="35839"/>
                  </a:cubicBezTo>
                  <a:cubicBezTo>
                    <a:pt x="8713" y="43243"/>
                    <a:pt x="11748" y="47028"/>
                    <a:pt x="14783" y="50635"/>
                  </a:cubicBezTo>
                  <a:cubicBezTo>
                    <a:pt x="17818" y="54242"/>
                    <a:pt x="20853" y="57645"/>
                    <a:pt x="23888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07" y="66751"/>
                  </a:cubicBezTo>
                  <a:cubicBezTo>
                    <a:pt x="45123" y="65608"/>
                    <a:pt x="49302" y="63335"/>
                    <a:pt x="52514" y="61442"/>
                  </a:cubicBezTo>
                  <a:cubicBezTo>
                    <a:pt x="55740" y="59550"/>
                    <a:pt x="58014" y="58026"/>
                    <a:pt x="60477" y="58026"/>
                  </a:cubicBezTo>
                  <a:cubicBezTo>
                    <a:pt x="62954" y="58026"/>
                    <a:pt x="65608" y="59550"/>
                    <a:pt x="67310" y="58407"/>
                  </a:cubicBezTo>
                  <a:cubicBezTo>
                    <a:pt x="69012" y="57264"/>
                    <a:pt x="69773" y="53480"/>
                    <a:pt x="70346" y="49873"/>
                  </a:cubicBezTo>
                  <a:cubicBezTo>
                    <a:pt x="70917" y="46266"/>
                    <a:pt x="71286" y="42863"/>
                    <a:pt x="72429" y="37744"/>
                  </a:cubicBezTo>
                  <a:cubicBezTo>
                    <a:pt x="73571" y="32626"/>
                    <a:pt x="75463" y="25793"/>
                    <a:pt x="76416" y="19914"/>
                  </a:cubicBezTo>
                  <a:cubicBezTo>
                    <a:pt x="77356" y="14034"/>
                    <a:pt x="77356" y="9106"/>
                    <a:pt x="77546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1" y="4940"/>
                    <a:pt x="68631" y="4559"/>
                    <a:pt x="65228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0" y="9106"/>
                    <a:pt x="51194" y="9487"/>
                    <a:pt x="46825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4" y="9868"/>
                    <a:pt x="21235" y="7594"/>
                    <a:pt x="15926" y="5131"/>
                  </a:cubicBezTo>
                  <a:cubicBezTo>
                    <a:pt x="10618" y="2667"/>
                    <a:pt x="5309" y="0"/>
                    <a:pt x="2655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1497">
              <a:extLst>
                <a:ext uri="{FF2B5EF4-FFF2-40B4-BE49-F238E27FC236}">
                  <a16:creationId xmlns:a16="http://schemas.microsoft.com/office/drawing/2014/main" id="{0D90E4A6-7DAE-4BEC-ABED-5ECA01CCC9F8}"/>
                </a:ext>
              </a:extLst>
            </p:cNvPr>
            <p:cNvSpPr/>
            <p:nvPr/>
          </p:nvSpPr>
          <p:spPr>
            <a:xfrm>
              <a:off x="2623478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1498">
              <a:extLst>
                <a:ext uri="{FF2B5EF4-FFF2-40B4-BE49-F238E27FC236}">
                  <a16:creationId xmlns:a16="http://schemas.microsoft.com/office/drawing/2014/main" id="{BE11B5C5-4A84-4C2E-B984-1DA1C0A4CE65}"/>
                </a:ext>
              </a:extLst>
            </p:cNvPr>
            <p:cNvSpPr/>
            <p:nvPr/>
          </p:nvSpPr>
          <p:spPr>
            <a:xfrm>
              <a:off x="2021904" y="1113641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2" y="4925"/>
                    <a:pt x="245326" y="12494"/>
                    <a:pt x="252514" y="20825"/>
                  </a:cubicBezTo>
                  <a:cubicBezTo>
                    <a:pt x="259703" y="29156"/>
                    <a:pt x="263487" y="38236"/>
                    <a:pt x="265761" y="51864"/>
                  </a:cubicBezTo>
                  <a:cubicBezTo>
                    <a:pt x="268034" y="65491"/>
                    <a:pt x="268795" y="83665"/>
                    <a:pt x="270307" y="99184"/>
                  </a:cubicBezTo>
                  <a:cubicBezTo>
                    <a:pt x="271818" y="114716"/>
                    <a:pt x="274092" y="127581"/>
                    <a:pt x="274472" y="144244"/>
                  </a:cubicBezTo>
                  <a:cubicBezTo>
                    <a:pt x="274853" y="160893"/>
                    <a:pt x="273330" y="181340"/>
                    <a:pt x="273710" y="200263"/>
                  </a:cubicBezTo>
                  <a:cubicBezTo>
                    <a:pt x="274092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5" y="366837"/>
                    <a:pt x="244564" y="379714"/>
                    <a:pt x="225641" y="390319"/>
                  </a:cubicBezTo>
                  <a:cubicBezTo>
                    <a:pt x="206706" y="400910"/>
                    <a:pt x="184747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699" y="414537"/>
                    <a:pt x="96914" y="400161"/>
                  </a:cubicBezTo>
                  <a:cubicBezTo>
                    <a:pt x="93129" y="385771"/>
                    <a:pt x="87071" y="369871"/>
                    <a:pt x="78753" y="351698"/>
                  </a:cubicBezTo>
                  <a:cubicBezTo>
                    <a:pt x="70422" y="333524"/>
                    <a:pt x="59817" y="313089"/>
                    <a:pt x="49594" y="297557"/>
                  </a:cubicBezTo>
                  <a:cubicBezTo>
                    <a:pt x="39370" y="282038"/>
                    <a:pt x="29528" y="271446"/>
                    <a:pt x="20828" y="258187"/>
                  </a:cubicBezTo>
                  <a:cubicBezTo>
                    <a:pt x="12116" y="244941"/>
                    <a:pt x="4547" y="229041"/>
                    <a:pt x="2274" y="215033"/>
                  </a:cubicBezTo>
                  <a:cubicBezTo>
                    <a:pt x="0" y="201025"/>
                    <a:pt x="3035" y="188909"/>
                    <a:pt x="10224" y="178305"/>
                  </a:cubicBezTo>
                  <a:cubicBezTo>
                    <a:pt x="17412" y="167713"/>
                    <a:pt x="28778" y="158619"/>
                    <a:pt x="41263" y="149920"/>
                  </a:cubicBezTo>
                  <a:cubicBezTo>
                    <a:pt x="53759" y="141208"/>
                    <a:pt x="67386" y="132877"/>
                    <a:pt x="80264" y="123415"/>
                  </a:cubicBezTo>
                  <a:cubicBezTo>
                    <a:pt x="93129" y="113954"/>
                    <a:pt x="105245" y="103349"/>
                    <a:pt x="115850" y="92377"/>
                  </a:cubicBezTo>
                  <a:cubicBezTo>
                    <a:pt x="126441" y="81391"/>
                    <a:pt x="135535" y="70038"/>
                    <a:pt x="144615" y="57922"/>
                  </a:cubicBezTo>
                  <a:cubicBezTo>
                    <a:pt x="153708" y="45806"/>
                    <a:pt x="162789" y="32941"/>
                    <a:pt x="172251" y="23466"/>
                  </a:cubicBezTo>
                  <a:cubicBezTo>
                    <a:pt x="181725" y="14005"/>
                    <a:pt x="191567" y="7947"/>
                    <a:pt x="200266" y="4163"/>
                  </a:cubicBezTo>
                  <a:cubicBezTo>
                    <a:pt x="204622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1499">
              <a:extLst>
                <a:ext uri="{FF2B5EF4-FFF2-40B4-BE49-F238E27FC236}">
                  <a16:creationId xmlns:a16="http://schemas.microsoft.com/office/drawing/2014/main" id="{E0001874-BC82-47D0-8492-7BCCC6679F4C}"/>
                </a:ext>
              </a:extLst>
            </p:cNvPr>
            <p:cNvSpPr/>
            <p:nvPr/>
          </p:nvSpPr>
          <p:spPr>
            <a:xfrm>
              <a:off x="2560905" y="1156437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Shape 1500">
              <a:extLst>
                <a:ext uri="{FF2B5EF4-FFF2-40B4-BE49-F238E27FC236}">
                  <a16:creationId xmlns:a16="http://schemas.microsoft.com/office/drawing/2014/main" id="{3BBD0F8C-EFEE-4DE5-A403-93C6FA8A393E}"/>
                </a:ext>
              </a:extLst>
            </p:cNvPr>
            <p:cNvSpPr/>
            <p:nvPr/>
          </p:nvSpPr>
          <p:spPr>
            <a:xfrm>
              <a:off x="2633727" y="1395362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37"/>
                    <a:pt x="199098" y="16307"/>
                  </a:cubicBezTo>
                  <a:cubicBezTo>
                    <a:pt x="204026" y="15164"/>
                    <a:pt x="210096" y="12129"/>
                    <a:pt x="216154" y="10618"/>
                  </a:cubicBezTo>
                  <a:cubicBezTo>
                    <a:pt x="222225" y="9093"/>
                    <a:pt x="228296" y="9093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10"/>
                    <a:pt x="256363" y="16688"/>
                    <a:pt x="260147" y="15164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Shape 1501">
              <a:extLst>
                <a:ext uri="{FF2B5EF4-FFF2-40B4-BE49-F238E27FC236}">
                  <a16:creationId xmlns:a16="http://schemas.microsoft.com/office/drawing/2014/main" id="{A9FB3832-1681-491B-A9D5-0A67EF377ACF}"/>
                </a:ext>
              </a:extLst>
            </p:cNvPr>
            <p:cNvSpPr/>
            <p:nvPr/>
          </p:nvSpPr>
          <p:spPr>
            <a:xfrm>
              <a:off x="2629168" y="1515948"/>
              <a:ext cx="197967" cy="113779"/>
            </a:xfrm>
            <a:custGeom>
              <a:avLst/>
              <a:gdLst/>
              <a:ahLst/>
              <a:cxnLst/>
              <a:rect l="0" t="0" r="0" b="0"/>
              <a:pathLst>
                <a:path w="197967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903" y="6071"/>
                    <a:pt x="16688" y="5321"/>
                    <a:pt x="19342" y="6833"/>
                  </a:cubicBezTo>
                  <a:cubicBezTo>
                    <a:pt x="21996" y="8344"/>
                    <a:pt x="23521" y="12142"/>
                    <a:pt x="26175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208" y="13653"/>
                    <a:pt x="43993" y="15939"/>
                    <a:pt x="46647" y="19723"/>
                  </a:cubicBezTo>
                  <a:cubicBezTo>
                    <a:pt x="49301" y="23521"/>
                    <a:pt x="50826" y="28829"/>
                    <a:pt x="54991" y="32995"/>
                  </a:cubicBezTo>
                  <a:cubicBezTo>
                    <a:pt x="59169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74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6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7010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98" y="94056"/>
                    <a:pt x="176733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67" y="113779"/>
                    <a:pt x="197967" y="113779"/>
                    <a:pt x="197967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Shape 1502">
              <a:extLst>
                <a:ext uri="{FF2B5EF4-FFF2-40B4-BE49-F238E27FC236}">
                  <a16:creationId xmlns:a16="http://schemas.microsoft.com/office/drawing/2014/main" id="{DA37F28A-B2F5-4A4E-8A6E-C9C8186FF624}"/>
                </a:ext>
              </a:extLst>
            </p:cNvPr>
            <p:cNvSpPr/>
            <p:nvPr/>
          </p:nvSpPr>
          <p:spPr>
            <a:xfrm>
              <a:off x="2310613" y="1117765"/>
              <a:ext cx="20485" cy="373164"/>
            </a:xfrm>
            <a:custGeom>
              <a:avLst/>
              <a:gdLst/>
              <a:ahLst/>
              <a:cxnLst/>
              <a:rect l="0" t="0" r="0" b="0"/>
              <a:pathLst>
                <a:path w="20485" h="373164">
                  <a:moveTo>
                    <a:pt x="0" y="0"/>
                  </a:moveTo>
                  <a:lnTo>
                    <a:pt x="20485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Shape 1503">
              <a:extLst>
                <a:ext uri="{FF2B5EF4-FFF2-40B4-BE49-F238E27FC236}">
                  <a16:creationId xmlns:a16="http://schemas.microsoft.com/office/drawing/2014/main" id="{CD833804-5F5D-4E7A-A7CE-700EDB88EEA8}"/>
                </a:ext>
              </a:extLst>
            </p:cNvPr>
            <p:cNvSpPr/>
            <p:nvPr/>
          </p:nvSpPr>
          <p:spPr>
            <a:xfrm>
              <a:off x="2322564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1504">
              <a:extLst>
                <a:ext uri="{FF2B5EF4-FFF2-40B4-BE49-F238E27FC236}">
                  <a16:creationId xmlns:a16="http://schemas.microsoft.com/office/drawing/2014/main" id="{10237E5D-FCED-4CB6-9AAB-532DE847679B}"/>
                </a:ext>
              </a:extLst>
            </p:cNvPr>
            <p:cNvSpPr/>
            <p:nvPr/>
          </p:nvSpPr>
          <p:spPr>
            <a:xfrm>
              <a:off x="1998893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1505">
              <a:extLst>
                <a:ext uri="{FF2B5EF4-FFF2-40B4-BE49-F238E27FC236}">
                  <a16:creationId xmlns:a16="http://schemas.microsoft.com/office/drawing/2014/main" id="{304D4184-CB53-4EE7-8DBD-3C2E803E0071}"/>
                </a:ext>
              </a:extLst>
            </p:cNvPr>
            <p:cNvSpPr/>
            <p:nvPr/>
          </p:nvSpPr>
          <p:spPr>
            <a:xfrm>
              <a:off x="2680374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1506">
              <a:extLst>
                <a:ext uri="{FF2B5EF4-FFF2-40B4-BE49-F238E27FC236}">
                  <a16:creationId xmlns:a16="http://schemas.microsoft.com/office/drawing/2014/main" id="{90EF7C82-A598-43B4-9091-DF2DFD8C96F8}"/>
                </a:ext>
              </a:extLst>
            </p:cNvPr>
            <p:cNvSpPr/>
            <p:nvPr/>
          </p:nvSpPr>
          <p:spPr>
            <a:xfrm>
              <a:off x="2623478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1507">
              <a:extLst>
                <a:ext uri="{FF2B5EF4-FFF2-40B4-BE49-F238E27FC236}">
                  <a16:creationId xmlns:a16="http://schemas.microsoft.com/office/drawing/2014/main" id="{1C02C161-FF10-4FE0-8C3A-516FBA4971AE}"/>
                </a:ext>
              </a:extLst>
            </p:cNvPr>
            <p:cNvSpPr/>
            <p:nvPr/>
          </p:nvSpPr>
          <p:spPr>
            <a:xfrm>
              <a:off x="2560905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1508">
              <a:extLst>
                <a:ext uri="{FF2B5EF4-FFF2-40B4-BE49-F238E27FC236}">
                  <a16:creationId xmlns:a16="http://schemas.microsoft.com/office/drawing/2014/main" id="{7C6D12A8-32FB-4F04-9789-F9413944378D}"/>
                </a:ext>
              </a:extLst>
            </p:cNvPr>
            <p:cNvSpPr/>
            <p:nvPr/>
          </p:nvSpPr>
          <p:spPr>
            <a:xfrm>
              <a:off x="2633727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1509">
              <a:extLst>
                <a:ext uri="{FF2B5EF4-FFF2-40B4-BE49-F238E27FC236}">
                  <a16:creationId xmlns:a16="http://schemas.microsoft.com/office/drawing/2014/main" id="{4CAF2ED1-EF20-4644-9DA4-B27D65C36970}"/>
                </a:ext>
              </a:extLst>
            </p:cNvPr>
            <p:cNvSpPr/>
            <p:nvPr/>
          </p:nvSpPr>
          <p:spPr>
            <a:xfrm>
              <a:off x="2629168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1510">
              <a:extLst>
                <a:ext uri="{FF2B5EF4-FFF2-40B4-BE49-F238E27FC236}">
                  <a16:creationId xmlns:a16="http://schemas.microsoft.com/office/drawing/2014/main" id="{EB40D761-D3BF-4AD9-B704-ED1BABE51D27}"/>
                </a:ext>
              </a:extLst>
            </p:cNvPr>
            <p:cNvSpPr/>
            <p:nvPr/>
          </p:nvSpPr>
          <p:spPr>
            <a:xfrm>
              <a:off x="2310614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1511">
              <a:extLst>
                <a:ext uri="{FF2B5EF4-FFF2-40B4-BE49-F238E27FC236}">
                  <a16:creationId xmlns:a16="http://schemas.microsoft.com/office/drawing/2014/main" id="{7FA3024D-288E-45B9-B04B-2300E107F6CA}"/>
                </a:ext>
              </a:extLst>
            </p:cNvPr>
            <p:cNvSpPr/>
            <p:nvPr/>
          </p:nvSpPr>
          <p:spPr>
            <a:xfrm>
              <a:off x="2322565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512">
              <a:extLst>
                <a:ext uri="{FF2B5EF4-FFF2-40B4-BE49-F238E27FC236}">
                  <a16:creationId xmlns:a16="http://schemas.microsoft.com/office/drawing/2014/main" id="{0A43D44A-7BE8-415F-9142-AE5F6F9AE29D}"/>
                </a:ext>
              </a:extLst>
            </p:cNvPr>
            <p:cNvSpPr/>
            <p:nvPr/>
          </p:nvSpPr>
          <p:spPr>
            <a:xfrm>
              <a:off x="0" y="2271458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06"/>
                    <a:pt x="382270" y="44361"/>
                  </a:cubicBezTo>
                  <a:cubicBezTo>
                    <a:pt x="370891" y="47015"/>
                    <a:pt x="357239" y="50812"/>
                    <a:pt x="347002" y="61049"/>
                  </a:cubicBezTo>
                  <a:cubicBezTo>
                    <a:pt x="336766" y="71298"/>
                    <a:pt x="329933" y="87973"/>
                    <a:pt x="328040" y="98222"/>
                  </a:cubicBezTo>
                  <a:cubicBezTo>
                    <a:pt x="326149" y="108458"/>
                    <a:pt x="329184" y="112242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8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69"/>
                    <a:pt x="286703" y="103911"/>
                    <a:pt x="279502" y="98590"/>
                  </a:cubicBezTo>
                  <a:cubicBezTo>
                    <a:pt x="272288" y="93281"/>
                    <a:pt x="257887" y="88735"/>
                    <a:pt x="246126" y="84950"/>
                  </a:cubicBezTo>
                  <a:cubicBezTo>
                    <a:pt x="234366" y="81153"/>
                    <a:pt x="225272" y="78117"/>
                    <a:pt x="213893" y="82283"/>
                  </a:cubicBezTo>
                  <a:cubicBezTo>
                    <a:pt x="202514" y="86461"/>
                    <a:pt x="188861" y="97840"/>
                    <a:pt x="178626" y="110731"/>
                  </a:cubicBezTo>
                  <a:cubicBezTo>
                    <a:pt x="168389" y="123622"/>
                    <a:pt x="161557" y="138036"/>
                    <a:pt x="155105" y="150177"/>
                  </a:cubicBezTo>
                  <a:cubicBezTo>
                    <a:pt x="148666" y="162306"/>
                    <a:pt x="142595" y="172174"/>
                    <a:pt x="133490" y="180886"/>
                  </a:cubicBezTo>
                  <a:cubicBezTo>
                    <a:pt x="124396" y="189611"/>
                    <a:pt x="112255" y="197193"/>
                    <a:pt x="100126" y="205917"/>
                  </a:cubicBezTo>
                  <a:cubicBezTo>
                    <a:pt x="87985" y="214642"/>
                    <a:pt x="75857" y="224498"/>
                    <a:pt x="67132" y="231330"/>
                  </a:cubicBezTo>
                  <a:cubicBezTo>
                    <a:pt x="58407" y="238150"/>
                    <a:pt x="53099" y="241948"/>
                    <a:pt x="45517" y="247637"/>
                  </a:cubicBezTo>
                  <a:cubicBezTo>
                    <a:pt x="37922" y="253327"/>
                    <a:pt x="28067" y="260909"/>
                    <a:pt x="20104" y="269253"/>
                  </a:cubicBezTo>
                  <a:cubicBezTo>
                    <a:pt x="12141" y="277596"/>
                    <a:pt x="6070" y="286689"/>
                    <a:pt x="3035" y="296938"/>
                  </a:cubicBezTo>
                  <a:cubicBezTo>
                    <a:pt x="0" y="307175"/>
                    <a:pt x="0" y="318554"/>
                    <a:pt x="762" y="330314"/>
                  </a:cubicBezTo>
                  <a:cubicBezTo>
                    <a:pt x="1524" y="342061"/>
                    <a:pt x="3035" y="354203"/>
                    <a:pt x="7214" y="363296"/>
                  </a:cubicBezTo>
                  <a:cubicBezTo>
                    <a:pt x="11379" y="372402"/>
                    <a:pt x="18211" y="378473"/>
                    <a:pt x="24651" y="388328"/>
                  </a:cubicBezTo>
                  <a:cubicBezTo>
                    <a:pt x="31102" y="398195"/>
                    <a:pt x="37173" y="411848"/>
                    <a:pt x="43611" y="422465"/>
                  </a:cubicBezTo>
                  <a:cubicBezTo>
                    <a:pt x="50064" y="433082"/>
                    <a:pt x="56883" y="440664"/>
                    <a:pt x="63715" y="450900"/>
                  </a:cubicBezTo>
                  <a:cubicBezTo>
                    <a:pt x="70536" y="461149"/>
                    <a:pt x="77368" y="474040"/>
                    <a:pt x="83438" y="486549"/>
                  </a:cubicBezTo>
                  <a:cubicBezTo>
                    <a:pt x="89509" y="499071"/>
                    <a:pt x="94818" y="511200"/>
                    <a:pt x="98984" y="520306"/>
                  </a:cubicBezTo>
                  <a:cubicBezTo>
                    <a:pt x="103149" y="529399"/>
                    <a:pt x="106184" y="535470"/>
                    <a:pt x="105435" y="541922"/>
                  </a:cubicBezTo>
                  <a:cubicBezTo>
                    <a:pt x="104673" y="548373"/>
                    <a:pt x="100126" y="555193"/>
                    <a:pt x="96330" y="559740"/>
                  </a:cubicBezTo>
                  <a:cubicBezTo>
                    <a:pt x="92532" y="564299"/>
                    <a:pt x="89509" y="566572"/>
                    <a:pt x="88747" y="568846"/>
                  </a:cubicBezTo>
                  <a:cubicBezTo>
                    <a:pt x="87985" y="571119"/>
                    <a:pt x="89509" y="573392"/>
                    <a:pt x="95186" y="575678"/>
                  </a:cubicBezTo>
                  <a:cubicBezTo>
                    <a:pt x="100876" y="577951"/>
                    <a:pt x="110744" y="580225"/>
                    <a:pt x="120980" y="579843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6"/>
                    <a:pt x="169139" y="563537"/>
                  </a:cubicBezTo>
                  <a:cubicBezTo>
                    <a:pt x="178245" y="558228"/>
                    <a:pt x="192659" y="549884"/>
                    <a:pt x="203657" y="544957"/>
                  </a:cubicBezTo>
                  <a:cubicBezTo>
                    <a:pt x="214655" y="540029"/>
                    <a:pt x="222237" y="538505"/>
                    <a:pt x="229819" y="537375"/>
                  </a:cubicBezTo>
                  <a:cubicBezTo>
                    <a:pt x="237401" y="536232"/>
                    <a:pt x="244983" y="535470"/>
                    <a:pt x="252578" y="532815"/>
                  </a:cubicBezTo>
                  <a:cubicBezTo>
                    <a:pt x="260159" y="530161"/>
                    <a:pt x="267741" y="525614"/>
                    <a:pt x="277609" y="519925"/>
                  </a:cubicBezTo>
                  <a:cubicBezTo>
                    <a:pt x="287465" y="514235"/>
                    <a:pt x="299593" y="507415"/>
                    <a:pt x="312496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62" y="475551"/>
                    <a:pt x="364833" y="471005"/>
                    <a:pt x="376199" y="468350"/>
                  </a:cubicBezTo>
                  <a:cubicBezTo>
                    <a:pt x="387579" y="465696"/>
                    <a:pt x="404266" y="464934"/>
                    <a:pt x="417919" y="464553"/>
                  </a:cubicBezTo>
                  <a:cubicBezTo>
                    <a:pt x="431571" y="464172"/>
                    <a:pt x="442189" y="464172"/>
                    <a:pt x="453949" y="466826"/>
                  </a:cubicBezTo>
                  <a:cubicBezTo>
                    <a:pt x="465709" y="469481"/>
                    <a:pt x="478599" y="474802"/>
                    <a:pt x="489979" y="482384"/>
                  </a:cubicBezTo>
                  <a:cubicBezTo>
                    <a:pt x="501345" y="489965"/>
                    <a:pt x="511213" y="499821"/>
                    <a:pt x="519176" y="511200"/>
                  </a:cubicBezTo>
                  <a:cubicBezTo>
                    <a:pt x="527138" y="522579"/>
                    <a:pt x="533209" y="535470"/>
                    <a:pt x="537375" y="543814"/>
                  </a:cubicBezTo>
                  <a:cubicBezTo>
                    <a:pt x="541553" y="552158"/>
                    <a:pt x="543827" y="555955"/>
                    <a:pt x="544957" y="557848"/>
                  </a:cubicBezTo>
                  <a:cubicBezTo>
                    <a:pt x="546100" y="559740"/>
                    <a:pt x="546100" y="559740"/>
                    <a:pt x="547992" y="556704"/>
                  </a:cubicBezTo>
                  <a:cubicBezTo>
                    <a:pt x="549897" y="553682"/>
                    <a:pt x="553682" y="547612"/>
                    <a:pt x="558241" y="540029"/>
                  </a:cubicBezTo>
                  <a:cubicBezTo>
                    <a:pt x="562788" y="532435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20"/>
                  </a:cubicBezTo>
                  <a:cubicBezTo>
                    <a:pt x="576441" y="510439"/>
                    <a:pt x="577202" y="511201"/>
                    <a:pt x="578714" y="514617"/>
                  </a:cubicBezTo>
                  <a:cubicBezTo>
                    <a:pt x="580225" y="518033"/>
                    <a:pt x="582511" y="524091"/>
                    <a:pt x="584022" y="530923"/>
                  </a:cubicBezTo>
                  <a:cubicBezTo>
                    <a:pt x="585546" y="537744"/>
                    <a:pt x="586295" y="545338"/>
                    <a:pt x="588949" y="554050"/>
                  </a:cubicBezTo>
                  <a:cubicBezTo>
                    <a:pt x="591604" y="562775"/>
                    <a:pt x="596164" y="572643"/>
                    <a:pt x="600710" y="582498"/>
                  </a:cubicBezTo>
                  <a:cubicBezTo>
                    <a:pt x="605257" y="592353"/>
                    <a:pt x="609816" y="602221"/>
                    <a:pt x="615874" y="609422"/>
                  </a:cubicBezTo>
                  <a:cubicBezTo>
                    <a:pt x="621944" y="616623"/>
                    <a:pt x="629526" y="621182"/>
                    <a:pt x="639014" y="626110"/>
                  </a:cubicBezTo>
                  <a:cubicBezTo>
                    <a:pt x="648488" y="631037"/>
                    <a:pt x="659867" y="636346"/>
                    <a:pt x="667830" y="640143"/>
                  </a:cubicBezTo>
                  <a:cubicBezTo>
                    <a:pt x="675793" y="643928"/>
                    <a:pt x="680352" y="646214"/>
                    <a:pt x="686791" y="645071"/>
                  </a:cubicBezTo>
                  <a:cubicBezTo>
                    <a:pt x="693242" y="643928"/>
                    <a:pt x="701587" y="639382"/>
                    <a:pt x="709930" y="640143"/>
                  </a:cubicBezTo>
                  <a:cubicBezTo>
                    <a:pt x="718274" y="640905"/>
                    <a:pt x="726618" y="646963"/>
                    <a:pt x="735343" y="649237"/>
                  </a:cubicBezTo>
                  <a:cubicBezTo>
                    <a:pt x="744055" y="651523"/>
                    <a:pt x="753161" y="649999"/>
                    <a:pt x="762647" y="646964"/>
                  </a:cubicBezTo>
                  <a:cubicBezTo>
                    <a:pt x="772122" y="643928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11"/>
                    <a:pt x="830529" y="628764"/>
                  </a:cubicBezTo>
                  <a:cubicBezTo>
                    <a:pt x="833565" y="624218"/>
                    <a:pt x="836587" y="615874"/>
                    <a:pt x="840003" y="606768"/>
                  </a:cubicBezTo>
                  <a:cubicBezTo>
                    <a:pt x="843420" y="597662"/>
                    <a:pt x="847217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22" y="525615"/>
                    <a:pt x="882104" y="509689"/>
                    <a:pt x="888175" y="497167"/>
                  </a:cubicBezTo>
                  <a:cubicBezTo>
                    <a:pt x="894232" y="484657"/>
                    <a:pt x="898792" y="475552"/>
                    <a:pt x="902195" y="461518"/>
                  </a:cubicBezTo>
                  <a:cubicBezTo>
                    <a:pt x="905611" y="447497"/>
                    <a:pt x="907885" y="428523"/>
                    <a:pt x="907885" y="411468"/>
                  </a:cubicBezTo>
                  <a:cubicBezTo>
                    <a:pt x="907885" y="394398"/>
                    <a:pt x="905611" y="379235"/>
                    <a:pt x="902195" y="366332"/>
                  </a:cubicBezTo>
                  <a:cubicBezTo>
                    <a:pt x="898792" y="353441"/>
                    <a:pt x="894232" y="342824"/>
                    <a:pt x="889686" y="333718"/>
                  </a:cubicBezTo>
                  <a:cubicBezTo>
                    <a:pt x="885139" y="324625"/>
                    <a:pt x="880580" y="317030"/>
                    <a:pt x="874522" y="309829"/>
                  </a:cubicBezTo>
                  <a:cubicBezTo>
                    <a:pt x="868451" y="302628"/>
                    <a:pt x="860870" y="295796"/>
                    <a:pt x="848347" y="286322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09" y="229807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5" y="159271"/>
                    <a:pt x="753161" y="143345"/>
                    <a:pt x="750506" y="127800"/>
                  </a:cubicBezTo>
                  <a:cubicBezTo>
                    <a:pt x="747852" y="112243"/>
                    <a:pt x="744817" y="97079"/>
                    <a:pt x="738366" y="92532"/>
                  </a:cubicBezTo>
                  <a:cubicBezTo>
                    <a:pt x="731926" y="87973"/>
                    <a:pt x="722058" y="94043"/>
                    <a:pt x="715239" y="84569"/>
                  </a:cubicBezTo>
                  <a:cubicBezTo>
                    <a:pt x="708406" y="75082"/>
                    <a:pt x="704621" y="50051"/>
                    <a:pt x="701205" y="31852"/>
                  </a:cubicBezTo>
                  <a:cubicBezTo>
                    <a:pt x="697788" y="13653"/>
                    <a:pt x="694753" y="2273"/>
                    <a:pt x="692480" y="1130"/>
                  </a:cubicBezTo>
                  <a:cubicBezTo>
                    <a:pt x="690207" y="0"/>
                    <a:pt x="688695" y="9093"/>
                    <a:pt x="686791" y="15545"/>
                  </a:cubicBezTo>
                  <a:cubicBezTo>
                    <a:pt x="684899" y="21996"/>
                    <a:pt x="682625" y="25781"/>
                    <a:pt x="679971" y="33363"/>
                  </a:cubicBezTo>
                  <a:cubicBezTo>
                    <a:pt x="677316" y="40958"/>
                    <a:pt x="674281" y="52324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4" y="138798"/>
                  </a:cubicBezTo>
                  <a:cubicBezTo>
                    <a:pt x="650012" y="149416"/>
                    <a:pt x="649249" y="153200"/>
                    <a:pt x="646595" y="158141"/>
                  </a:cubicBezTo>
                  <a:cubicBezTo>
                    <a:pt x="643941" y="163068"/>
                    <a:pt x="639394" y="169139"/>
                    <a:pt x="634835" y="173686"/>
                  </a:cubicBezTo>
                  <a:cubicBezTo>
                    <a:pt x="630289" y="178232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8"/>
                    <a:pt x="590093" y="172174"/>
                    <a:pt x="570751" y="160795"/>
                  </a:cubicBezTo>
                  <a:cubicBezTo>
                    <a:pt x="551409" y="149416"/>
                    <a:pt x="520306" y="130454"/>
                    <a:pt x="504761" y="120967"/>
                  </a:cubicBezTo>
                  <a:cubicBezTo>
                    <a:pt x="489217" y="111493"/>
                    <a:pt x="489217" y="111493"/>
                    <a:pt x="494906" y="106934"/>
                  </a:cubicBezTo>
                  <a:cubicBezTo>
                    <a:pt x="500596" y="102387"/>
                    <a:pt x="511975" y="93281"/>
                    <a:pt x="518795" y="86080"/>
                  </a:cubicBezTo>
                  <a:cubicBezTo>
                    <a:pt x="525628" y="78879"/>
                    <a:pt x="527901" y="73571"/>
                    <a:pt x="532447" y="68643"/>
                  </a:cubicBezTo>
                  <a:cubicBezTo>
                    <a:pt x="536994" y="63703"/>
                    <a:pt x="543827" y="59156"/>
                    <a:pt x="547992" y="54610"/>
                  </a:cubicBezTo>
                  <a:cubicBezTo>
                    <a:pt x="552170" y="50051"/>
                    <a:pt x="553682" y="45504"/>
                    <a:pt x="552552" y="43612"/>
                  </a:cubicBezTo>
                  <a:cubicBezTo>
                    <a:pt x="551409" y="41707"/>
                    <a:pt x="547612" y="42469"/>
                    <a:pt x="535483" y="43230"/>
                  </a:cubicBezTo>
                  <a:cubicBezTo>
                    <a:pt x="523342" y="43992"/>
                    <a:pt x="502869" y="44742"/>
                    <a:pt x="486563" y="42850"/>
                  </a:cubicBezTo>
                  <a:cubicBezTo>
                    <a:pt x="470255" y="40957"/>
                    <a:pt x="458114" y="36398"/>
                    <a:pt x="447878" y="33363"/>
                  </a:cubicBezTo>
                  <a:cubicBezTo>
                    <a:pt x="437642" y="30340"/>
                    <a:pt x="429298" y="28816"/>
                    <a:pt x="423608" y="29959"/>
                  </a:cubicBezTo>
                  <a:cubicBezTo>
                    <a:pt x="417919" y="31089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1513">
              <a:extLst>
                <a:ext uri="{FF2B5EF4-FFF2-40B4-BE49-F238E27FC236}">
                  <a16:creationId xmlns:a16="http://schemas.microsoft.com/office/drawing/2014/main" id="{68A9C650-6C7C-4AC3-8DAA-5F5499EF66BF}"/>
                </a:ext>
              </a:extLst>
            </p:cNvPr>
            <p:cNvSpPr/>
            <p:nvPr/>
          </p:nvSpPr>
          <p:spPr>
            <a:xfrm>
              <a:off x="681482" y="2962414"/>
              <a:ext cx="78130" cy="67882"/>
            </a:xfrm>
            <a:custGeom>
              <a:avLst/>
              <a:gdLst/>
              <a:ahLst/>
              <a:cxnLst/>
              <a:rect l="0" t="0" r="0" b="0"/>
              <a:pathLst>
                <a:path w="78130" h="67882">
                  <a:moveTo>
                    <a:pt x="2654" y="191"/>
                  </a:moveTo>
                  <a:cubicBezTo>
                    <a:pt x="0" y="381"/>
                    <a:pt x="0" y="3416"/>
                    <a:pt x="952" y="10427"/>
                  </a:cubicBezTo>
                  <a:cubicBezTo>
                    <a:pt x="1905" y="17450"/>
                    <a:pt x="3797" y="28448"/>
                    <a:pt x="6260" y="35839"/>
                  </a:cubicBezTo>
                  <a:cubicBezTo>
                    <a:pt x="8724" y="43231"/>
                    <a:pt x="11760" y="47028"/>
                    <a:pt x="14795" y="50635"/>
                  </a:cubicBezTo>
                  <a:cubicBezTo>
                    <a:pt x="17831" y="54229"/>
                    <a:pt x="20865" y="57646"/>
                    <a:pt x="23901" y="60490"/>
                  </a:cubicBezTo>
                  <a:cubicBezTo>
                    <a:pt x="26923" y="63335"/>
                    <a:pt x="29959" y="65608"/>
                    <a:pt x="32804" y="66751"/>
                  </a:cubicBezTo>
                  <a:cubicBezTo>
                    <a:pt x="35648" y="67882"/>
                    <a:pt x="38302" y="67882"/>
                    <a:pt x="41718" y="66751"/>
                  </a:cubicBezTo>
                  <a:cubicBezTo>
                    <a:pt x="45135" y="65608"/>
                    <a:pt x="49301" y="63335"/>
                    <a:pt x="52527" y="61443"/>
                  </a:cubicBezTo>
                  <a:cubicBezTo>
                    <a:pt x="55752" y="59538"/>
                    <a:pt x="58026" y="58027"/>
                    <a:pt x="60489" y="58027"/>
                  </a:cubicBezTo>
                  <a:cubicBezTo>
                    <a:pt x="62954" y="58027"/>
                    <a:pt x="65608" y="59538"/>
                    <a:pt x="67322" y="58408"/>
                  </a:cubicBezTo>
                  <a:cubicBezTo>
                    <a:pt x="69024" y="57265"/>
                    <a:pt x="69786" y="53480"/>
                    <a:pt x="70358" y="49873"/>
                  </a:cubicBezTo>
                  <a:cubicBezTo>
                    <a:pt x="70917" y="46267"/>
                    <a:pt x="71297" y="42850"/>
                    <a:pt x="72441" y="37732"/>
                  </a:cubicBezTo>
                  <a:cubicBezTo>
                    <a:pt x="73571" y="32614"/>
                    <a:pt x="75475" y="25794"/>
                    <a:pt x="76415" y="19914"/>
                  </a:cubicBezTo>
                  <a:cubicBezTo>
                    <a:pt x="77368" y="14034"/>
                    <a:pt x="77368" y="9106"/>
                    <a:pt x="77558" y="6833"/>
                  </a:cubicBezTo>
                  <a:cubicBezTo>
                    <a:pt x="77749" y="4560"/>
                    <a:pt x="78130" y="4928"/>
                    <a:pt x="75857" y="4928"/>
                  </a:cubicBezTo>
                  <a:cubicBezTo>
                    <a:pt x="73571" y="4928"/>
                    <a:pt x="68643" y="4560"/>
                    <a:pt x="65227" y="5119"/>
                  </a:cubicBezTo>
                  <a:cubicBezTo>
                    <a:pt x="61823" y="5690"/>
                    <a:pt x="59918" y="7214"/>
                    <a:pt x="57264" y="8154"/>
                  </a:cubicBezTo>
                  <a:cubicBezTo>
                    <a:pt x="54610" y="9106"/>
                    <a:pt x="51206" y="9487"/>
                    <a:pt x="46837" y="10059"/>
                  </a:cubicBezTo>
                  <a:cubicBezTo>
                    <a:pt x="42481" y="10618"/>
                    <a:pt x="37173" y="11380"/>
                    <a:pt x="31864" y="10618"/>
                  </a:cubicBezTo>
                  <a:cubicBezTo>
                    <a:pt x="26555" y="9868"/>
                    <a:pt x="21247" y="7582"/>
                    <a:pt x="15938" y="5118"/>
                  </a:cubicBezTo>
                  <a:cubicBezTo>
                    <a:pt x="10616" y="2654"/>
                    <a:pt x="5308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1514">
              <a:extLst>
                <a:ext uri="{FF2B5EF4-FFF2-40B4-BE49-F238E27FC236}">
                  <a16:creationId xmlns:a16="http://schemas.microsoft.com/office/drawing/2014/main" id="{C3B0FCDC-6FD6-4E91-8F46-7F2C27A464C8}"/>
                </a:ext>
              </a:extLst>
            </p:cNvPr>
            <p:cNvSpPr/>
            <p:nvPr/>
          </p:nvSpPr>
          <p:spPr>
            <a:xfrm>
              <a:off x="624599" y="2608211"/>
              <a:ext cx="11950" cy="280441"/>
            </a:xfrm>
            <a:custGeom>
              <a:avLst/>
              <a:gdLst/>
              <a:ahLst/>
              <a:cxnLst/>
              <a:rect l="0" t="0" r="0" b="0"/>
              <a:pathLst>
                <a:path w="11950" h="280441">
                  <a:moveTo>
                    <a:pt x="0" y="280441"/>
                  </a:moveTo>
                  <a:lnTo>
                    <a:pt x="119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515">
              <a:extLst>
                <a:ext uri="{FF2B5EF4-FFF2-40B4-BE49-F238E27FC236}">
                  <a16:creationId xmlns:a16="http://schemas.microsoft.com/office/drawing/2014/main" id="{FD1F3868-0E69-43DE-AAD3-BB74825083B1}"/>
                </a:ext>
              </a:extLst>
            </p:cNvPr>
            <p:cNvSpPr/>
            <p:nvPr/>
          </p:nvSpPr>
          <p:spPr>
            <a:xfrm>
              <a:off x="23013" y="2385659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6" y="12494"/>
                    <a:pt x="252513" y="20825"/>
                  </a:cubicBezTo>
                  <a:cubicBezTo>
                    <a:pt x="259702" y="29143"/>
                    <a:pt x="263499" y="38236"/>
                    <a:pt x="265760" y="51864"/>
                  </a:cubicBezTo>
                  <a:cubicBezTo>
                    <a:pt x="268033" y="65491"/>
                    <a:pt x="268795" y="83664"/>
                    <a:pt x="270307" y="99184"/>
                  </a:cubicBezTo>
                  <a:cubicBezTo>
                    <a:pt x="271818" y="114703"/>
                    <a:pt x="274091" y="127581"/>
                    <a:pt x="274472" y="144231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1"/>
                    <a:pt x="277495" y="252892"/>
                  </a:cubicBezTo>
                  <a:cubicBezTo>
                    <a:pt x="278638" y="269161"/>
                    <a:pt x="278638" y="284312"/>
                    <a:pt x="278638" y="296809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06"/>
                  </a:cubicBezTo>
                  <a:cubicBezTo>
                    <a:pt x="206705" y="400910"/>
                    <a:pt x="184747" y="409242"/>
                    <a:pt x="163931" y="417192"/>
                  </a:cubicBezTo>
                  <a:cubicBezTo>
                    <a:pt x="143103" y="425142"/>
                    <a:pt x="123418" y="432711"/>
                    <a:pt x="112813" y="430057"/>
                  </a:cubicBezTo>
                  <a:cubicBezTo>
                    <a:pt x="102222" y="427415"/>
                    <a:pt x="100711" y="414538"/>
                    <a:pt x="96913" y="400148"/>
                  </a:cubicBezTo>
                  <a:cubicBezTo>
                    <a:pt x="93128" y="385772"/>
                    <a:pt x="87071" y="369872"/>
                    <a:pt x="78753" y="351698"/>
                  </a:cubicBezTo>
                  <a:cubicBezTo>
                    <a:pt x="70421" y="333524"/>
                    <a:pt x="59817" y="313077"/>
                    <a:pt x="49593" y="297558"/>
                  </a:cubicBezTo>
                  <a:cubicBezTo>
                    <a:pt x="39370" y="282039"/>
                    <a:pt x="29528" y="271434"/>
                    <a:pt x="20828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7" y="132877"/>
                    <a:pt x="80263" y="123415"/>
                  </a:cubicBezTo>
                  <a:cubicBezTo>
                    <a:pt x="93128" y="113954"/>
                    <a:pt x="105245" y="103350"/>
                    <a:pt x="115849" y="92377"/>
                  </a:cubicBezTo>
                  <a:cubicBezTo>
                    <a:pt x="126454" y="81391"/>
                    <a:pt x="135534" y="70037"/>
                    <a:pt x="144614" y="57921"/>
                  </a:cubicBezTo>
                  <a:cubicBezTo>
                    <a:pt x="153708" y="45806"/>
                    <a:pt x="162789" y="32941"/>
                    <a:pt x="172262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1516">
              <a:extLst>
                <a:ext uri="{FF2B5EF4-FFF2-40B4-BE49-F238E27FC236}">
                  <a16:creationId xmlns:a16="http://schemas.microsoft.com/office/drawing/2014/main" id="{5FAB6C21-0898-4456-9336-0C9A543E42F0}"/>
                </a:ext>
              </a:extLst>
            </p:cNvPr>
            <p:cNvSpPr/>
            <p:nvPr/>
          </p:nvSpPr>
          <p:spPr>
            <a:xfrm>
              <a:off x="333451" y="2324709"/>
              <a:ext cx="206705" cy="270307"/>
            </a:xfrm>
            <a:custGeom>
              <a:avLst/>
              <a:gdLst/>
              <a:ahLst/>
              <a:cxnLst/>
              <a:rect l="0" t="0" r="0" b="0"/>
              <a:pathLst>
                <a:path w="206705" h="270307">
                  <a:moveTo>
                    <a:pt x="108648" y="381"/>
                  </a:moveTo>
                  <a:cubicBezTo>
                    <a:pt x="120383" y="750"/>
                    <a:pt x="134010" y="2274"/>
                    <a:pt x="141592" y="5296"/>
                  </a:cubicBezTo>
                  <a:cubicBezTo>
                    <a:pt x="149161" y="8331"/>
                    <a:pt x="150673" y="12865"/>
                    <a:pt x="148400" y="18542"/>
                  </a:cubicBezTo>
                  <a:cubicBezTo>
                    <a:pt x="146127" y="24232"/>
                    <a:pt x="140069" y="31039"/>
                    <a:pt x="138176" y="38608"/>
                  </a:cubicBezTo>
                  <a:cubicBezTo>
                    <a:pt x="136284" y="46190"/>
                    <a:pt x="138557" y="54508"/>
                    <a:pt x="143104" y="62840"/>
                  </a:cubicBezTo>
                  <a:cubicBezTo>
                    <a:pt x="147650" y="71171"/>
                    <a:pt x="154458" y="79502"/>
                    <a:pt x="163538" y="86690"/>
                  </a:cubicBezTo>
                  <a:cubicBezTo>
                    <a:pt x="172631" y="93891"/>
                    <a:pt x="183986" y="99937"/>
                    <a:pt x="191554" y="107137"/>
                  </a:cubicBezTo>
                  <a:cubicBezTo>
                    <a:pt x="199136" y="114326"/>
                    <a:pt x="202921" y="122657"/>
                    <a:pt x="204813" y="134392"/>
                  </a:cubicBezTo>
                  <a:cubicBezTo>
                    <a:pt x="206705" y="146126"/>
                    <a:pt x="206705" y="161277"/>
                    <a:pt x="206705" y="176416"/>
                  </a:cubicBezTo>
                  <a:cubicBezTo>
                    <a:pt x="206705" y="191554"/>
                    <a:pt x="206705" y="206705"/>
                    <a:pt x="205943" y="221082"/>
                  </a:cubicBezTo>
                  <a:cubicBezTo>
                    <a:pt x="205181" y="235471"/>
                    <a:pt x="203671" y="249098"/>
                    <a:pt x="199136" y="256667"/>
                  </a:cubicBezTo>
                  <a:cubicBezTo>
                    <a:pt x="194590" y="264249"/>
                    <a:pt x="187020" y="265761"/>
                    <a:pt x="174143" y="267272"/>
                  </a:cubicBezTo>
                  <a:cubicBezTo>
                    <a:pt x="161277" y="268783"/>
                    <a:pt x="143104" y="270307"/>
                    <a:pt x="126822" y="270307"/>
                  </a:cubicBezTo>
                  <a:cubicBezTo>
                    <a:pt x="110541" y="270307"/>
                    <a:pt x="96152" y="268783"/>
                    <a:pt x="80252" y="268034"/>
                  </a:cubicBezTo>
                  <a:cubicBezTo>
                    <a:pt x="64351" y="267272"/>
                    <a:pt x="46940" y="267272"/>
                    <a:pt x="34823" y="264998"/>
                  </a:cubicBezTo>
                  <a:cubicBezTo>
                    <a:pt x="22708" y="262725"/>
                    <a:pt x="15901" y="258191"/>
                    <a:pt x="11735" y="249098"/>
                  </a:cubicBezTo>
                  <a:cubicBezTo>
                    <a:pt x="7569" y="240018"/>
                    <a:pt x="6059" y="226390"/>
                    <a:pt x="4915" y="210490"/>
                  </a:cubicBezTo>
                  <a:cubicBezTo>
                    <a:pt x="3785" y="194590"/>
                    <a:pt x="3023" y="176416"/>
                    <a:pt x="2274" y="160134"/>
                  </a:cubicBezTo>
                  <a:cubicBezTo>
                    <a:pt x="1512" y="143853"/>
                    <a:pt x="763" y="129477"/>
                    <a:pt x="381" y="116599"/>
                  </a:cubicBezTo>
                  <a:cubicBezTo>
                    <a:pt x="0" y="103734"/>
                    <a:pt x="0" y="92367"/>
                    <a:pt x="3023" y="82525"/>
                  </a:cubicBezTo>
                  <a:cubicBezTo>
                    <a:pt x="6059" y="72682"/>
                    <a:pt x="12116" y="64351"/>
                    <a:pt x="16281" y="55271"/>
                  </a:cubicBezTo>
                  <a:cubicBezTo>
                    <a:pt x="20448" y="46190"/>
                    <a:pt x="22708" y="36347"/>
                    <a:pt x="28017" y="29147"/>
                  </a:cubicBezTo>
                  <a:cubicBezTo>
                    <a:pt x="33313" y="21958"/>
                    <a:pt x="41644" y="17412"/>
                    <a:pt x="50356" y="13246"/>
                  </a:cubicBezTo>
                  <a:cubicBezTo>
                    <a:pt x="59055" y="9080"/>
                    <a:pt x="68148" y="5296"/>
                    <a:pt x="77610" y="3023"/>
                  </a:cubicBezTo>
                  <a:cubicBezTo>
                    <a:pt x="87071" y="750"/>
                    <a:pt x="96914" y="0"/>
                    <a:pt x="108648" y="3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1517">
              <a:extLst>
                <a:ext uri="{FF2B5EF4-FFF2-40B4-BE49-F238E27FC236}">
                  <a16:creationId xmlns:a16="http://schemas.microsoft.com/office/drawing/2014/main" id="{FC5FD908-D2F2-48D1-B9E2-0ECF3009EE83}"/>
                </a:ext>
              </a:extLst>
            </p:cNvPr>
            <p:cNvSpPr/>
            <p:nvPr/>
          </p:nvSpPr>
          <p:spPr>
            <a:xfrm>
              <a:off x="562026" y="2428455"/>
              <a:ext cx="2273" cy="179756"/>
            </a:xfrm>
            <a:custGeom>
              <a:avLst/>
              <a:gdLst/>
              <a:ahLst/>
              <a:cxnLst/>
              <a:rect l="0" t="0" r="0" b="0"/>
              <a:pathLst>
                <a:path w="2273" h="179756">
                  <a:moveTo>
                    <a:pt x="0" y="179756"/>
                  </a:moveTo>
                  <a:lnTo>
                    <a:pt x="227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1518">
              <a:extLst>
                <a:ext uri="{FF2B5EF4-FFF2-40B4-BE49-F238E27FC236}">
                  <a16:creationId xmlns:a16="http://schemas.microsoft.com/office/drawing/2014/main" id="{46BE1ECF-BE7F-4935-B98E-5586C5A0179F}"/>
                </a:ext>
              </a:extLst>
            </p:cNvPr>
            <p:cNvSpPr/>
            <p:nvPr/>
          </p:nvSpPr>
          <p:spPr>
            <a:xfrm>
              <a:off x="634835" y="2667368"/>
              <a:ext cx="273050" cy="19723"/>
            </a:xfrm>
            <a:custGeom>
              <a:avLst/>
              <a:gdLst/>
              <a:ahLst/>
              <a:cxnLst/>
              <a:rect l="0" t="0" r="0" b="0"/>
              <a:pathLst>
                <a:path w="273050" h="19723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5" y="5309"/>
                    <a:pt x="124396" y="10630"/>
                    <a:pt x="157391" y="13653"/>
                  </a:cubicBezTo>
                  <a:cubicBezTo>
                    <a:pt x="190385" y="16688"/>
                    <a:pt x="194170" y="17450"/>
                    <a:pt x="199098" y="16307"/>
                  </a:cubicBezTo>
                  <a:cubicBezTo>
                    <a:pt x="204038" y="15177"/>
                    <a:pt x="210096" y="12141"/>
                    <a:pt x="216167" y="10630"/>
                  </a:cubicBezTo>
                  <a:cubicBezTo>
                    <a:pt x="222237" y="9106"/>
                    <a:pt x="228308" y="9106"/>
                    <a:pt x="233997" y="11379"/>
                  </a:cubicBezTo>
                  <a:cubicBezTo>
                    <a:pt x="239687" y="13653"/>
                    <a:pt x="244995" y="18212"/>
                    <a:pt x="249162" y="18961"/>
                  </a:cubicBezTo>
                  <a:cubicBezTo>
                    <a:pt x="253340" y="19723"/>
                    <a:pt x="256362" y="16688"/>
                    <a:pt x="260159" y="15177"/>
                  </a:cubicBezTo>
                  <a:cubicBezTo>
                    <a:pt x="263957" y="13653"/>
                    <a:pt x="268504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1519">
              <a:extLst>
                <a:ext uri="{FF2B5EF4-FFF2-40B4-BE49-F238E27FC236}">
                  <a16:creationId xmlns:a16="http://schemas.microsoft.com/office/drawing/2014/main" id="{D3435950-B15D-420F-B270-00F87ABB0D87}"/>
                </a:ext>
              </a:extLst>
            </p:cNvPr>
            <p:cNvSpPr/>
            <p:nvPr/>
          </p:nvSpPr>
          <p:spPr>
            <a:xfrm>
              <a:off x="630289" y="2787967"/>
              <a:ext cx="197967" cy="113766"/>
            </a:xfrm>
            <a:custGeom>
              <a:avLst/>
              <a:gdLst/>
              <a:ahLst/>
              <a:cxnLst/>
              <a:rect l="0" t="0" r="0" b="0"/>
              <a:pathLst>
                <a:path w="197967" h="113766">
                  <a:moveTo>
                    <a:pt x="0" y="0"/>
                  </a:moveTo>
                  <a:cubicBezTo>
                    <a:pt x="0" y="0"/>
                    <a:pt x="0" y="0"/>
                    <a:pt x="1523" y="1143"/>
                  </a:cubicBezTo>
                  <a:cubicBezTo>
                    <a:pt x="3035" y="2273"/>
                    <a:pt x="6070" y="4559"/>
                    <a:pt x="9486" y="5309"/>
                  </a:cubicBezTo>
                  <a:cubicBezTo>
                    <a:pt x="12890" y="6071"/>
                    <a:pt x="16687" y="5309"/>
                    <a:pt x="19341" y="6833"/>
                  </a:cubicBezTo>
                  <a:cubicBezTo>
                    <a:pt x="21996" y="8344"/>
                    <a:pt x="23507" y="12141"/>
                    <a:pt x="26174" y="13271"/>
                  </a:cubicBezTo>
                  <a:cubicBezTo>
                    <a:pt x="28828" y="14414"/>
                    <a:pt x="32613" y="12890"/>
                    <a:pt x="36410" y="13271"/>
                  </a:cubicBezTo>
                  <a:cubicBezTo>
                    <a:pt x="40195" y="13652"/>
                    <a:pt x="43993" y="15926"/>
                    <a:pt x="46647" y="19723"/>
                  </a:cubicBezTo>
                  <a:cubicBezTo>
                    <a:pt x="49301" y="23520"/>
                    <a:pt x="50812" y="28829"/>
                    <a:pt x="54990" y="32994"/>
                  </a:cubicBezTo>
                  <a:cubicBezTo>
                    <a:pt x="59156" y="37173"/>
                    <a:pt x="65989" y="40195"/>
                    <a:pt x="71679" y="43612"/>
                  </a:cubicBezTo>
                  <a:cubicBezTo>
                    <a:pt x="77368" y="47028"/>
                    <a:pt x="81914" y="50825"/>
                    <a:pt x="86461" y="51574"/>
                  </a:cubicBezTo>
                  <a:cubicBezTo>
                    <a:pt x="91021" y="52337"/>
                    <a:pt x="95567" y="50063"/>
                    <a:pt x="100875" y="49301"/>
                  </a:cubicBezTo>
                  <a:cubicBezTo>
                    <a:pt x="106184" y="48539"/>
                    <a:pt x="112255" y="49301"/>
                    <a:pt x="118706" y="49682"/>
                  </a:cubicBezTo>
                  <a:cubicBezTo>
                    <a:pt x="125146" y="50063"/>
                    <a:pt x="131978" y="50063"/>
                    <a:pt x="139941" y="51194"/>
                  </a:cubicBezTo>
                  <a:cubicBezTo>
                    <a:pt x="147904" y="52337"/>
                    <a:pt x="157010" y="54610"/>
                    <a:pt x="161556" y="57645"/>
                  </a:cubicBezTo>
                  <a:cubicBezTo>
                    <a:pt x="166103" y="60680"/>
                    <a:pt x="166103" y="64478"/>
                    <a:pt x="166865" y="70155"/>
                  </a:cubicBezTo>
                  <a:cubicBezTo>
                    <a:pt x="167627" y="75845"/>
                    <a:pt x="169138" y="83439"/>
                    <a:pt x="171411" y="88748"/>
                  </a:cubicBezTo>
                  <a:cubicBezTo>
                    <a:pt x="173685" y="94056"/>
                    <a:pt x="176720" y="97091"/>
                    <a:pt x="181279" y="100876"/>
                  </a:cubicBezTo>
                  <a:cubicBezTo>
                    <a:pt x="185826" y="104673"/>
                    <a:pt x="191897" y="109220"/>
                    <a:pt x="194932" y="111494"/>
                  </a:cubicBezTo>
                  <a:cubicBezTo>
                    <a:pt x="197967" y="113766"/>
                    <a:pt x="197967" y="113766"/>
                    <a:pt x="197967" y="11376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1520">
              <a:extLst>
                <a:ext uri="{FF2B5EF4-FFF2-40B4-BE49-F238E27FC236}">
                  <a16:creationId xmlns:a16="http://schemas.microsoft.com/office/drawing/2014/main" id="{0187220E-321D-4200-B177-DEB40E119CB9}"/>
                </a:ext>
              </a:extLst>
            </p:cNvPr>
            <p:cNvSpPr/>
            <p:nvPr/>
          </p:nvSpPr>
          <p:spPr>
            <a:xfrm>
              <a:off x="311734" y="2389771"/>
              <a:ext cx="20472" cy="373164"/>
            </a:xfrm>
            <a:custGeom>
              <a:avLst/>
              <a:gdLst/>
              <a:ahLst/>
              <a:cxnLst/>
              <a:rect l="0" t="0" r="0" b="0"/>
              <a:pathLst>
                <a:path w="20472" h="373164">
                  <a:moveTo>
                    <a:pt x="0" y="0"/>
                  </a:moveTo>
                  <a:lnTo>
                    <a:pt x="20472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521">
              <a:extLst>
                <a:ext uri="{FF2B5EF4-FFF2-40B4-BE49-F238E27FC236}">
                  <a16:creationId xmlns:a16="http://schemas.microsoft.com/office/drawing/2014/main" id="{FA8732BD-A5BB-4A21-8EAE-20BBF51F5D4B}"/>
                </a:ext>
              </a:extLst>
            </p:cNvPr>
            <p:cNvSpPr/>
            <p:nvPr/>
          </p:nvSpPr>
          <p:spPr>
            <a:xfrm>
              <a:off x="323685" y="2608211"/>
              <a:ext cx="312864" cy="0"/>
            </a:xfrm>
            <a:custGeom>
              <a:avLst/>
              <a:gdLst/>
              <a:ahLst/>
              <a:cxnLst/>
              <a:rect l="0" t="0" r="0" b="0"/>
              <a:pathLst>
                <a:path w="312864">
                  <a:moveTo>
                    <a:pt x="312864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1522">
              <a:extLst>
                <a:ext uri="{FF2B5EF4-FFF2-40B4-BE49-F238E27FC236}">
                  <a16:creationId xmlns:a16="http://schemas.microsoft.com/office/drawing/2014/main" id="{04B306F8-5E16-4A42-9B63-549A9A314E13}"/>
                </a:ext>
              </a:extLst>
            </p:cNvPr>
            <p:cNvSpPr/>
            <p:nvPr/>
          </p:nvSpPr>
          <p:spPr>
            <a:xfrm>
              <a:off x="1635442" y="227145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6" y="40195"/>
                    <a:pt x="393650" y="41706"/>
                    <a:pt x="382270" y="44361"/>
                  </a:cubicBezTo>
                  <a:cubicBezTo>
                    <a:pt x="370891" y="47015"/>
                    <a:pt x="357239" y="50812"/>
                    <a:pt x="347002" y="61049"/>
                  </a:cubicBezTo>
                  <a:cubicBezTo>
                    <a:pt x="336766" y="71298"/>
                    <a:pt x="329934" y="87973"/>
                    <a:pt x="328041" y="98222"/>
                  </a:cubicBezTo>
                  <a:cubicBezTo>
                    <a:pt x="326149" y="108458"/>
                    <a:pt x="329184" y="112242"/>
                    <a:pt x="330696" y="114147"/>
                  </a:cubicBezTo>
                  <a:cubicBezTo>
                    <a:pt x="332220" y="116039"/>
                    <a:pt x="332220" y="116039"/>
                    <a:pt x="324625" y="116039"/>
                  </a:cubicBezTo>
                  <a:cubicBezTo>
                    <a:pt x="317043" y="116039"/>
                    <a:pt x="301879" y="116039"/>
                    <a:pt x="294285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69"/>
                    <a:pt x="286703" y="103911"/>
                    <a:pt x="279502" y="98590"/>
                  </a:cubicBezTo>
                  <a:cubicBezTo>
                    <a:pt x="272302" y="93281"/>
                    <a:pt x="257887" y="88735"/>
                    <a:pt x="246126" y="84950"/>
                  </a:cubicBezTo>
                  <a:cubicBezTo>
                    <a:pt x="234366" y="81153"/>
                    <a:pt x="225273" y="78117"/>
                    <a:pt x="213894" y="82283"/>
                  </a:cubicBezTo>
                  <a:cubicBezTo>
                    <a:pt x="202515" y="86461"/>
                    <a:pt x="188862" y="97840"/>
                    <a:pt x="178626" y="110731"/>
                  </a:cubicBezTo>
                  <a:cubicBezTo>
                    <a:pt x="168390" y="123622"/>
                    <a:pt x="161557" y="138036"/>
                    <a:pt x="155106" y="150177"/>
                  </a:cubicBezTo>
                  <a:cubicBezTo>
                    <a:pt x="148667" y="162306"/>
                    <a:pt x="142596" y="172174"/>
                    <a:pt x="133490" y="180886"/>
                  </a:cubicBezTo>
                  <a:cubicBezTo>
                    <a:pt x="124397" y="189611"/>
                    <a:pt x="112256" y="197193"/>
                    <a:pt x="100127" y="205917"/>
                  </a:cubicBezTo>
                  <a:cubicBezTo>
                    <a:pt x="87986" y="214642"/>
                    <a:pt x="75858" y="224498"/>
                    <a:pt x="67133" y="231330"/>
                  </a:cubicBezTo>
                  <a:cubicBezTo>
                    <a:pt x="58408" y="238150"/>
                    <a:pt x="53099" y="241948"/>
                    <a:pt x="45517" y="247637"/>
                  </a:cubicBezTo>
                  <a:cubicBezTo>
                    <a:pt x="37922" y="253327"/>
                    <a:pt x="28068" y="260909"/>
                    <a:pt x="20104" y="269253"/>
                  </a:cubicBezTo>
                  <a:cubicBezTo>
                    <a:pt x="12142" y="277596"/>
                    <a:pt x="6071" y="286689"/>
                    <a:pt x="3035" y="296938"/>
                  </a:cubicBezTo>
                  <a:cubicBezTo>
                    <a:pt x="0" y="307175"/>
                    <a:pt x="0" y="318554"/>
                    <a:pt x="762" y="330314"/>
                  </a:cubicBezTo>
                  <a:cubicBezTo>
                    <a:pt x="1524" y="342061"/>
                    <a:pt x="3035" y="354203"/>
                    <a:pt x="7214" y="363296"/>
                  </a:cubicBezTo>
                  <a:cubicBezTo>
                    <a:pt x="11379" y="372402"/>
                    <a:pt x="18212" y="378473"/>
                    <a:pt x="24651" y="388328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4" y="433082"/>
                    <a:pt x="56896" y="440664"/>
                    <a:pt x="63716" y="450900"/>
                  </a:cubicBezTo>
                  <a:cubicBezTo>
                    <a:pt x="70548" y="461149"/>
                    <a:pt x="77369" y="474040"/>
                    <a:pt x="83439" y="486549"/>
                  </a:cubicBezTo>
                  <a:cubicBezTo>
                    <a:pt x="89510" y="499071"/>
                    <a:pt x="94819" y="511200"/>
                    <a:pt x="98984" y="520306"/>
                  </a:cubicBezTo>
                  <a:cubicBezTo>
                    <a:pt x="103162" y="529399"/>
                    <a:pt x="106185" y="535470"/>
                    <a:pt x="105435" y="541922"/>
                  </a:cubicBezTo>
                  <a:cubicBezTo>
                    <a:pt x="104673" y="548373"/>
                    <a:pt x="100127" y="555193"/>
                    <a:pt x="96330" y="559740"/>
                  </a:cubicBezTo>
                  <a:cubicBezTo>
                    <a:pt x="92532" y="564299"/>
                    <a:pt x="89510" y="566572"/>
                    <a:pt x="88748" y="568846"/>
                  </a:cubicBezTo>
                  <a:cubicBezTo>
                    <a:pt x="87985" y="571119"/>
                    <a:pt x="89510" y="573392"/>
                    <a:pt x="95186" y="575678"/>
                  </a:cubicBezTo>
                  <a:cubicBezTo>
                    <a:pt x="100876" y="577951"/>
                    <a:pt x="110744" y="580225"/>
                    <a:pt x="120980" y="579843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6" y="568846"/>
                    <a:pt x="169139" y="563537"/>
                  </a:cubicBezTo>
                  <a:cubicBezTo>
                    <a:pt x="178245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96" y="535470"/>
                    <a:pt x="252578" y="532815"/>
                  </a:cubicBezTo>
                  <a:cubicBezTo>
                    <a:pt x="260160" y="530161"/>
                    <a:pt x="267741" y="525614"/>
                    <a:pt x="277609" y="519925"/>
                  </a:cubicBezTo>
                  <a:cubicBezTo>
                    <a:pt x="287465" y="514235"/>
                    <a:pt x="299593" y="507415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33" y="471005"/>
                    <a:pt x="376199" y="468350"/>
                  </a:cubicBezTo>
                  <a:cubicBezTo>
                    <a:pt x="387579" y="465696"/>
                    <a:pt x="404266" y="464934"/>
                    <a:pt x="417919" y="464553"/>
                  </a:cubicBezTo>
                  <a:cubicBezTo>
                    <a:pt x="431571" y="464172"/>
                    <a:pt x="442189" y="464172"/>
                    <a:pt x="453949" y="466826"/>
                  </a:cubicBezTo>
                  <a:cubicBezTo>
                    <a:pt x="465709" y="469481"/>
                    <a:pt x="478600" y="474802"/>
                    <a:pt x="489979" y="482384"/>
                  </a:cubicBezTo>
                  <a:cubicBezTo>
                    <a:pt x="501345" y="489966"/>
                    <a:pt x="511213" y="499821"/>
                    <a:pt x="519176" y="511201"/>
                  </a:cubicBezTo>
                  <a:cubicBezTo>
                    <a:pt x="527139" y="522580"/>
                    <a:pt x="533210" y="535470"/>
                    <a:pt x="537375" y="543814"/>
                  </a:cubicBezTo>
                  <a:cubicBezTo>
                    <a:pt x="541553" y="552158"/>
                    <a:pt x="543827" y="555955"/>
                    <a:pt x="544957" y="557848"/>
                  </a:cubicBezTo>
                  <a:cubicBezTo>
                    <a:pt x="546100" y="559740"/>
                    <a:pt x="546100" y="559740"/>
                    <a:pt x="547992" y="556704"/>
                  </a:cubicBezTo>
                  <a:cubicBezTo>
                    <a:pt x="549897" y="553682"/>
                    <a:pt x="553682" y="547612"/>
                    <a:pt x="558242" y="540029"/>
                  </a:cubicBezTo>
                  <a:cubicBezTo>
                    <a:pt x="562788" y="532435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20"/>
                  </a:cubicBezTo>
                  <a:cubicBezTo>
                    <a:pt x="576441" y="510439"/>
                    <a:pt x="577202" y="511201"/>
                    <a:pt x="578714" y="514617"/>
                  </a:cubicBezTo>
                  <a:cubicBezTo>
                    <a:pt x="580237" y="518033"/>
                    <a:pt x="582511" y="524091"/>
                    <a:pt x="584022" y="530923"/>
                  </a:cubicBezTo>
                  <a:cubicBezTo>
                    <a:pt x="585546" y="537744"/>
                    <a:pt x="586296" y="545338"/>
                    <a:pt x="588950" y="554050"/>
                  </a:cubicBezTo>
                  <a:cubicBezTo>
                    <a:pt x="591604" y="562775"/>
                    <a:pt x="596164" y="572643"/>
                    <a:pt x="600710" y="582498"/>
                  </a:cubicBezTo>
                  <a:cubicBezTo>
                    <a:pt x="605257" y="592353"/>
                    <a:pt x="609816" y="602221"/>
                    <a:pt x="615874" y="609422"/>
                  </a:cubicBezTo>
                  <a:cubicBezTo>
                    <a:pt x="621944" y="616623"/>
                    <a:pt x="629526" y="621182"/>
                    <a:pt x="639014" y="626110"/>
                  </a:cubicBezTo>
                  <a:cubicBezTo>
                    <a:pt x="648500" y="631037"/>
                    <a:pt x="659867" y="636346"/>
                    <a:pt x="667830" y="640143"/>
                  </a:cubicBezTo>
                  <a:cubicBezTo>
                    <a:pt x="675793" y="643928"/>
                    <a:pt x="680352" y="646214"/>
                    <a:pt x="686791" y="645071"/>
                  </a:cubicBezTo>
                  <a:cubicBezTo>
                    <a:pt x="693242" y="643928"/>
                    <a:pt x="701587" y="639382"/>
                    <a:pt x="709930" y="640144"/>
                  </a:cubicBezTo>
                  <a:cubicBezTo>
                    <a:pt x="718274" y="640906"/>
                    <a:pt x="726618" y="646964"/>
                    <a:pt x="735343" y="649237"/>
                  </a:cubicBezTo>
                  <a:cubicBezTo>
                    <a:pt x="744055" y="651523"/>
                    <a:pt x="753161" y="649999"/>
                    <a:pt x="762648" y="646964"/>
                  </a:cubicBezTo>
                  <a:cubicBezTo>
                    <a:pt x="772122" y="643928"/>
                    <a:pt x="781990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11"/>
                    <a:pt x="830529" y="628764"/>
                  </a:cubicBezTo>
                  <a:cubicBezTo>
                    <a:pt x="833565" y="624218"/>
                    <a:pt x="836587" y="615874"/>
                    <a:pt x="840003" y="606768"/>
                  </a:cubicBezTo>
                  <a:cubicBezTo>
                    <a:pt x="843420" y="597662"/>
                    <a:pt x="847217" y="587807"/>
                    <a:pt x="851764" y="576809"/>
                  </a:cubicBezTo>
                  <a:cubicBezTo>
                    <a:pt x="856310" y="565810"/>
                    <a:pt x="861619" y="553682"/>
                    <a:pt x="868071" y="539648"/>
                  </a:cubicBezTo>
                  <a:cubicBezTo>
                    <a:pt x="874522" y="525615"/>
                    <a:pt x="882104" y="509689"/>
                    <a:pt x="888175" y="497167"/>
                  </a:cubicBezTo>
                  <a:cubicBezTo>
                    <a:pt x="894233" y="484657"/>
                    <a:pt x="898792" y="475552"/>
                    <a:pt x="902196" y="461518"/>
                  </a:cubicBezTo>
                  <a:cubicBezTo>
                    <a:pt x="905612" y="447497"/>
                    <a:pt x="907885" y="428523"/>
                    <a:pt x="907885" y="411468"/>
                  </a:cubicBezTo>
                  <a:cubicBezTo>
                    <a:pt x="907885" y="394398"/>
                    <a:pt x="905612" y="379235"/>
                    <a:pt x="902196" y="366332"/>
                  </a:cubicBezTo>
                  <a:cubicBezTo>
                    <a:pt x="898792" y="353441"/>
                    <a:pt x="894233" y="342824"/>
                    <a:pt x="889686" y="333718"/>
                  </a:cubicBezTo>
                  <a:cubicBezTo>
                    <a:pt x="885139" y="324625"/>
                    <a:pt x="880580" y="317030"/>
                    <a:pt x="874522" y="309829"/>
                  </a:cubicBezTo>
                  <a:cubicBezTo>
                    <a:pt x="868451" y="302628"/>
                    <a:pt x="860870" y="295796"/>
                    <a:pt x="848347" y="286322"/>
                  </a:cubicBezTo>
                  <a:cubicBezTo>
                    <a:pt x="835838" y="276835"/>
                    <a:pt x="818388" y="264706"/>
                    <a:pt x="806629" y="252946"/>
                  </a:cubicBezTo>
                  <a:cubicBezTo>
                    <a:pt x="794881" y="241186"/>
                    <a:pt x="788810" y="229807"/>
                    <a:pt x="781609" y="216916"/>
                  </a:cubicBezTo>
                  <a:cubicBezTo>
                    <a:pt x="774395" y="204026"/>
                    <a:pt x="766052" y="189611"/>
                    <a:pt x="760743" y="174447"/>
                  </a:cubicBezTo>
                  <a:cubicBezTo>
                    <a:pt x="755435" y="159271"/>
                    <a:pt x="753161" y="143345"/>
                    <a:pt x="750507" y="127800"/>
                  </a:cubicBezTo>
                  <a:cubicBezTo>
                    <a:pt x="747852" y="112243"/>
                    <a:pt x="744817" y="97079"/>
                    <a:pt x="738379" y="92532"/>
                  </a:cubicBezTo>
                  <a:cubicBezTo>
                    <a:pt x="731927" y="87973"/>
                    <a:pt x="722072" y="94043"/>
                    <a:pt x="715239" y="84569"/>
                  </a:cubicBezTo>
                  <a:cubicBezTo>
                    <a:pt x="708419" y="75082"/>
                    <a:pt x="704622" y="50051"/>
                    <a:pt x="701206" y="31852"/>
                  </a:cubicBezTo>
                  <a:cubicBezTo>
                    <a:pt x="697789" y="13653"/>
                    <a:pt x="694767" y="2273"/>
                    <a:pt x="692481" y="1130"/>
                  </a:cubicBezTo>
                  <a:cubicBezTo>
                    <a:pt x="690207" y="0"/>
                    <a:pt x="688696" y="9093"/>
                    <a:pt x="686791" y="15545"/>
                  </a:cubicBezTo>
                  <a:cubicBezTo>
                    <a:pt x="684899" y="21996"/>
                    <a:pt x="682625" y="25781"/>
                    <a:pt x="679971" y="33363"/>
                  </a:cubicBezTo>
                  <a:cubicBezTo>
                    <a:pt x="677317" y="40958"/>
                    <a:pt x="674282" y="52324"/>
                    <a:pt x="671246" y="62954"/>
                  </a:cubicBezTo>
                  <a:cubicBezTo>
                    <a:pt x="668211" y="73571"/>
                    <a:pt x="665175" y="83426"/>
                    <a:pt x="661772" y="97079"/>
                  </a:cubicBezTo>
                  <a:cubicBezTo>
                    <a:pt x="658356" y="110731"/>
                    <a:pt x="654559" y="128181"/>
                    <a:pt x="652285" y="138798"/>
                  </a:cubicBezTo>
                  <a:cubicBezTo>
                    <a:pt x="650012" y="149416"/>
                    <a:pt x="649250" y="153200"/>
                    <a:pt x="646595" y="158141"/>
                  </a:cubicBezTo>
                  <a:cubicBezTo>
                    <a:pt x="643941" y="163068"/>
                    <a:pt x="639395" y="169139"/>
                    <a:pt x="634848" y="173686"/>
                  </a:cubicBezTo>
                  <a:cubicBezTo>
                    <a:pt x="630289" y="178232"/>
                    <a:pt x="625742" y="181267"/>
                    <a:pt x="620815" y="182029"/>
                  </a:cubicBezTo>
                  <a:cubicBezTo>
                    <a:pt x="615874" y="182791"/>
                    <a:pt x="610565" y="181267"/>
                    <a:pt x="604127" y="178613"/>
                  </a:cubicBezTo>
                  <a:cubicBezTo>
                    <a:pt x="597675" y="175958"/>
                    <a:pt x="590093" y="172174"/>
                    <a:pt x="570752" y="160795"/>
                  </a:cubicBezTo>
                  <a:cubicBezTo>
                    <a:pt x="551409" y="149416"/>
                    <a:pt x="520319" y="130454"/>
                    <a:pt x="504762" y="120968"/>
                  </a:cubicBezTo>
                  <a:cubicBezTo>
                    <a:pt x="489217" y="111493"/>
                    <a:pt x="489217" y="111493"/>
                    <a:pt x="494907" y="106934"/>
                  </a:cubicBezTo>
                  <a:cubicBezTo>
                    <a:pt x="500596" y="102388"/>
                    <a:pt x="511975" y="93282"/>
                    <a:pt x="518795" y="86080"/>
                  </a:cubicBezTo>
                  <a:cubicBezTo>
                    <a:pt x="525628" y="78880"/>
                    <a:pt x="527902" y="73571"/>
                    <a:pt x="532448" y="68643"/>
                  </a:cubicBezTo>
                  <a:cubicBezTo>
                    <a:pt x="536995" y="63703"/>
                    <a:pt x="543827" y="59156"/>
                    <a:pt x="547993" y="54610"/>
                  </a:cubicBezTo>
                  <a:cubicBezTo>
                    <a:pt x="552171" y="50051"/>
                    <a:pt x="553682" y="45504"/>
                    <a:pt x="552552" y="43612"/>
                  </a:cubicBezTo>
                  <a:cubicBezTo>
                    <a:pt x="551409" y="41707"/>
                    <a:pt x="547624" y="42469"/>
                    <a:pt x="535484" y="43231"/>
                  </a:cubicBezTo>
                  <a:cubicBezTo>
                    <a:pt x="523342" y="43993"/>
                    <a:pt x="502870" y="44742"/>
                    <a:pt x="486563" y="42850"/>
                  </a:cubicBezTo>
                  <a:cubicBezTo>
                    <a:pt x="470256" y="40957"/>
                    <a:pt x="458115" y="36398"/>
                    <a:pt x="447879" y="33363"/>
                  </a:cubicBezTo>
                  <a:cubicBezTo>
                    <a:pt x="437643" y="30340"/>
                    <a:pt x="429298" y="28816"/>
                    <a:pt x="423609" y="29959"/>
                  </a:cubicBezTo>
                  <a:cubicBezTo>
                    <a:pt x="417919" y="31089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1523">
              <a:extLst>
                <a:ext uri="{FF2B5EF4-FFF2-40B4-BE49-F238E27FC236}">
                  <a16:creationId xmlns:a16="http://schemas.microsoft.com/office/drawing/2014/main" id="{23161A40-3EC9-4782-A176-06428FF3E21B}"/>
                </a:ext>
              </a:extLst>
            </p:cNvPr>
            <p:cNvSpPr/>
            <p:nvPr/>
          </p:nvSpPr>
          <p:spPr>
            <a:xfrm>
              <a:off x="2316925" y="2962415"/>
              <a:ext cx="78130" cy="67882"/>
            </a:xfrm>
            <a:custGeom>
              <a:avLst/>
              <a:gdLst/>
              <a:ahLst/>
              <a:cxnLst/>
              <a:rect l="0" t="0" r="0" b="0"/>
              <a:pathLst>
                <a:path w="78130" h="67882">
                  <a:moveTo>
                    <a:pt x="2654" y="191"/>
                  </a:moveTo>
                  <a:cubicBezTo>
                    <a:pt x="0" y="381"/>
                    <a:pt x="0" y="3416"/>
                    <a:pt x="952" y="10427"/>
                  </a:cubicBezTo>
                  <a:cubicBezTo>
                    <a:pt x="1905" y="17450"/>
                    <a:pt x="3797" y="28448"/>
                    <a:pt x="6260" y="35839"/>
                  </a:cubicBezTo>
                  <a:cubicBezTo>
                    <a:pt x="8724" y="43231"/>
                    <a:pt x="11760" y="47029"/>
                    <a:pt x="14795" y="50635"/>
                  </a:cubicBezTo>
                  <a:cubicBezTo>
                    <a:pt x="17831" y="54230"/>
                    <a:pt x="20865" y="57646"/>
                    <a:pt x="23901" y="60490"/>
                  </a:cubicBezTo>
                  <a:cubicBezTo>
                    <a:pt x="26936" y="63335"/>
                    <a:pt x="29959" y="65609"/>
                    <a:pt x="32804" y="66751"/>
                  </a:cubicBezTo>
                  <a:cubicBezTo>
                    <a:pt x="35649" y="67882"/>
                    <a:pt x="38303" y="67882"/>
                    <a:pt x="41719" y="66751"/>
                  </a:cubicBezTo>
                  <a:cubicBezTo>
                    <a:pt x="45136" y="65609"/>
                    <a:pt x="49301" y="63335"/>
                    <a:pt x="52527" y="61443"/>
                  </a:cubicBezTo>
                  <a:cubicBezTo>
                    <a:pt x="55753" y="59538"/>
                    <a:pt x="58026" y="58027"/>
                    <a:pt x="60490" y="58027"/>
                  </a:cubicBezTo>
                  <a:cubicBezTo>
                    <a:pt x="62954" y="58027"/>
                    <a:pt x="65608" y="59538"/>
                    <a:pt x="67322" y="58408"/>
                  </a:cubicBezTo>
                  <a:cubicBezTo>
                    <a:pt x="69024" y="57265"/>
                    <a:pt x="69786" y="53480"/>
                    <a:pt x="70358" y="49873"/>
                  </a:cubicBezTo>
                  <a:cubicBezTo>
                    <a:pt x="70917" y="46267"/>
                    <a:pt x="71297" y="42850"/>
                    <a:pt x="72441" y="37732"/>
                  </a:cubicBezTo>
                  <a:cubicBezTo>
                    <a:pt x="73571" y="32614"/>
                    <a:pt x="75476" y="25794"/>
                    <a:pt x="76415" y="19914"/>
                  </a:cubicBezTo>
                  <a:cubicBezTo>
                    <a:pt x="77368" y="14034"/>
                    <a:pt x="77368" y="9106"/>
                    <a:pt x="77558" y="6833"/>
                  </a:cubicBezTo>
                  <a:cubicBezTo>
                    <a:pt x="77749" y="4560"/>
                    <a:pt x="78130" y="4928"/>
                    <a:pt x="75857" y="4928"/>
                  </a:cubicBezTo>
                  <a:cubicBezTo>
                    <a:pt x="73571" y="4928"/>
                    <a:pt x="68643" y="4560"/>
                    <a:pt x="65239" y="5119"/>
                  </a:cubicBezTo>
                  <a:cubicBezTo>
                    <a:pt x="61823" y="5690"/>
                    <a:pt x="59918" y="7214"/>
                    <a:pt x="57264" y="8154"/>
                  </a:cubicBezTo>
                  <a:cubicBezTo>
                    <a:pt x="54610" y="9106"/>
                    <a:pt x="51206" y="9487"/>
                    <a:pt x="46837" y="10059"/>
                  </a:cubicBezTo>
                  <a:cubicBezTo>
                    <a:pt x="42481" y="10618"/>
                    <a:pt x="37173" y="11380"/>
                    <a:pt x="31864" y="10618"/>
                  </a:cubicBezTo>
                  <a:cubicBezTo>
                    <a:pt x="26555" y="9868"/>
                    <a:pt x="21247" y="7582"/>
                    <a:pt x="15938" y="5119"/>
                  </a:cubicBezTo>
                  <a:cubicBezTo>
                    <a:pt x="10629" y="2654"/>
                    <a:pt x="5308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524">
              <a:extLst>
                <a:ext uri="{FF2B5EF4-FFF2-40B4-BE49-F238E27FC236}">
                  <a16:creationId xmlns:a16="http://schemas.microsoft.com/office/drawing/2014/main" id="{BDC6BCEE-70B6-41D3-88B7-8499F5519D1D}"/>
                </a:ext>
              </a:extLst>
            </p:cNvPr>
            <p:cNvSpPr/>
            <p:nvPr/>
          </p:nvSpPr>
          <p:spPr>
            <a:xfrm>
              <a:off x="2260042" y="2608212"/>
              <a:ext cx="11950" cy="280441"/>
            </a:xfrm>
            <a:custGeom>
              <a:avLst/>
              <a:gdLst/>
              <a:ahLst/>
              <a:cxnLst/>
              <a:rect l="0" t="0" r="0" b="0"/>
              <a:pathLst>
                <a:path w="11950" h="280441">
                  <a:moveTo>
                    <a:pt x="0" y="280441"/>
                  </a:moveTo>
                  <a:lnTo>
                    <a:pt x="119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1525">
              <a:extLst>
                <a:ext uri="{FF2B5EF4-FFF2-40B4-BE49-F238E27FC236}">
                  <a16:creationId xmlns:a16="http://schemas.microsoft.com/office/drawing/2014/main" id="{224956CE-206B-4415-9FCA-15E0D8B416DB}"/>
                </a:ext>
              </a:extLst>
            </p:cNvPr>
            <p:cNvSpPr/>
            <p:nvPr/>
          </p:nvSpPr>
          <p:spPr>
            <a:xfrm>
              <a:off x="1658467" y="238566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6" y="0"/>
                    <a:pt x="221088" y="378"/>
                    <a:pt x="225629" y="1889"/>
                  </a:cubicBezTo>
                  <a:cubicBezTo>
                    <a:pt x="234722" y="4925"/>
                    <a:pt x="245314" y="12494"/>
                    <a:pt x="252515" y="20825"/>
                  </a:cubicBezTo>
                  <a:cubicBezTo>
                    <a:pt x="259703" y="29143"/>
                    <a:pt x="263488" y="38236"/>
                    <a:pt x="265761" y="51864"/>
                  </a:cubicBezTo>
                  <a:cubicBezTo>
                    <a:pt x="268034" y="65491"/>
                    <a:pt x="268796" y="83664"/>
                    <a:pt x="270307" y="99184"/>
                  </a:cubicBezTo>
                  <a:cubicBezTo>
                    <a:pt x="271819" y="114703"/>
                    <a:pt x="274092" y="127581"/>
                    <a:pt x="274473" y="144231"/>
                  </a:cubicBezTo>
                  <a:cubicBezTo>
                    <a:pt x="274841" y="160893"/>
                    <a:pt x="273330" y="181340"/>
                    <a:pt x="273710" y="200263"/>
                  </a:cubicBezTo>
                  <a:cubicBezTo>
                    <a:pt x="274091" y="219199"/>
                    <a:pt x="276365" y="236611"/>
                    <a:pt x="277495" y="252892"/>
                  </a:cubicBezTo>
                  <a:cubicBezTo>
                    <a:pt x="278638" y="269161"/>
                    <a:pt x="278638" y="284312"/>
                    <a:pt x="278638" y="296809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14" y="345640"/>
                    <a:pt x="268796" y="356245"/>
                  </a:cubicBezTo>
                  <a:cubicBezTo>
                    <a:pt x="260464" y="366837"/>
                    <a:pt x="244564" y="379714"/>
                    <a:pt x="225628" y="390306"/>
                  </a:cubicBezTo>
                  <a:cubicBezTo>
                    <a:pt x="206706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57"/>
                  </a:cubicBezTo>
                  <a:cubicBezTo>
                    <a:pt x="102223" y="427415"/>
                    <a:pt x="100699" y="414538"/>
                    <a:pt x="96914" y="400148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22" y="333524"/>
                    <a:pt x="59817" y="313077"/>
                    <a:pt x="49594" y="297558"/>
                  </a:cubicBezTo>
                  <a:cubicBezTo>
                    <a:pt x="39370" y="282039"/>
                    <a:pt x="29528" y="271434"/>
                    <a:pt x="20828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4" y="178305"/>
                  </a:cubicBezTo>
                  <a:cubicBezTo>
                    <a:pt x="17412" y="167713"/>
                    <a:pt x="28778" y="158620"/>
                    <a:pt x="41263" y="149920"/>
                  </a:cubicBezTo>
                  <a:cubicBezTo>
                    <a:pt x="53760" y="141208"/>
                    <a:pt x="67387" y="132877"/>
                    <a:pt x="80265" y="123415"/>
                  </a:cubicBezTo>
                  <a:cubicBezTo>
                    <a:pt x="93130" y="113954"/>
                    <a:pt x="105246" y="103350"/>
                    <a:pt x="115850" y="92377"/>
                  </a:cubicBezTo>
                  <a:cubicBezTo>
                    <a:pt x="126442" y="81391"/>
                    <a:pt x="135535" y="70037"/>
                    <a:pt x="144616" y="57921"/>
                  </a:cubicBezTo>
                  <a:cubicBezTo>
                    <a:pt x="153709" y="45806"/>
                    <a:pt x="162789" y="32941"/>
                    <a:pt x="172250" y="23466"/>
                  </a:cubicBezTo>
                  <a:cubicBezTo>
                    <a:pt x="181712" y="14005"/>
                    <a:pt x="191555" y="7947"/>
                    <a:pt x="200267" y="4163"/>
                  </a:cubicBezTo>
                  <a:cubicBezTo>
                    <a:pt x="204623" y="2270"/>
                    <a:pt x="208693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Shape 1526">
              <a:extLst>
                <a:ext uri="{FF2B5EF4-FFF2-40B4-BE49-F238E27FC236}">
                  <a16:creationId xmlns:a16="http://schemas.microsoft.com/office/drawing/2014/main" id="{1B5A7369-E57C-46F9-A3DD-4150AFB20475}"/>
                </a:ext>
              </a:extLst>
            </p:cNvPr>
            <p:cNvSpPr/>
            <p:nvPr/>
          </p:nvSpPr>
          <p:spPr>
            <a:xfrm>
              <a:off x="1968907" y="2324709"/>
              <a:ext cx="206692" cy="270307"/>
            </a:xfrm>
            <a:custGeom>
              <a:avLst/>
              <a:gdLst/>
              <a:ahLst/>
              <a:cxnLst/>
              <a:rect l="0" t="0" r="0" b="0"/>
              <a:pathLst>
                <a:path w="206692" h="270307">
                  <a:moveTo>
                    <a:pt x="108649" y="381"/>
                  </a:moveTo>
                  <a:cubicBezTo>
                    <a:pt x="120383" y="750"/>
                    <a:pt x="134010" y="2274"/>
                    <a:pt x="141580" y="5296"/>
                  </a:cubicBezTo>
                  <a:cubicBezTo>
                    <a:pt x="149149" y="8331"/>
                    <a:pt x="150673" y="12865"/>
                    <a:pt x="148400" y="18542"/>
                  </a:cubicBezTo>
                  <a:cubicBezTo>
                    <a:pt x="146126" y="24232"/>
                    <a:pt x="140069" y="31039"/>
                    <a:pt x="138176" y="38608"/>
                  </a:cubicBezTo>
                  <a:cubicBezTo>
                    <a:pt x="136284" y="46190"/>
                    <a:pt x="138557" y="54508"/>
                    <a:pt x="143091" y="62840"/>
                  </a:cubicBezTo>
                  <a:cubicBezTo>
                    <a:pt x="147638" y="71171"/>
                    <a:pt x="154458" y="79502"/>
                    <a:pt x="163538" y="86691"/>
                  </a:cubicBezTo>
                  <a:cubicBezTo>
                    <a:pt x="172631" y="93892"/>
                    <a:pt x="183985" y="99937"/>
                    <a:pt x="191554" y="107138"/>
                  </a:cubicBezTo>
                  <a:cubicBezTo>
                    <a:pt x="199124" y="114326"/>
                    <a:pt x="202908" y="122657"/>
                    <a:pt x="204801" y="134392"/>
                  </a:cubicBezTo>
                  <a:cubicBezTo>
                    <a:pt x="206692" y="146127"/>
                    <a:pt x="206692" y="161278"/>
                    <a:pt x="206692" y="176416"/>
                  </a:cubicBezTo>
                  <a:cubicBezTo>
                    <a:pt x="206692" y="191555"/>
                    <a:pt x="206692" y="206706"/>
                    <a:pt x="205943" y="221082"/>
                  </a:cubicBezTo>
                  <a:cubicBezTo>
                    <a:pt x="205181" y="235471"/>
                    <a:pt x="203670" y="249098"/>
                    <a:pt x="199123" y="256667"/>
                  </a:cubicBezTo>
                  <a:cubicBezTo>
                    <a:pt x="194589" y="264249"/>
                    <a:pt x="187007" y="265761"/>
                    <a:pt x="174142" y="267272"/>
                  </a:cubicBezTo>
                  <a:cubicBezTo>
                    <a:pt x="161264" y="268783"/>
                    <a:pt x="143090" y="270307"/>
                    <a:pt x="126822" y="270307"/>
                  </a:cubicBezTo>
                  <a:cubicBezTo>
                    <a:pt x="110541" y="270307"/>
                    <a:pt x="96151" y="268783"/>
                    <a:pt x="80251" y="268034"/>
                  </a:cubicBezTo>
                  <a:cubicBezTo>
                    <a:pt x="64350" y="267272"/>
                    <a:pt x="46939" y="267272"/>
                    <a:pt x="34823" y="264998"/>
                  </a:cubicBezTo>
                  <a:cubicBezTo>
                    <a:pt x="22707" y="262725"/>
                    <a:pt x="15900" y="258191"/>
                    <a:pt x="11735" y="249098"/>
                  </a:cubicBezTo>
                  <a:cubicBezTo>
                    <a:pt x="7569" y="240018"/>
                    <a:pt x="6058" y="226390"/>
                    <a:pt x="4915" y="210490"/>
                  </a:cubicBezTo>
                  <a:cubicBezTo>
                    <a:pt x="3785" y="194590"/>
                    <a:pt x="3023" y="176416"/>
                    <a:pt x="2261" y="160134"/>
                  </a:cubicBezTo>
                  <a:cubicBezTo>
                    <a:pt x="1511" y="143853"/>
                    <a:pt x="750" y="129477"/>
                    <a:pt x="369" y="116599"/>
                  </a:cubicBezTo>
                  <a:cubicBezTo>
                    <a:pt x="0" y="103734"/>
                    <a:pt x="0" y="92367"/>
                    <a:pt x="3023" y="82525"/>
                  </a:cubicBezTo>
                  <a:cubicBezTo>
                    <a:pt x="6058" y="72682"/>
                    <a:pt x="12104" y="64351"/>
                    <a:pt x="16269" y="55271"/>
                  </a:cubicBezTo>
                  <a:cubicBezTo>
                    <a:pt x="20435" y="46190"/>
                    <a:pt x="22708" y="36347"/>
                    <a:pt x="28004" y="29147"/>
                  </a:cubicBezTo>
                  <a:cubicBezTo>
                    <a:pt x="33312" y="21958"/>
                    <a:pt x="41644" y="17412"/>
                    <a:pt x="50343" y="13246"/>
                  </a:cubicBezTo>
                  <a:cubicBezTo>
                    <a:pt x="59055" y="9080"/>
                    <a:pt x="68135" y="5296"/>
                    <a:pt x="77597" y="3023"/>
                  </a:cubicBezTo>
                  <a:cubicBezTo>
                    <a:pt x="87071" y="750"/>
                    <a:pt x="96914" y="0"/>
                    <a:pt x="108649" y="3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1527">
              <a:extLst>
                <a:ext uri="{FF2B5EF4-FFF2-40B4-BE49-F238E27FC236}">
                  <a16:creationId xmlns:a16="http://schemas.microsoft.com/office/drawing/2014/main" id="{D7064964-BD08-44D3-A8FB-5707985894EB}"/>
                </a:ext>
              </a:extLst>
            </p:cNvPr>
            <p:cNvSpPr/>
            <p:nvPr/>
          </p:nvSpPr>
          <p:spPr>
            <a:xfrm>
              <a:off x="2197469" y="242845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1528">
              <a:extLst>
                <a:ext uri="{FF2B5EF4-FFF2-40B4-BE49-F238E27FC236}">
                  <a16:creationId xmlns:a16="http://schemas.microsoft.com/office/drawing/2014/main" id="{D0180B8A-75C5-41D4-A3AB-110B87DA411C}"/>
                </a:ext>
              </a:extLst>
            </p:cNvPr>
            <p:cNvSpPr/>
            <p:nvPr/>
          </p:nvSpPr>
          <p:spPr>
            <a:xfrm>
              <a:off x="2270290" y="2667369"/>
              <a:ext cx="273038" cy="19723"/>
            </a:xfrm>
            <a:custGeom>
              <a:avLst/>
              <a:gdLst/>
              <a:ahLst/>
              <a:cxnLst/>
              <a:rect l="0" t="0" r="0" b="0"/>
              <a:pathLst>
                <a:path w="273038" h="19723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3" y="10630"/>
                    <a:pt x="157378" y="13653"/>
                  </a:cubicBezTo>
                  <a:cubicBezTo>
                    <a:pt x="190373" y="16688"/>
                    <a:pt x="194158" y="17450"/>
                    <a:pt x="199086" y="16307"/>
                  </a:cubicBezTo>
                  <a:cubicBezTo>
                    <a:pt x="204025" y="15177"/>
                    <a:pt x="210083" y="12141"/>
                    <a:pt x="216154" y="10630"/>
                  </a:cubicBezTo>
                  <a:cubicBezTo>
                    <a:pt x="222224" y="9106"/>
                    <a:pt x="228295" y="9106"/>
                    <a:pt x="233985" y="11379"/>
                  </a:cubicBezTo>
                  <a:cubicBezTo>
                    <a:pt x="239675" y="13653"/>
                    <a:pt x="244983" y="18212"/>
                    <a:pt x="249149" y="18961"/>
                  </a:cubicBezTo>
                  <a:cubicBezTo>
                    <a:pt x="253327" y="19723"/>
                    <a:pt x="256349" y="16688"/>
                    <a:pt x="260147" y="15177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38" y="13653"/>
                    <a:pt x="273038" y="13653"/>
                    <a:pt x="273038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1529">
              <a:extLst>
                <a:ext uri="{FF2B5EF4-FFF2-40B4-BE49-F238E27FC236}">
                  <a16:creationId xmlns:a16="http://schemas.microsoft.com/office/drawing/2014/main" id="{44AE9738-C1B1-4F39-89F8-7D26E392EE43}"/>
                </a:ext>
              </a:extLst>
            </p:cNvPr>
            <p:cNvSpPr/>
            <p:nvPr/>
          </p:nvSpPr>
          <p:spPr>
            <a:xfrm>
              <a:off x="2265731" y="2787968"/>
              <a:ext cx="197967" cy="113766"/>
            </a:xfrm>
            <a:custGeom>
              <a:avLst/>
              <a:gdLst/>
              <a:ahLst/>
              <a:cxnLst/>
              <a:rect l="0" t="0" r="0" b="0"/>
              <a:pathLst>
                <a:path w="197967" h="113766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73"/>
                    <a:pt x="6070" y="4559"/>
                    <a:pt x="9486" y="5309"/>
                  </a:cubicBezTo>
                  <a:cubicBezTo>
                    <a:pt x="12890" y="6071"/>
                    <a:pt x="16688" y="5309"/>
                    <a:pt x="19342" y="6833"/>
                  </a:cubicBezTo>
                  <a:cubicBezTo>
                    <a:pt x="21996" y="8344"/>
                    <a:pt x="23520" y="12141"/>
                    <a:pt x="26174" y="13271"/>
                  </a:cubicBezTo>
                  <a:cubicBezTo>
                    <a:pt x="28828" y="14414"/>
                    <a:pt x="32613" y="12890"/>
                    <a:pt x="36411" y="13271"/>
                  </a:cubicBezTo>
                  <a:cubicBezTo>
                    <a:pt x="40195" y="13652"/>
                    <a:pt x="43993" y="15926"/>
                    <a:pt x="46647" y="19723"/>
                  </a:cubicBezTo>
                  <a:cubicBezTo>
                    <a:pt x="49301" y="23520"/>
                    <a:pt x="50825" y="28829"/>
                    <a:pt x="54990" y="32994"/>
                  </a:cubicBezTo>
                  <a:cubicBezTo>
                    <a:pt x="59156" y="37173"/>
                    <a:pt x="65989" y="40195"/>
                    <a:pt x="71679" y="43612"/>
                  </a:cubicBezTo>
                  <a:cubicBezTo>
                    <a:pt x="77368" y="47028"/>
                    <a:pt x="81915" y="50825"/>
                    <a:pt x="86461" y="51574"/>
                  </a:cubicBezTo>
                  <a:cubicBezTo>
                    <a:pt x="91021" y="52337"/>
                    <a:pt x="95567" y="50063"/>
                    <a:pt x="100876" y="49301"/>
                  </a:cubicBezTo>
                  <a:cubicBezTo>
                    <a:pt x="106184" y="48539"/>
                    <a:pt x="112255" y="49301"/>
                    <a:pt x="118706" y="49682"/>
                  </a:cubicBezTo>
                  <a:cubicBezTo>
                    <a:pt x="125146" y="50063"/>
                    <a:pt x="131978" y="50063"/>
                    <a:pt x="139941" y="51194"/>
                  </a:cubicBezTo>
                  <a:cubicBezTo>
                    <a:pt x="147904" y="52337"/>
                    <a:pt x="157010" y="54610"/>
                    <a:pt x="161556" y="57645"/>
                  </a:cubicBezTo>
                  <a:cubicBezTo>
                    <a:pt x="166103" y="60680"/>
                    <a:pt x="166103" y="64478"/>
                    <a:pt x="166865" y="70155"/>
                  </a:cubicBezTo>
                  <a:cubicBezTo>
                    <a:pt x="167627" y="75845"/>
                    <a:pt x="169138" y="83439"/>
                    <a:pt x="171411" y="88748"/>
                  </a:cubicBezTo>
                  <a:cubicBezTo>
                    <a:pt x="173685" y="94056"/>
                    <a:pt x="176720" y="97091"/>
                    <a:pt x="181279" y="100876"/>
                  </a:cubicBezTo>
                  <a:cubicBezTo>
                    <a:pt x="185826" y="104673"/>
                    <a:pt x="191897" y="109220"/>
                    <a:pt x="194932" y="111494"/>
                  </a:cubicBezTo>
                  <a:cubicBezTo>
                    <a:pt x="197967" y="113766"/>
                    <a:pt x="197967" y="113766"/>
                    <a:pt x="197967" y="11376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1530">
              <a:extLst>
                <a:ext uri="{FF2B5EF4-FFF2-40B4-BE49-F238E27FC236}">
                  <a16:creationId xmlns:a16="http://schemas.microsoft.com/office/drawing/2014/main" id="{B732B93A-BEBE-4963-988C-701DF190B5F8}"/>
                </a:ext>
              </a:extLst>
            </p:cNvPr>
            <p:cNvSpPr/>
            <p:nvPr/>
          </p:nvSpPr>
          <p:spPr>
            <a:xfrm>
              <a:off x="1947177" y="2389772"/>
              <a:ext cx="20484" cy="373164"/>
            </a:xfrm>
            <a:custGeom>
              <a:avLst/>
              <a:gdLst/>
              <a:ahLst/>
              <a:cxnLst/>
              <a:rect l="0" t="0" r="0" b="0"/>
              <a:pathLst>
                <a:path w="20484" h="373164">
                  <a:moveTo>
                    <a:pt x="0" y="0"/>
                  </a:moveTo>
                  <a:lnTo>
                    <a:pt x="20484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1531">
              <a:extLst>
                <a:ext uri="{FF2B5EF4-FFF2-40B4-BE49-F238E27FC236}">
                  <a16:creationId xmlns:a16="http://schemas.microsoft.com/office/drawing/2014/main" id="{EB1249DB-1B1C-4ECB-9884-541632652AD9}"/>
                </a:ext>
              </a:extLst>
            </p:cNvPr>
            <p:cNvSpPr/>
            <p:nvPr/>
          </p:nvSpPr>
          <p:spPr>
            <a:xfrm>
              <a:off x="1959128" y="2608211"/>
              <a:ext cx="312864" cy="0"/>
            </a:xfrm>
            <a:custGeom>
              <a:avLst/>
              <a:gdLst/>
              <a:ahLst/>
              <a:cxnLst/>
              <a:rect l="0" t="0" r="0" b="0"/>
              <a:pathLst>
                <a:path w="312864">
                  <a:moveTo>
                    <a:pt x="312864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1532">
              <a:extLst>
                <a:ext uri="{FF2B5EF4-FFF2-40B4-BE49-F238E27FC236}">
                  <a16:creationId xmlns:a16="http://schemas.microsoft.com/office/drawing/2014/main" id="{717E3C69-AB87-4F84-AC40-DA3EE6575150}"/>
                </a:ext>
              </a:extLst>
            </p:cNvPr>
            <p:cNvSpPr/>
            <p:nvPr/>
          </p:nvSpPr>
          <p:spPr>
            <a:xfrm>
              <a:off x="2413699" y="682333"/>
              <a:ext cx="0" cy="272567"/>
            </a:xfrm>
            <a:custGeom>
              <a:avLst/>
              <a:gdLst/>
              <a:ahLst/>
              <a:cxnLst/>
              <a:rect l="0" t="0" r="0" b="0"/>
              <a:pathLst>
                <a:path h="272567">
                  <a:moveTo>
                    <a:pt x="0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1533">
              <a:extLst>
                <a:ext uri="{FF2B5EF4-FFF2-40B4-BE49-F238E27FC236}">
                  <a16:creationId xmlns:a16="http://schemas.microsoft.com/office/drawing/2014/main" id="{EEC47326-BABB-4C0A-BEA3-CE7B3A3ACF20}"/>
                </a:ext>
              </a:extLst>
            </p:cNvPr>
            <p:cNvSpPr/>
            <p:nvPr/>
          </p:nvSpPr>
          <p:spPr>
            <a:xfrm>
              <a:off x="2376375" y="852513"/>
              <a:ext cx="74650" cy="149301"/>
            </a:xfrm>
            <a:custGeom>
              <a:avLst/>
              <a:gdLst/>
              <a:ahLst/>
              <a:cxnLst/>
              <a:rect l="0" t="0" r="0" b="0"/>
              <a:pathLst>
                <a:path w="74650" h="149301">
                  <a:moveTo>
                    <a:pt x="0" y="0"/>
                  </a:moveTo>
                  <a:lnTo>
                    <a:pt x="74650" y="0"/>
                  </a:lnTo>
                  <a:lnTo>
                    <a:pt x="37324" y="14930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1534">
              <a:extLst>
                <a:ext uri="{FF2B5EF4-FFF2-40B4-BE49-F238E27FC236}">
                  <a16:creationId xmlns:a16="http://schemas.microsoft.com/office/drawing/2014/main" id="{4579DE32-F36E-44AC-8C31-9AC2A322EBD4}"/>
                </a:ext>
              </a:extLst>
            </p:cNvPr>
            <p:cNvSpPr/>
            <p:nvPr/>
          </p:nvSpPr>
          <p:spPr>
            <a:xfrm>
              <a:off x="2390941" y="863892"/>
              <a:ext cx="45517" cy="91008"/>
            </a:xfrm>
            <a:custGeom>
              <a:avLst/>
              <a:gdLst/>
              <a:ahLst/>
              <a:cxnLst/>
              <a:rect l="0" t="0" r="0" b="0"/>
              <a:pathLst>
                <a:path w="45517" h="91008">
                  <a:moveTo>
                    <a:pt x="45517" y="0"/>
                  </a:moveTo>
                  <a:lnTo>
                    <a:pt x="22758" y="910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535">
              <a:extLst>
                <a:ext uri="{FF2B5EF4-FFF2-40B4-BE49-F238E27FC236}">
                  <a16:creationId xmlns:a16="http://schemas.microsoft.com/office/drawing/2014/main" id="{836951B5-56C7-4EE0-8874-609781A9A078}"/>
                </a:ext>
              </a:extLst>
            </p:cNvPr>
            <p:cNvSpPr/>
            <p:nvPr/>
          </p:nvSpPr>
          <p:spPr>
            <a:xfrm>
              <a:off x="2413700" y="682333"/>
              <a:ext cx="1181163" cy="272568"/>
            </a:xfrm>
            <a:custGeom>
              <a:avLst/>
              <a:gdLst/>
              <a:ahLst/>
              <a:cxnLst/>
              <a:rect l="0" t="0" r="0" b="0"/>
              <a:pathLst>
                <a:path w="1181163" h="272568">
                  <a:moveTo>
                    <a:pt x="0" y="0"/>
                  </a:moveTo>
                  <a:lnTo>
                    <a:pt x="1181163" y="27256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1536">
              <a:extLst>
                <a:ext uri="{FF2B5EF4-FFF2-40B4-BE49-F238E27FC236}">
                  <a16:creationId xmlns:a16="http://schemas.microsoft.com/office/drawing/2014/main" id="{09E41729-4E66-41D7-8FFE-518ACB72C199}"/>
                </a:ext>
              </a:extLst>
            </p:cNvPr>
            <p:cNvSpPr/>
            <p:nvPr/>
          </p:nvSpPr>
          <p:spPr>
            <a:xfrm>
              <a:off x="3486697" y="895516"/>
              <a:ext cx="153873" cy="72733"/>
            </a:xfrm>
            <a:custGeom>
              <a:avLst/>
              <a:gdLst/>
              <a:ahLst/>
              <a:cxnLst/>
              <a:rect l="0" t="0" r="0" b="0"/>
              <a:pathLst>
                <a:path w="153873" h="72733">
                  <a:moveTo>
                    <a:pt x="16790" y="0"/>
                  </a:moveTo>
                  <a:lnTo>
                    <a:pt x="153873" y="69939"/>
                  </a:lnTo>
                  <a:lnTo>
                    <a:pt x="0" y="72733"/>
                  </a:lnTo>
                  <a:lnTo>
                    <a:pt x="167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1537">
              <a:extLst>
                <a:ext uri="{FF2B5EF4-FFF2-40B4-BE49-F238E27FC236}">
                  <a16:creationId xmlns:a16="http://schemas.microsoft.com/office/drawing/2014/main" id="{EFDA2BC3-5FBA-4BEF-907D-99F154C2F084}"/>
                </a:ext>
              </a:extLst>
            </p:cNvPr>
            <p:cNvSpPr/>
            <p:nvPr/>
          </p:nvSpPr>
          <p:spPr>
            <a:xfrm>
              <a:off x="3501061" y="912267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10237" y="0"/>
                  </a:moveTo>
                  <a:lnTo>
                    <a:pt x="93802" y="42633"/>
                  </a:lnTo>
                  <a:lnTo>
                    <a:pt x="0" y="4433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1538">
              <a:extLst>
                <a:ext uri="{FF2B5EF4-FFF2-40B4-BE49-F238E27FC236}">
                  <a16:creationId xmlns:a16="http://schemas.microsoft.com/office/drawing/2014/main" id="{10B232DA-B933-4DD5-A7DC-414E0B1E4FC9}"/>
                </a:ext>
              </a:extLst>
            </p:cNvPr>
            <p:cNvSpPr/>
            <p:nvPr/>
          </p:nvSpPr>
          <p:spPr>
            <a:xfrm>
              <a:off x="1232536" y="682333"/>
              <a:ext cx="1181164" cy="272567"/>
            </a:xfrm>
            <a:custGeom>
              <a:avLst/>
              <a:gdLst/>
              <a:ahLst/>
              <a:cxnLst/>
              <a:rect l="0" t="0" r="0" b="0"/>
              <a:pathLst>
                <a:path w="1181164" h="272567">
                  <a:moveTo>
                    <a:pt x="1181164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1539">
              <a:extLst>
                <a:ext uri="{FF2B5EF4-FFF2-40B4-BE49-F238E27FC236}">
                  <a16:creationId xmlns:a16="http://schemas.microsoft.com/office/drawing/2014/main" id="{14B6C111-29E7-4CBC-A313-18ADF78FCA95}"/>
                </a:ext>
              </a:extLst>
            </p:cNvPr>
            <p:cNvSpPr/>
            <p:nvPr/>
          </p:nvSpPr>
          <p:spPr>
            <a:xfrm>
              <a:off x="1186828" y="895515"/>
              <a:ext cx="153874" cy="72733"/>
            </a:xfrm>
            <a:custGeom>
              <a:avLst/>
              <a:gdLst/>
              <a:ahLst/>
              <a:cxnLst/>
              <a:rect l="0" t="0" r="0" b="0"/>
              <a:pathLst>
                <a:path w="153874" h="72733">
                  <a:moveTo>
                    <a:pt x="137084" y="0"/>
                  </a:moveTo>
                  <a:lnTo>
                    <a:pt x="153874" y="72733"/>
                  </a:lnTo>
                  <a:lnTo>
                    <a:pt x="0" y="69939"/>
                  </a:lnTo>
                  <a:lnTo>
                    <a:pt x="1370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1540">
              <a:extLst>
                <a:ext uri="{FF2B5EF4-FFF2-40B4-BE49-F238E27FC236}">
                  <a16:creationId xmlns:a16="http://schemas.microsoft.com/office/drawing/2014/main" id="{C1A7E819-B9EF-4CD2-A6BA-5C647E97DB63}"/>
                </a:ext>
              </a:extLst>
            </p:cNvPr>
            <p:cNvSpPr/>
            <p:nvPr/>
          </p:nvSpPr>
          <p:spPr>
            <a:xfrm>
              <a:off x="1232536" y="912266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93802" y="44336"/>
                  </a:moveTo>
                  <a:lnTo>
                    <a:pt x="0" y="42633"/>
                  </a:lnTo>
                  <a:lnTo>
                    <a:pt x="8356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1541">
              <a:extLst>
                <a:ext uri="{FF2B5EF4-FFF2-40B4-BE49-F238E27FC236}">
                  <a16:creationId xmlns:a16="http://schemas.microsoft.com/office/drawing/2014/main" id="{E849F875-E90B-4CC4-884D-B73EAEAE0EAF}"/>
                </a:ext>
              </a:extLst>
            </p:cNvPr>
            <p:cNvSpPr/>
            <p:nvPr/>
          </p:nvSpPr>
          <p:spPr>
            <a:xfrm>
              <a:off x="1232536" y="1863483"/>
              <a:ext cx="817727" cy="272580"/>
            </a:xfrm>
            <a:custGeom>
              <a:avLst/>
              <a:gdLst/>
              <a:ahLst/>
              <a:cxnLst/>
              <a:rect l="0" t="0" r="0" b="0"/>
              <a:pathLst>
                <a:path w="817727" h="27258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1542">
              <a:extLst>
                <a:ext uri="{FF2B5EF4-FFF2-40B4-BE49-F238E27FC236}">
                  <a16:creationId xmlns:a16="http://schemas.microsoft.com/office/drawing/2014/main" id="{75343B6F-122D-4758-B386-FBE6E08B0A70}"/>
                </a:ext>
              </a:extLst>
            </p:cNvPr>
            <p:cNvSpPr/>
            <p:nvPr/>
          </p:nvSpPr>
          <p:spPr>
            <a:xfrm>
              <a:off x="1941323" y="2068271"/>
              <a:ext cx="153441" cy="82626"/>
            </a:xfrm>
            <a:custGeom>
              <a:avLst/>
              <a:gdLst/>
              <a:ahLst/>
              <a:cxnLst/>
              <a:rect l="0" t="0" r="0" b="0"/>
              <a:pathLst>
                <a:path w="153441" h="82626">
                  <a:moveTo>
                    <a:pt x="23609" y="0"/>
                  </a:moveTo>
                  <a:lnTo>
                    <a:pt x="153441" y="82626"/>
                  </a:lnTo>
                  <a:lnTo>
                    <a:pt x="0" y="70828"/>
                  </a:lnTo>
                  <a:lnTo>
                    <a:pt x="236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1543">
              <a:extLst>
                <a:ext uri="{FF2B5EF4-FFF2-40B4-BE49-F238E27FC236}">
                  <a16:creationId xmlns:a16="http://schemas.microsoft.com/office/drawing/2014/main" id="{DAFAB3B9-C898-4C00-BEBD-1960E201DC23}"/>
                </a:ext>
              </a:extLst>
            </p:cNvPr>
            <p:cNvSpPr/>
            <p:nvPr/>
          </p:nvSpPr>
          <p:spPr>
            <a:xfrm>
              <a:off x="1956728" y="2085696"/>
              <a:ext cx="93535" cy="50368"/>
            </a:xfrm>
            <a:custGeom>
              <a:avLst/>
              <a:gdLst/>
              <a:ahLst/>
              <a:cxnLst/>
              <a:rect l="0" t="0" r="0" b="0"/>
              <a:pathLst>
                <a:path w="93535" h="50368">
                  <a:moveTo>
                    <a:pt x="14389" y="0"/>
                  </a:moveTo>
                  <a:lnTo>
                    <a:pt x="93535" y="50368"/>
                  </a:lnTo>
                  <a:lnTo>
                    <a:pt x="0" y="431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1544">
              <a:extLst>
                <a:ext uri="{FF2B5EF4-FFF2-40B4-BE49-F238E27FC236}">
                  <a16:creationId xmlns:a16="http://schemas.microsoft.com/office/drawing/2014/main" id="{139052B2-7CEB-4933-A561-9045270E95A2}"/>
                </a:ext>
              </a:extLst>
            </p:cNvPr>
            <p:cNvSpPr/>
            <p:nvPr/>
          </p:nvSpPr>
          <p:spPr>
            <a:xfrm>
              <a:off x="414808" y="1863483"/>
              <a:ext cx="817728" cy="272580"/>
            </a:xfrm>
            <a:custGeom>
              <a:avLst/>
              <a:gdLst/>
              <a:ahLst/>
              <a:cxnLst/>
              <a:rect l="0" t="0" r="0" b="0"/>
              <a:pathLst>
                <a:path w="817728" h="272580">
                  <a:moveTo>
                    <a:pt x="817728" y="0"/>
                  </a:moveTo>
                  <a:lnTo>
                    <a:pt x="0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1545">
              <a:extLst>
                <a:ext uri="{FF2B5EF4-FFF2-40B4-BE49-F238E27FC236}">
                  <a16:creationId xmlns:a16="http://schemas.microsoft.com/office/drawing/2014/main" id="{82C896E9-DB13-4D68-B4A0-2B8FAE0BF8C1}"/>
                </a:ext>
              </a:extLst>
            </p:cNvPr>
            <p:cNvSpPr/>
            <p:nvPr/>
          </p:nvSpPr>
          <p:spPr>
            <a:xfrm>
              <a:off x="370307" y="2068270"/>
              <a:ext cx="153442" cy="82626"/>
            </a:xfrm>
            <a:custGeom>
              <a:avLst/>
              <a:gdLst/>
              <a:ahLst/>
              <a:cxnLst/>
              <a:rect l="0" t="0" r="0" b="0"/>
              <a:pathLst>
                <a:path w="153442" h="82626">
                  <a:moveTo>
                    <a:pt x="129832" y="0"/>
                  </a:moveTo>
                  <a:lnTo>
                    <a:pt x="153442" y="70828"/>
                  </a:lnTo>
                  <a:lnTo>
                    <a:pt x="0" y="82626"/>
                  </a:lnTo>
                  <a:lnTo>
                    <a:pt x="1298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Shape 1546">
              <a:extLst>
                <a:ext uri="{FF2B5EF4-FFF2-40B4-BE49-F238E27FC236}">
                  <a16:creationId xmlns:a16="http://schemas.microsoft.com/office/drawing/2014/main" id="{93F047A5-2F06-4245-8435-F23E4264D7EB}"/>
                </a:ext>
              </a:extLst>
            </p:cNvPr>
            <p:cNvSpPr/>
            <p:nvPr/>
          </p:nvSpPr>
          <p:spPr>
            <a:xfrm>
              <a:off x="414808" y="2085695"/>
              <a:ext cx="93535" cy="50368"/>
            </a:xfrm>
            <a:custGeom>
              <a:avLst/>
              <a:gdLst/>
              <a:ahLst/>
              <a:cxnLst/>
              <a:rect l="0" t="0" r="0" b="0"/>
              <a:pathLst>
                <a:path w="93535" h="50368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02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2CEF-E3AC-422B-8490-C7878FE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D5DBE-29E6-4BA8-A550-64FAE8AF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Group 29058">
            <a:extLst>
              <a:ext uri="{FF2B5EF4-FFF2-40B4-BE49-F238E27FC236}">
                <a16:creationId xmlns:a16="http://schemas.microsoft.com/office/drawing/2014/main" id="{DE5CD025-15C7-4AD6-8CEC-5821FF1D0380}"/>
              </a:ext>
            </a:extLst>
          </p:cNvPr>
          <p:cNvGrpSpPr/>
          <p:nvPr/>
        </p:nvGrpSpPr>
        <p:grpSpPr>
          <a:xfrm>
            <a:off x="5642292" y="1288164"/>
            <a:ext cx="907415" cy="758826"/>
            <a:chOff x="0" y="0"/>
            <a:chExt cx="907885" cy="758850"/>
          </a:xfrm>
        </p:grpSpPr>
        <p:sp>
          <p:nvSpPr>
            <p:cNvPr id="6" name="Shape 1391">
              <a:extLst>
                <a:ext uri="{FF2B5EF4-FFF2-40B4-BE49-F238E27FC236}">
                  <a16:creationId xmlns:a16="http://schemas.microsoft.com/office/drawing/2014/main" id="{C32B4026-325D-41A5-8B6F-EE5DB744463D}"/>
                </a:ext>
              </a:extLst>
            </p:cNvPr>
            <p:cNvSpPr/>
            <p:nvPr/>
          </p:nvSpPr>
          <p:spPr>
            <a:xfrm>
              <a:off x="0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392">
              <a:extLst>
                <a:ext uri="{FF2B5EF4-FFF2-40B4-BE49-F238E27FC236}">
                  <a16:creationId xmlns:a16="http://schemas.microsoft.com/office/drawing/2014/main" id="{FDA87421-4314-40F8-9D96-20D48E5A860C}"/>
                </a:ext>
              </a:extLst>
            </p:cNvPr>
            <p:cNvSpPr/>
            <p:nvPr/>
          </p:nvSpPr>
          <p:spPr>
            <a:xfrm>
              <a:off x="681481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393">
              <a:extLst>
                <a:ext uri="{FF2B5EF4-FFF2-40B4-BE49-F238E27FC236}">
                  <a16:creationId xmlns:a16="http://schemas.microsoft.com/office/drawing/2014/main" id="{89072F13-A978-4254-BCA2-7397FEBD5683}"/>
                </a:ext>
              </a:extLst>
            </p:cNvPr>
            <p:cNvSpPr/>
            <p:nvPr/>
          </p:nvSpPr>
          <p:spPr>
            <a:xfrm>
              <a:off x="624586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394">
              <a:extLst>
                <a:ext uri="{FF2B5EF4-FFF2-40B4-BE49-F238E27FC236}">
                  <a16:creationId xmlns:a16="http://schemas.microsoft.com/office/drawing/2014/main" id="{EE5D90AE-7DA7-4B26-9804-C4D13346326D}"/>
                </a:ext>
              </a:extLst>
            </p:cNvPr>
            <p:cNvSpPr/>
            <p:nvPr/>
          </p:nvSpPr>
          <p:spPr>
            <a:xfrm>
              <a:off x="562013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395">
              <a:extLst>
                <a:ext uri="{FF2B5EF4-FFF2-40B4-BE49-F238E27FC236}">
                  <a16:creationId xmlns:a16="http://schemas.microsoft.com/office/drawing/2014/main" id="{0B898EE6-C185-4474-8F89-35DE23137888}"/>
                </a:ext>
              </a:extLst>
            </p:cNvPr>
            <p:cNvSpPr/>
            <p:nvPr/>
          </p:nvSpPr>
          <p:spPr>
            <a:xfrm>
              <a:off x="634834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396">
              <a:extLst>
                <a:ext uri="{FF2B5EF4-FFF2-40B4-BE49-F238E27FC236}">
                  <a16:creationId xmlns:a16="http://schemas.microsoft.com/office/drawing/2014/main" id="{C7F5792B-8F60-4DD3-A832-856725532AC2}"/>
                </a:ext>
              </a:extLst>
            </p:cNvPr>
            <p:cNvSpPr/>
            <p:nvPr/>
          </p:nvSpPr>
          <p:spPr>
            <a:xfrm>
              <a:off x="630275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397">
              <a:extLst>
                <a:ext uri="{FF2B5EF4-FFF2-40B4-BE49-F238E27FC236}">
                  <a16:creationId xmlns:a16="http://schemas.microsoft.com/office/drawing/2014/main" id="{14CA9C0C-5A20-4412-8163-1CFEDEFC79FB}"/>
                </a:ext>
              </a:extLst>
            </p:cNvPr>
            <p:cNvSpPr/>
            <p:nvPr/>
          </p:nvSpPr>
          <p:spPr>
            <a:xfrm>
              <a:off x="311721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398">
              <a:extLst>
                <a:ext uri="{FF2B5EF4-FFF2-40B4-BE49-F238E27FC236}">
                  <a16:creationId xmlns:a16="http://schemas.microsoft.com/office/drawing/2014/main" id="{234609ED-9BCB-42FD-95CA-7B3E92FAAE58}"/>
                </a:ext>
              </a:extLst>
            </p:cNvPr>
            <p:cNvSpPr/>
            <p:nvPr/>
          </p:nvSpPr>
          <p:spPr>
            <a:xfrm>
              <a:off x="323672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0267">
            <a:extLst>
              <a:ext uri="{FF2B5EF4-FFF2-40B4-BE49-F238E27FC236}">
                <a16:creationId xmlns:a16="http://schemas.microsoft.com/office/drawing/2014/main" id="{F03A7266-4ADA-43D9-9798-EC25D0EBF6A6}"/>
              </a:ext>
            </a:extLst>
          </p:cNvPr>
          <p:cNvGrpSpPr/>
          <p:nvPr/>
        </p:nvGrpSpPr>
        <p:grpSpPr>
          <a:xfrm>
            <a:off x="4454842" y="1288164"/>
            <a:ext cx="3269615" cy="1757681"/>
            <a:chOff x="0" y="0"/>
            <a:chExt cx="3270199" cy="1758290"/>
          </a:xfrm>
        </p:grpSpPr>
        <p:sp>
          <p:nvSpPr>
            <p:cNvPr id="15" name="Shape 1416">
              <a:extLst>
                <a:ext uri="{FF2B5EF4-FFF2-40B4-BE49-F238E27FC236}">
                  <a16:creationId xmlns:a16="http://schemas.microsoft.com/office/drawing/2014/main" id="{7F1E601C-7A76-4743-9C19-6A93D21D58C9}"/>
                </a:ext>
              </a:extLst>
            </p:cNvPr>
            <p:cNvSpPr/>
            <p:nvPr/>
          </p:nvSpPr>
          <p:spPr>
            <a:xfrm>
              <a:off x="0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53" y="71297"/>
                    <a:pt x="329933" y="87985"/>
                    <a:pt x="328041" y="98222"/>
                  </a:cubicBezTo>
                  <a:cubicBezTo>
                    <a:pt x="326136" y="108457"/>
                    <a:pt x="329171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66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488" y="98602"/>
                  </a:cubicBezTo>
                  <a:cubicBezTo>
                    <a:pt x="272288" y="93294"/>
                    <a:pt x="257873" y="88735"/>
                    <a:pt x="246126" y="84950"/>
                  </a:cubicBezTo>
                  <a:cubicBezTo>
                    <a:pt x="234366" y="81152"/>
                    <a:pt x="225260" y="78117"/>
                    <a:pt x="213881" y="82296"/>
                  </a:cubicBezTo>
                  <a:cubicBezTo>
                    <a:pt x="202514" y="86461"/>
                    <a:pt x="188861" y="97841"/>
                    <a:pt x="178613" y="110731"/>
                  </a:cubicBezTo>
                  <a:cubicBezTo>
                    <a:pt x="168377" y="123634"/>
                    <a:pt x="161557" y="138036"/>
                    <a:pt x="155104" y="150177"/>
                  </a:cubicBezTo>
                  <a:cubicBezTo>
                    <a:pt x="148654" y="162306"/>
                    <a:pt x="142596" y="172174"/>
                    <a:pt x="133490" y="180898"/>
                  </a:cubicBezTo>
                  <a:cubicBezTo>
                    <a:pt x="124384" y="189611"/>
                    <a:pt x="112255" y="197205"/>
                    <a:pt x="100114" y="205917"/>
                  </a:cubicBezTo>
                  <a:cubicBezTo>
                    <a:pt x="87986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4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29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11" y="342062"/>
                    <a:pt x="3035" y="354202"/>
                    <a:pt x="7200" y="363308"/>
                  </a:cubicBezTo>
                  <a:cubicBezTo>
                    <a:pt x="11379" y="372402"/>
                    <a:pt x="18199" y="378472"/>
                    <a:pt x="24650" y="388327"/>
                  </a:cubicBezTo>
                  <a:cubicBezTo>
                    <a:pt x="31090" y="398195"/>
                    <a:pt x="37161" y="411848"/>
                    <a:pt x="43611" y="422465"/>
                  </a:cubicBezTo>
                  <a:cubicBezTo>
                    <a:pt x="50063" y="433082"/>
                    <a:pt x="56883" y="440664"/>
                    <a:pt x="63715" y="450913"/>
                  </a:cubicBezTo>
                  <a:cubicBezTo>
                    <a:pt x="70536" y="461149"/>
                    <a:pt x="77356" y="474040"/>
                    <a:pt x="83426" y="486549"/>
                  </a:cubicBezTo>
                  <a:cubicBezTo>
                    <a:pt x="89497" y="499071"/>
                    <a:pt x="94805" y="511200"/>
                    <a:pt x="98984" y="520306"/>
                  </a:cubicBezTo>
                  <a:cubicBezTo>
                    <a:pt x="103150" y="529412"/>
                    <a:pt x="106184" y="535482"/>
                    <a:pt x="105423" y="541921"/>
                  </a:cubicBezTo>
                  <a:cubicBezTo>
                    <a:pt x="104661" y="548373"/>
                    <a:pt x="100114" y="555193"/>
                    <a:pt x="96330" y="559752"/>
                  </a:cubicBezTo>
                  <a:cubicBezTo>
                    <a:pt x="92532" y="564299"/>
                    <a:pt x="89497" y="566572"/>
                    <a:pt x="88735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31" y="580224"/>
                    <a:pt x="120980" y="579844"/>
                  </a:cubicBezTo>
                  <a:cubicBezTo>
                    <a:pt x="131216" y="579463"/>
                    <a:pt x="141834" y="576427"/>
                    <a:pt x="149034" y="573773"/>
                  </a:cubicBezTo>
                  <a:cubicBezTo>
                    <a:pt x="156249" y="571119"/>
                    <a:pt x="160033" y="568845"/>
                    <a:pt x="169139" y="563537"/>
                  </a:cubicBezTo>
                  <a:cubicBezTo>
                    <a:pt x="178244" y="558228"/>
                    <a:pt x="192646" y="549884"/>
                    <a:pt x="203644" y="544957"/>
                  </a:cubicBezTo>
                  <a:cubicBezTo>
                    <a:pt x="214643" y="540029"/>
                    <a:pt x="222224" y="538505"/>
                    <a:pt x="229819" y="537375"/>
                  </a:cubicBezTo>
                  <a:cubicBezTo>
                    <a:pt x="237401" y="536232"/>
                    <a:pt x="244983" y="535482"/>
                    <a:pt x="252565" y="532816"/>
                  </a:cubicBezTo>
                  <a:cubicBezTo>
                    <a:pt x="260146" y="530161"/>
                    <a:pt x="267741" y="525614"/>
                    <a:pt x="277596" y="519925"/>
                  </a:cubicBezTo>
                  <a:cubicBezTo>
                    <a:pt x="287451" y="514235"/>
                    <a:pt x="299593" y="507416"/>
                    <a:pt x="312484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49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66"/>
                    <a:pt x="511201" y="499833"/>
                    <a:pt x="519163" y="511201"/>
                  </a:cubicBezTo>
                  <a:cubicBezTo>
                    <a:pt x="527138" y="522580"/>
                    <a:pt x="533196" y="535483"/>
                    <a:pt x="537375" y="543814"/>
                  </a:cubicBezTo>
                  <a:cubicBezTo>
                    <a:pt x="541541" y="552158"/>
                    <a:pt x="543814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11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01"/>
                    <a:pt x="575678" y="510832"/>
                  </a:cubicBezTo>
                  <a:cubicBezTo>
                    <a:pt x="576428" y="510451"/>
                    <a:pt x="577190" y="511201"/>
                    <a:pt x="578714" y="514617"/>
                  </a:cubicBezTo>
                  <a:cubicBezTo>
                    <a:pt x="580225" y="518033"/>
                    <a:pt x="582499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50" y="572643"/>
                    <a:pt x="600710" y="582498"/>
                  </a:cubicBezTo>
                  <a:cubicBezTo>
                    <a:pt x="605257" y="592366"/>
                    <a:pt x="609803" y="602221"/>
                    <a:pt x="615873" y="609423"/>
                  </a:cubicBezTo>
                  <a:cubicBezTo>
                    <a:pt x="621944" y="616636"/>
                    <a:pt x="629526" y="621182"/>
                    <a:pt x="639001" y="626110"/>
                  </a:cubicBezTo>
                  <a:cubicBezTo>
                    <a:pt x="648488" y="631037"/>
                    <a:pt x="659867" y="636346"/>
                    <a:pt x="667830" y="640144"/>
                  </a:cubicBezTo>
                  <a:cubicBezTo>
                    <a:pt x="675792" y="643941"/>
                    <a:pt x="680339" y="646214"/>
                    <a:pt x="686791" y="645071"/>
                  </a:cubicBezTo>
                  <a:cubicBezTo>
                    <a:pt x="693242" y="643941"/>
                    <a:pt x="701586" y="639382"/>
                    <a:pt x="709917" y="640144"/>
                  </a:cubicBezTo>
                  <a:cubicBezTo>
                    <a:pt x="718261" y="640905"/>
                    <a:pt x="726605" y="646976"/>
                    <a:pt x="735330" y="649250"/>
                  </a:cubicBezTo>
                  <a:cubicBezTo>
                    <a:pt x="744055" y="651523"/>
                    <a:pt x="753161" y="649999"/>
                    <a:pt x="762635" y="646976"/>
                  </a:cubicBezTo>
                  <a:cubicBezTo>
                    <a:pt x="772122" y="643941"/>
                    <a:pt x="781977" y="639382"/>
                    <a:pt x="791833" y="637108"/>
                  </a:cubicBezTo>
                  <a:cubicBezTo>
                    <a:pt x="801700" y="634835"/>
                    <a:pt x="811556" y="634835"/>
                    <a:pt x="818007" y="634454"/>
                  </a:cubicBezTo>
                  <a:cubicBezTo>
                    <a:pt x="824446" y="634073"/>
                    <a:pt x="827481" y="633323"/>
                    <a:pt x="830517" y="628764"/>
                  </a:cubicBezTo>
                  <a:cubicBezTo>
                    <a:pt x="833551" y="624218"/>
                    <a:pt x="836587" y="615874"/>
                    <a:pt x="840003" y="606768"/>
                  </a:cubicBezTo>
                  <a:cubicBezTo>
                    <a:pt x="843407" y="597675"/>
                    <a:pt x="847204" y="587807"/>
                    <a:pt x="851751" y="576809"/>
                  </a:cubicBezTo>
                  <a:cubicBezTo>
                    <a:pt x="856311" y="565810"/>
                    <a:pt x="861619" y="553682"/>
                    <a:pt x="868058" y="539648"/>
                  </a:cubicBezTo>
                  <a:cubicBezTo>
                    <a:pt x="874509" y="525615"/>
                    <a:pt x="882091" y="509689"/>
                    <a:pt x="888162" y="497180"/>
                  </a:cubicBezTo>
                  <a:cubicBezTo>
                    <a:pt x="894233" y="484657"/>
                    <a:pt x="898779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79" y="353441"/>
                    <a:pt x="894233" y="342824"/>
                    <a:pt x="889686" y="333731"/>
                  </a:cubicBezTo>
                  <a:cubicBezTo>
                    <a:pt x="885127" y="324625"/>
                    <a:pt x="880580" y="317043"/>
                    <a:pt x="874509" y="309829"/>
                  </a:cubicBezTo>
                  <a:cubicBezTo>
                    <a:pt x="868439" y="302628"/>
                    <a:pt x="860856" y="295796"/>
                    <a:pt x="848347" y="286321"/>
                  </a:cubicBezTo>
                  <a:cubicBezTo>
                    <a:pt x="835825" y="276835"/>
                    <a:pt x="818388" y="264706"/>
                    <a:pt x="806628" y="252946"/>
                  </a:cubicBezTo>
                  <a:cubicBezTo>
                    <a:pt x="794867" y="241186"/>
                    <a:pt x="788810" y="229819"/>
                    <a:pt x="781596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13" y="87986"/>
                    <a:pt x="722059" y="94043"/>
                    <a:pt x="715239" y="84569"/>
                  </a:cubicBezTo>
                  <a:cubicBezTo>
                    <a:pt x="708406" y="75082"/>
                    <a:pt x="704609" y="50063"/>
                    <a:pt x="701205" y="31852"/>
                  </a:cubicBezTo>
                  <a:cubicBezTo>
                    <a:pt x="697788" y="13653"/>
                    <a:pt x="694754" y="2274"/>
                    <a:pt x="692480" y="1143"/>
                  </a:cubicBezTo>
                  <a:cubicBezTo>
                    <a:pt x="690207" y="0"/>
                    <a:pt x="688683" y="9106"/>
                    <a:pt x="686791" y="15545"/>
                  </a:cubicBezTo>
                  <a:cubicBezTo>
                    <a:pt x="684899" y="21996"/>
                    <a:pt x="682613" y="25781"/>
                    <a:pt x="679958" y="33375"/>
                  </a:cubicBezTo>
                  <a:cubicBezTo>
                    <a:pt x="677304" y="40958"/>
                    <a:pt x="674281" y="52337"/>
                    <a:pt x="671246" y="62954"/>
                  </a:cubicBezTo>
                  <a:cubicBezTo>
                    <a:pt x="668210" y="73571"/>
                    <a:pt x="665176" y="83426"/>
                    <a:pt x="661759" y="97079"/>
                  </a:cubicBezTo>
                  <a:cubicBezTo>
                    <a:pt x="658342" y="110731"/>
                    <a:pt x="654558" y="128181"/>
                    <a:pt x="652284" y="138799"/>
                  </a:cubicBezTo>
                  <a:cubicBezTo>
                    <a:pt x="649998" y="149415"/>
                    <a:pt x="649250" y="153213"/>
                    <a:pt x="646595" y="158140"/>
                  </a:cubicBezTo>
                  <a:cubicBezTo>
                    <a:pt x="643941" y="163068"/>
                    <a:pt x="639382" y="169139"/>
                    <a:pt x="634835" y="173685"/>
                  </a:cubicBezTo>
                  <a:cubicBezTo>
                    <a:pt x="630288" y="178245"/>
                    <a:pt x="625729" y="181267"/>
                    <a:pt x="620801" y="182029"/>
                  </a:cubicBezTo>
                  <a:cubicBezTo>
                    <a:pt x="615873" y="182791"/>
                    <a:pt x="610565" y="181267"/>
                    <a:pt x="604114" y="178613"/>
                  </a:cubicBezTo>
                  <a:cubicBezTo>
                    <a:pt x="597674" y="175959"/>
                    <a:pt x="590080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04" y="111493"/>
                    <a:pt x="489204" y="111493"/>
                    <a:pt x="494894" y="106946"/>
                  </a:cubicBezTo>
                  <a:cubicBezTo>
                    <a:pt x="500583" y="102387"/>
                    <a:pt x="511963" y="93294"/>
                    <a:pt x="518795" y="86081"/>
                  </a:cubicBezTo>
                  <a:cubicBezTo>
                    <a:pt x="525615" y="78880"/>
                    <a:pt x="527888" y="73571"/>
                    <a:pt x="532447" y="68643"/>
                  </a:cubicBezTo>
                  <a:cubicBezTo>
                    <a:pt x="536994" y="63716"/>
                    <a:pt x="543814" y="59157"/>
                    <a:pt x="547992" y="54610"/>
                  </a:cubicBezTo>
                  <a:cubicBezTo>
                    <a:pt x="552158" y="50063"/>
                    <a:pt x="553682" y="45504"/>
                    <a:pt x="552538" y="43612"/>
                  </a:cubicBezTo>
                  <a:cubicBezTo>
                    <a:pt x="551409" y="41720"/>
                    <a:pt x="547611" y="42469"/>
                    <a:pt x="535470" y="43231"/>
                  </a:cubicBezTo>
                  <a:cubicBezTo>
                    <a:pt x="523342" y="43993"/>
                    <a:pt x="502857" y="44754"/>
                    <a:pt x="486549" y="42849"/>
                  </a:cubicBezTo>
                  <a:cubicBezTo>
                    <a:pt x="470243" y="40957"/>
                    <a:pt x="458115" y="36411"/>
                    <a:pt x="447878" y="33375"/>
                  </a:cubicBezTo>
                  <a:cubicBezTo>
                    <a:pt x="437629" y="30340"/>
                    <a:pt x="429285" y="28816"/>
                    <a:pt x="423596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417">
              <a:extLst>
                <a:ext uri="{FF2B5EF4-FFF2-40B4-BE49-F238E27FC236}">
                  <a16:creationId xmlns:a16="http://schemas.microsoft.com/office/drawing/2014/main" id="{B089481C-27F3-4E11-8FBE-BA07D7797A55}"/>
                </a:ext>
              </a:extLst>
            </p:cNvPr>
            <p:cNvSpPr/>
            <p:nvPr/>
          </p:nvSpPr>
          <p:spPr>
            <a:xfrm>
              <a:off x="681482" y="1690395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892" y="17450"/>
                    <a:pt x="3785" y="28448"/>
                    <a:pt x="6262" y="35839"/>
                  </a:cubicBezTo>
                  <a:cubicBezTo>
                    <a:pt x="8725" y="43243"/>
                    <a:pt x="11761" y="47028"/>
                    <a:pt x="14784" y="50635"/>
                  </a:cubicBezTo>
                  <a:cubicBezTo>
                    <a:pt x="17818" y="54242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51"/>
                  </a:cubicBezTo>
                  <a:cubicBezTo>
                    <a:pt x="35649" y="67894"/>
                    <a:pt x="38304" y="67894"/>
                    <a:pt x="41720" y="66751"/>
                  </a:cubicBezTo>
                  <a:cubicBezTo>
                    <a:pt x="45123" y="65608"/>
                    <a:pt x="49302" y="63335"/>
                    <a:pt x="52527" y="61442"/>
                  </a:cubicBezTo>
                  <a:cubicBezTo>
                    <a:pt x="55741" y="59550"/>
                    <a:pt x="58027" y="58026"/>
                    <a:pt x="60490" y="58026"/>
                  </a:cubicBezTo>
                  <a:cubicBezTo>
                    <a:pt x="62954" y="58026"/>
                    <a:pt x="65608" y="59550"/>
                    <a:pt x="67311" y="58407"/>
                  </a:cubicBezTo>
                  <a:cubicBezTo>
                    <a:pt x="69025" y="57264"/>
                    <a:pt x="69774" y="53480"/>
                    <a:pt x="70346" y="49873"/>
                  </a:cubicBezTo>
                  <a:cubicBezTo>
                    <a:pt x="70917" y="46266"/>
                    <a:pt x="71298" y="42863"/>
                    <a:pt x="72428" y="37744"/>
                  </a:cubicBezTo>
                  <a:cubicBezTo>
                    <a:pt x="73572" y="32626"/>
                    <a:pt x="75464" y="25793"/>
                    <a:pt x="76416" y="19914"/>
                  </a:cubicBezTo>
                  <a:cubicBezTo>
                    <a:pt x="77369" y="14034"/>
                    <a:pt x="77369" y="9106"/>
                    <a:pt x="77547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2" y="4940"/>
                    <a:pt x="68644" y="4559"/>
                    <a:pt x="65227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1" y="9106"/>
                    <a:pt x="51194" y="9487"/>
                    <a:pt x="46837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3" y="9868"/>
                    <a:pt x="21234" y="7594"/>
                    <a:pt x="15926" y="5131"/>
                  </a:cubicBezTo>
                  <a:cubicBezTo>
                    <a:pt x="10617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418">
              <a:extLst>
                <a:ext uri="{FF2B5EF4-FFF2-40B4-BE49-F238E27FC236}">
                  <a16:creationId xmlns:a16="http://schemas.microsoft.com/office/drawing/2014/main" id="{5DF3796C-1224-4B34-91BD-3D031F5FF48F}"/>
                </a:ext>
              </a:extLst>
            </p:cNvPr>
            <p:cNvSpPr/>
            <p:nvPr/>
          </p:nvSpPr>
          <p:spPr>
            <a:xfrm>
              <a:off x="624598" y="1336192"/>
              <a:ext cx="11938" cy="280454"/>
            </a:xfrm>
            <a:custGeom>
              <a:avLst/>
              <a:gdLst/>
              <a:ahLst/>
              <a:cxnLst/>
              <a:rect l="0" t="0" r="0" b="0"/>
              <a:pathLst>
                <a:path w="11938" h="280454">
                  <a:moveTo>
                    <a:pt x="0" y="280454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419">
              <a:extLst>
                <a:ext uri="{FF2B5EF4-FFF2-40B4-BE49-F238E27FC236}">
                  <a16:creationId xmlns:a16="http://schemas.microsoft.com/office/drawing/2014/main" id="{E69D3801-E41C-4F8A-8945-7C28CE07A9EC}"/>
                </a:ext>
              </a:extLst>
            </p:cNvPr>
            <p:cNvSpPr/>
            <p:nvPr/>
          </p:nvSpPr>
          <p:spPr>
            <a:xfrm>
              <a:off x="23013" y="111364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5" y="12494"/>
                    <a:pt x="252514" y="20825"/>
                  </a:cubicBezTo>
                  <a:cubicBezTo>
                    <a:pt x="259702" y="29156"/>
                    <a:pt x="263499" y="38236"/>
                    <a:pt x="265760" y="51864"/>
                  </a:cubicBezTo>
                  <a:cubicBezTo>
                    <a:pt x="268033" y="65491"/>
                    <a:pt x="268795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5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19"/>
                  </a:cubicBezTo>
                  <a:cubicBezTo>
                    <a:pt x="206704" y="400910"/>
                    <a:pt x="184746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711" y="414538"/>
                    <a:pt x="96913" y="400161"/>
                  </a:cubicBezTo>
                  <a:cubicBezTo>
                    <a:pt x="93129" y="385772"/>
                    <a:pt x="87071" y="369872"/>
                    <a:pt x="78753" y="351698"/>
                  </a:cubicBezTo>
                  <a:cubicBezTo>
                    <a:pt x="70421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27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6" y="132877"/>
                    <a:pt x="80263" y="123416"/>
                  </a:cubicBezTo>
                  <a:cubicBezTo>
                    <a:pt x="93129" y="113954"/>
                    <a:pt x="105245" y="103350"/>
                    <a:pt x="115849" y="92377"/>
                  </a:cubicBezTo>
                  <a:cubicBezTo>
                    <a:pt x="126454" y="81391"/>
                    <a:pt x="135534" y="70038"/>
                    <a:pt x="144615" y="57922"/>
                  </a:cubicBezTo>
                  <a:cubicBezTo>
                    <a:pt x="153708" y="45806"/>
                    <a:pt x="162789" y="32941"/>
                    <a:pt x="172263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420">
              <a:extLst>
                <a:ext uri="{FF2B5EF4-FFF2-40B4-BE49-F238E27FC236}">
                  <a16:creationId xmlns:a16="http://schemas.microsoft.com/office/drawing/2014/main" id="{7D53711D-76F5-4758-A506-F32076EA3D4D}"/>
                </a:ext>
              </a:extLst>
            </p:cNvPr>
            <p:cNvSpPr/>
            <p:nvPr/>
          </p:nvSpPr>
          <p:spPr>
            <a:xfrm>
              <a:off x="562025" y="115643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421">
              <a:extLst>
                <a:ext uri="{FF2B5EF4-FFF2-40B4-BE49-F238E27FC236}">
                  <a16:creationId xmlns:a16="http://schemas.microsoft.com/office/drawing/2014/main" id="{93D0792B-E2B6-4042-85A2-B84CAD36D350}"/>
                </a:ext>
              </a:extLst>
            </p:cNvPr>
            <p:cNvSpPr/>
            <p:nvPr/>
          </p:nvSpPr>
          <p:spPr>
            <a:xfrm>
              <a:off x="634835" y="1395361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71" y="17437"/>
                    <a:pt x="199098" y="16307"/>
                  </a:cubicBezTo>
                  <a:cubicBezTo>
                    <a:pt x="204026" y="15164"/>
                    <a:pt x="210096" y="12129"/>
                    <a:pt x="216167" y="10618"/>
                  </a:cubicBezTo>
                  <a:cubicBezTo>
                    <a:pt x="222225" y="9093"/>
                    <a:pt x="228295" y="9093"/>
                    <a:pt x="233985" y="11379"/>
                  </a:cubicBezTo>
                  <a:cubicBezTo>
                    <a:pt x="239674" y="13653"/>
                    <a:pt x="244983" y="18199"/>
                    <a:pt x="249161" y="18961"/>
                  </a:cubicBezTo>
                  <a:cubicBezTo>
                    <a:pt x="253327" y="19710"/>
                    <a:pt x="256362" y="16688"/>
                    <a:pt x="260160" y="15164"/>
                  </a:cubicBezTo>
                  <a:cubicBezTo>
                    <a:pt x="263944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422">
              <a:extLst>
                <a:ext uri="{FF2B5EF4-FFF2-40B4-BE49-F238E27FC236}">
                  <a16:creationId xmlns:a16="http://schemas.microsoft.com/office/drawing/2014/main" id="{0C559D4B-D183-45EE-8F1E-5FA96910BE42}"/>
                </a:ext>
              </a:extLst>
            </p:cNvPr>
            <p:cNvSpPr/>
            <p:nvPr/>
          </p:nvSpPr>
          <p:spPr>
            <a:xfrm>
              <a:off x="630288" y="1515948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86"/>
                    <a:pt x="6059" y="4559"/>
                    <a:pt x="9475" y="5321"/>
                  </a:cubicBezTo>
                  <a:cubicBezTo>
                    <a:pt x="12891" y="6071"/>
                    <a:pt x="16688" y="5321"/>
                    <a:pt x="19342" y="6833"/>
                  </a:cubicBezTo>
                  <a:cubicBezTo>
                    <a:pt x="21996" y="8344"/>
                    <a:pt x="23509" y="12142"/>
                    <a:pt x="26163" y="13284"/>
                  </a:cubicBezTo>
                  <a:cubicBezTo>
                    <a:pt x="28817" y="14415"/>
                    <a:pt x="32614" y="12903"/>
                    <a:pt x="36399" y="13284"/>
                  </a:cubicBezTo>
                  <a:cubicBezTo>
                    <a:pt x="40196" y="13653"/>
                    <a:pt x="43993" y="15939"/>
                    <a:pt x="46648" y="19723"/>
                  </a:cubicBezTo>
                  <a:cubicBezTo>
                    <a:pt x="49302" y="23521"/>
                    <a:pt x="50813" y="28829"/>
                    <a:pt x="54991" y="32995"/>
                  </a:cubicBezTo>
                  <a:cubicBezTo>
                    <a:pt x="59157" y="37173"/>
                    <a:pt x="65977" y="40208"/>
                    <a:pt x="71667" y="43612"/>
                  </a:cubicBezTo>
                  <a:cubicBezTo>
                    <a:pt x="77357" y="47028"/>
                    <a:pt x="81915" y="50826"/>
                    <a:pt x="86462" y="51588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52"/>
                    <a:pt x="112243" y="49302"/>
                    <a:pt x="118694" y="49683"/>
                  </a:cubicBezTo>
                  <a:cubicBezTo>
                    <a:pt x="125146" y="50064"/>
                    <a:pt x="131966" y="50064"/>
                    <a:pt x="139929" y="51207"/>
                  </a:cubicBezTo>
                  <a:cubicBezTo>
                    <a:pt x="147892" y="52337"/>
                    <a:pt x="156998" y="54610"/>
                    <a:pt x="161545" y="57646"/>
                  </a:cubicBezTo>
                  <a:cubicBezTo>
                    <a:pt x="166104" y="60681"/>
                    <a:pt x="166104" y="64478"/>
                    <a:pt x="166853" y="70168"/>
                  </a:cubicBezTo>
                  <a:cubicBezTo>
                    <a:pt x="167615" y="75857"/>
                    <a:pt x="169139" y="83439"/>
                    <a:pt x="171412" y="88748"/>
                  </a:cubicBezTo>
                  <a:cubicBezTo>
                    <a:pt x="173686" y="94056"/>
                    <a:pt x="176721" y="97092"/>
                    <a:pt x="181268" y="100876"/>
                  </a:cubicBezTo>
                  <a:cubicBezTo>
                    <a:pt x="185827" y="104673"/>
                    <a:pt x="191884" y="109220"/>
                    <a:pt x="194920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423">
              <a:extLst>
                <a:ext uri="{FF2B5EF4-FFF2-40B4-BE49-F238E27FC236}">
                  <a16:creationId xmlns:a16="http://schemas.microsoft.com/office/drawing/2014/main" id="{52AF80B7-0E50-45CD-87FB-F33009114587}"/>
                </a:ext>
              </a:extLst>
            </p:cNvPr>
            <p:cNvSpPr/>
            <p:nvPr/>
          </p:nvSpPr>
          <p:spPr>
            <a:xfrm>
              <a:off x="311734" y="1117764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424">
              <a:extLst>
                <a:ext uri="{FF2B5EF4-FFF2-40B4-BE49-F238E27FC236}">
                  <a16:creationId xmlns:a16="http://schemas.microsoft.com/office/drawing/2014/main" id="{4910B4A3-E825-4BB5-9681-774441C9B783}"/>
                </a:ext>
              </a:extLst>
            </p:cNvPr>
            <p:cNvSpPr/>
            <p:nvPr/>
          </p:nvSpPr>
          <p:spPr>
            <a:xfrm>
              <a:off x="323672" y="1336192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425">
              <a:extLst>
                <a:ext uri="{FF2B5EF4-FFF2-40B4-BE49-F238E27FC236}">
                  <a16:creationId xmlns:a16="http://schemas.microsoft.com/office/drawing/2014/main" id="{8B4D4EC8-9AD9-4133-850C-DB06E277A70E}"/>
                </a:ext>
              </a:extLst>
            </p:cNvPr>
            <p:cNvSpPr/>
            <p:nvPr/>
          </p:nvSpPr>
          <p:spPr>
            <a:xfrm>
              <a:off x="2362314" y="99944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66" y="71297"/>
                    <a:pt x="329933" y="87985"/>
                    <a:pt x="328041" y="98222"/>
                  </a:cubicBezTo>
                  <a:cubicBezTo>
                    <a:pt x="326149" y="108457"/>
                    <a:pt x="329184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9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502" y="98602"/>
                  </a:cubicBezTo>
                  <a:cubicBezTo>
                    <a:pt x="272288" y="93294"/>
                    <a:pt x="257886" y="88735"/>
                    <a:pt x="246126" y="84950"/>
                  </a:cubicBezTo>
                  <a:cubicBezTo>
                    <a:pt x="234366" y="81152"/>
                    <a:pt x="225272" y="78117"/>
                    <a:pt x="213893" y="82296"/>
                  </a:cubicBezTo>
                  <a:cubicBezTo>
                    <a:pt x="202514" y="86461"/>
                    <a:pt x="188862" y="97841"/>
                    <a:pt x="178626" y="110731"/>
                  </a:cubicBezTo>
                  <a:cubicBezTo>
                    <a:pt x="168389" y="123634"/>
                    <a:pt x="161557" y="138036"/>
                    <a:pt x="155105" y="150177"/>
                  </a:cubicBezTo>
                  <a:cubicBezTo>
                    <a:pt x="148666" y="162306"/>
                    <a:pt x="142596" y="172174"/>
                    <a:pt x="133490" y="180898"/>
                  </a:cubicBezTo>
                  <a:cubicBezTo>
                    <a:pt x="124396" y="189611"/>
                    <a:pt x="112255" y="197205"/>
                    <a:pt x="100127" y="205917"/>
                  </a:cubicBezTo>
                  <a:cubicBezTo>
                    <a:pt x="87986" y="214642"/>
                    <a:pt x="75844" y="224510"/>
                    <a:pt x="67132" y="231330"/>
                  </a:cubicBezTo>
                  <a:cubicBezTo>
                    <a:pt x="58407" y="238163"/>
                    <a:pt x="53099" y="241947"/>
                    <a:pt x="45517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41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24" y="342062"/>
                    <a:pt x="3035" y="354202"/>
                    <a:pt x="7214" y="363308"/>
                  </a:cubicBezTo>
                  <a:cubicBezTo>
                    <a:pt x="11379" y="372402"/>
                    <a:pt x="18212" y="378472"/>
                    <a:pt x="24650" y="388327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3" y="433082"/>
                    <a:pt x="56883" y="440664"/>
                    <a:pt x="63716" y="450913"/>
                  </a:cubicBezTo>
                  <a:cubicBezTo>
                    <a:pt x="70536" y="461149"/>
                    <a:pt x="77368" y="474040"/>
                    <a:pt x="83439" y="486549"/>
                  </a:cubicBezTo>
                  <a:cubicBezTo>
                    <a:pt x="89497" y="499071"/>
                    <a:pt x="94818" y="511200"/>
                    <a:pt x="98984" y="520306"/>
                  </a:cubicBezTo>
                  <a:cubicBezTo>
                    <a:pt x="103150" y="529412"/>
                    <a:pt x="106185" y="535482"/>
                    <a:pt x="105435" y="541921"/>
                  </a:cubicBezTo>
                  <a:cubicBezTo>
                    <a:pt x="104673" y="548373"/>
                    <a:pt x="100127" y="555193"/>
                    <a:pt x="96329" y="559752"/>
                  </a:cubicBezTo>
                  <a:cubicBezTo>
                    <a:pt x="92532" y="564299"/>
                    <a:pt x="89497" y="566572"/>
                    <a:pt x="88747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44" y="580224"/>
                    <a:pt x="120980" y="579844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5"/>
                    <a:pt x="169139" y="563537"/>
                  </a:cubicBezTo>
                  <a:cubicBezTo>
                    <a:pt x="178244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83" y="535482"/>
                    <a:pt x="252578" y="532816"/>
                  </a:cubicBezTo>
                  <a:cubicBezTo>
                    <a:pt x="260159" y="530161"/>
                    <a:pt x="267741" y="525614"/>
                    <a:pt x="277597" y="519925"/>
                  </a:cubicBezTo>
                  <a:cubicBezTo>
                    <a:pt x="287464" y="514235"/>
                    <a:pt x="299593" y="507416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49" y="466839"/>
                  </a:cubicBezTo>
                  <a:cubicBezTo>
                    <a:pt x="465696" y="469493"/>
                    <a:pt x="478599" y="474802"/>
                    <a:pt x="489979" y="482384"/>
                  </a:cubicBezTo>
                  <a:cubicBezTo>
                    <a:pt x="501345" y="489966"/>
                    <a:pt x="511213" y="499833"/>
                    <a:pt x="519176" y="511200"/>
                  </a:cubicBezTo>
                  <a:cubicBezTo>
                    <a:pt x="527139" y="522579"/>
                    <a:pt x="533209" y="535482"/>
                    <a:pt x="537375" y="543814"/>
                  </a:cubicBezTo>
                  <a:cubicBezTo>
                    <a:pt x="541553" y="552158"/>
                    <a:pt x="543827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97" y="553682"/>
                    <a:pt x="553682" y="547611"/>
                    <a:pt x="558241" y="540029"/>
                  </a:cubicBezTo>
                  <a:cubicBezTo>
                    <a:pt x="562788" y="532447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32"/>
                  </a:cubicBezTo>
                  <a:cubicBezTo>
                    <a:pt x="576440" y="510451"/>
                    <a:pt x="577202" y="511201"/>
                    <a:pt x="578714" y="514617"/>
                  </a:cubicBezTo>
                  <a:cubicBezTo>
                    <a:pt x="580225" y="518033"/>
                    <a:pt x="582511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63" y="572643"/>
                    <a:pt x="600710" y="582498"/>
                  </a:cubicBezTo>
                  <a:cubicBezTo>
                    <a:pt x="605257" y="592366"/>
                    <a:pt x="609816" y="602221"/>
                    <a:pt x="615874" y="609423"/>
                  </a:cubicBezTo>
                  <a:cubicBezTo>
                    <a:pt x="621944" y="616636"/>
                    <a:pt x="629526" y="621182"/>
                    <a:pt x="639013" y="626110"/>
                  </a:cubicBezTo>
                  <a:cubicBezTo>
                    <a:pt x="648487" y="631037"/>
                    <a:pt x="659867" y="636346"/>
                    <a:pt x="667829" y="640144"/>
                  </a:cubicBezTo>
                  <a:cubicBezTo>
                    <a:pt x="675792" y="643941"/>
                    <a:pt x="680352" y="646214"/>
                    <a:pt x="686791" y="645071"/>
                  </a:cubicBezTo>
                  <a:cubicBezTo>
                    <a:pt x="693242" y="643941"/>
                    <a:pt x="701586" y="639382"/>
                    <a:pt x="709930" y="640144"/>
                  </a:cubicBezTo>
                  <a:cubicBezTo>
                    <a:pt x="718274" y="640905"/>
                    <a:pt x="726618" y="646976"/>
                    <a:pt x="735343" y="649250"/>
                  </a:cubicBezTo>
                  <a:cubicBezTo>
                    <a:pt x="744055" y="651523"/>
                    <a:pt x="753161" y="649999"/>
                    <a:pt x="762648" y="646976"/>
                  </a:cubicBezTo>
                  <a:cubicBezTo>
                    <a:pt x="772122" y="643941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23"/>
                    <a:pt x="830529" y="628764"/>
                  </a:cubicBezTo>
                  <a:cubicBezTo>
                    <a:pt x="833564" y="624218"/>
                    <a:pt x="836587" y="615874"/>
                    <a:pt x="840003" y="606768"/>
                  </a:cubicBezTo>
                  <a:cubicBezTo>
                    <a:pt x="843419" y="597675"/>
                    <a:pt x="847205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09" y="525615"/>
                    <a:pt x="882104" y="509689"/>
                    <a:pt x="888162" y="497180"/>
                  </a:cubicBezTo>
                  <a:cubicBezTo>
                    <a:pt x="894232" y="484657"/>
                    <a:pt x="898792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92" y="353441"/>
                    <a:pt x="894232" y="342824"/>
                    <a:pt x="889686" y="333731"/>
                  </a:cubicBezTo>
                  <a:cubicBezTo>
                    <a:pt x="885139" y="324625"/>
                    <a:pt x="880580" y="317043"/>
                    <a:pt x="874509" y="309829"/>
                  </a:cubicBezTo>
                  <a:cubicBezTo>
                    <a:pt x="868452" y="302628"/>
                    <a:pt x="860869" y="295796"/>
                    <a:pt x="848347" y="286321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10" y="229819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27" y="87986"/>
                    <a:pt x="722059" y="94043"/>
                    <a:pt x="715239" y="84569"/>
                  </a:cubicBezTo>
                  <a:cubicBezTo>
                    <a:pt x="708406" y="75082"/>
                    <a:pt x="704621" y="50063"/>
                    <a:pt x="701205" y="31852"/>
                  </a:cubicBezTo>
                  <a:cubicBezTo>
                    <a:pt x="697789" y="13653"/>
                    <a:pt x="694754" y="2274"/>
                    <a:pt x="692480" y="1143"/>
                  </a:cubicBezTo>
                  <a:cubicBezTo>
                    <a:pt x="690207" y="0"/>
                    <a:pt x="688696" y="9106"/>
                    <a:pt x="686791" y="15545"/>
                  </a:cubicBezTo>
                  <a:cubicBezTo>
                    <a:pt x="684899" y="21996"/>
                    <a:pt x="682625" y="25781"/>
                    <a:pt x="679971" y="33375"/>
                  </a:cubicBezTo>
                  <a:cubicBezTo>
                    <a:pt x="677316" y="40958"/>
                    <a:pt x="674281" y="52337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5" y="138799"/>
                  </a:cubicBezTo>
                  <a:cubicBezTo>
                    <a:pt x="650012" y="149415"/>
                    <a:pt x="649250" y="153213"/>
                    <a:pt x="646595" y="158140"/>
                  </a:cubicBezTo>
                  <a:cubicBezTo>
                    <a:pt x="643941" y="163068"/>
                    <a:pt x="639394" y="169139"/>
                    <a:pt x="634835" y="173685"/>
                  </a:cubicBezTo>
                  <a:cubicBezTo>
                    <a:pt x="630288" y="178245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9"/>
                    <a:pt x="590093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17" y="111493"/>
                    <a:pt x="489217" y="111493"/>
                    <a:pt x="494906" y="106946"/>
                  </a:cubicBezTo>
                  <a:cubicBezTo>
                    <a:pt x="500596" y="102387"/>
                    <a:pt x="511962" y="93294"/>
                    <a:pt x="518795" y="86080"/>
                  </a:cubicBezTo>
                  <a:cubicBezTo>
                    <a:pt x="525615" y="78879"/>
                    <a:pt x="527901" y="73571"/>
                    <a:pt x="532447" y="68643"/>
                  </a:cubicBezTo>
                  <a:cubicBezTo>
                    <a:pt x="536994" y="63716"/>
                    <a:pt x="543827" y="59157"/>
                    <a:pt x="547992" y="54610"/>
                  </a:cubicBezTo>
                  <a:cubicBezTo>
                    <a:pt x="552171" y="50063"/>
                    <a:pt x="553682" y="45504"/>
                    <a:pt x="552552" y="43612"/>
                  </a:cubicBezTo>
                  <a:cubicBezTo>
                    <a:pt x="551409" y="41720"/>
                    <a:pt x="547611" y="42469"/>
                    <a:pt x="535483" y="43231"/>
                  </a:cubicBezTo>
                  <a:cubicBezTo>
                    <a:pt x="523342" y="43992"/>
                    <a:pt x="502869" y="44754"/>
                    <a:pt x="486562" y="42849"/>
                  </a:cubicBezTo>
                  <a:cubicBezTo>
                    <a:pt x="470256" y="40957"/>
                    <a:pt x="458114" y="36411"/>
                    <a:pt x="447878" y="33375"/>
                  </a:cubicBezTo>
                  <a:cubicBezTo>
                    <a:pt x="437642" y="30340"/>
                    <a:pt x="429298" y="28816"/>
                    <a:pt x="423609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426">
              <a:extLst>
                <a:ext uri="{FF2B5EF4-FFF2-40B4-BE49-F238E27FC236}">
                  <a16:creationId xmlns:a16="http://schemas.microsoft.com/office/drawing/2014/main" id="{663FD094-7BC9-4BE2-A39A-3AB9A874B1A2}"/>
                </a:ext>
              </a:extLst>
            </p:cNvPr>
            <p:cNvSpPr/>
            <p:nvPr/>
          </p:nvSpPr>
          <p:spPr>
            <a:xfrm>
              <a:off x="3043796" y="1690396"/>
              <a:ext cx="78131" cy="67894"/>
            </a:xfrm>
            <a:custGeom>
              <a:avLst/>
              <a:gdLst/>
              <a:ahLst/>
              <a:cxnLst/>
              <a:rect l="0" t="0" r="0" b="0"/>
              <a:pathLst>
                <a:path w="78131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905" y="17450"/>
                    <a:pt x="3798" y="28448"/>
                    <a:pt x="6262" y="35839"/>
                  </a:cubicBezTo>
                  <a:cubicBezTo>
                    <a:pt x="8725" y="43243"/>
                    <a:pt x="11761" y="47028"/>
                    <a:pt x="14796" y="50635"/>
                  </a:cubicBezTo>
                  <a:cubicBezTo>
                    <a:pt x="17831" y="54242"/>
                    <a:pt x="20866" y="57645"/>
                    <a:pt x="23901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20" y="66751"/>
                  </a:cubicBezTo>
                  <a:cubicBezTo>
                    <a:pt x="45136" y="65608"/>
                    <a:pt x="49301" y="63335"/>
                    <a:pt x="52527" y="61442"/>
                  </a:cubicBezTo>
                  <a:cubicBezTo>
                    <a:pt x="55753" y="59550"/>
                    <a:pt x="58026" y="58026"/>
                    <a:pt x="60490" y="58026"/>
                  </a:cubicBezTo>
                  <a:cubicBezTo>
                    <a:pt x="62954" y="58026"/>
                    <a:pt x="65608" y="59550"/>
                    <a:pt x="67323" y="58407"/>
                  </a:cubicBezTo>
                  <a:cubicBezTo>
                    <a:pt x="69024" y="57264"/>
                    <a:pt x="69786" y="53480"/>
                    <a:pt x="70346" y="49873"/>
                  </a:cubicBezTo>
                  <a:cubicBezTo>
                    <a:pt x="70917" y="46266"/>
                    <a:pt x="71298" y="42863"/>
                    <a:pt x="72441" y="37744"/>
                  </a:cubicBezTo>
                  <a:cubicBezTo>
                    <a:pt x="73571" y="32626"/>
                    <a:pt x="75476" y="25793"/>
                    <a:pt x="76416" y="19914"/>
                  </a:cubicBezTo>
                  <a:cubicBezTo>
                    <a:pt x="77369" y="14034"/>
                    <a:pt x="77369" y="9106"/>
                    <a:pt x="77559" y="6833"/>
                  </a:cubicBezTo>
                  <a:cubicBezTo>
                    <a:pt x="77750" y="4559"/>
                    <a:pt x="78131" y="4940"/>
                    <a:pt x="75845" y="4940"/>
                  </a:cubicBezTo>
                  <a:cubicBezTo>
                    <a:pt x="73571" y="4940"/>
                    <a:pt x="68644" y="4559"/>
                    <a:pt x="65227" y="5131"/>
                  </a:cubicBezTo>
                  <a:cubicBezTo>
                    <a:pt x="61824" y="5690"/>
                    <a:pt x="59919" y="7214"/>
                    <a:pt x="57265" y="8153"/>
                  </a:cubicBezTo>
                  <a:cubicBezTo>
                    <a:pt x="54610" y="9106"/>
                    <a:pt x="51207" y="9487"/>
                    <a:pt x="46838" y="10058"/>
                  </a:cubicBezTo>
                  <a:cubicBezTo>
                    <a:pt x="42482" y="10630"/>
                    <a:pt x="37173" y="11379"/>
                    <a:pt x="31865" y="10630"/>
                  </a:cubicBezTo>
                  <a:cubicBezTo>
                    <a:pt x="26556" y="9868"/>
                    <a:pt x="21248" y="7594"/>
                    <a:pt x="15926" y="5131"/>
                  </a:cubicBezTo>
                  <a:cubicBezTo>
                    <a:pt x="10618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427">
              <a:extLst>
                <a:ext uri="{FF2B5EF4-FFF2-40B4-BE49-F238E27FC236}">
                  <a16:creationId xmlns:a16="http://schemas.microsoft.com/office/drawing/2014/main" id="{9EE2C081-C245-4965-A05D-940516D80BAD}"/>
                </a:ext>
              </a:extLst>
            </p:cNvPr>
            <p:cNvSpPr/>
            <p:nvPr/>
          </p:nvSpPr>
          <p:spPr>
            <a:xfrm>
              <a:off x="2986913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428">
              <a:extLst>
                <a:ext uri="{FF2B5EF4-FFF2-40B4-BE49-F238E27FC236}">
                  <a16:creationId xmlns:a16="http://schemas.microsoft.com/office/drawing/2014/main" id="{17A57802-27D2-4B9A-A4EE-B64847BAE014}"/>
                </a:ext>
              </a:extLst>
            </p:cNvPr>
            <p:cNvSpPr/>
            <p:nvPr/>
          </p:nvSpPr>
          <p:spPr>
            <a:xfrm>
              <a:off x="2385339" y="1113641"/>
              <a:ext cx="278626" cy="432711"/>
            </a:xfrm>
            <a:custGeom>
              <a:avLst/>
              <a:gdLst/>
              <a:ahLst/>
              <a:cxnLst/>
              <a:rect l="0" t="0" r="0" b="0"/>
              <a:pathLst>
                <a:path w="278626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1" y="4925"/>
                    <a:pt x="245313" y="12494"/>
                    <a:pt x="252514" y="20825"/>
                  </a:cubicBezTo>
                  <a:cubicBezTo>
                    <a:pt x="259702" y="29156"/>
                    <a:pt x="263487" y="38236"/>
                    <a:pt x="265760" y="51864"/>
                  </a:cubicBezTo>
                  <a:cubicBezTo>
                    <a:pt x="268034" y="65491"/>
                    <a:pt x="268783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41" y="160893"/>
                    <a:pt x="273329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26" y="269173"/>
                    <a:pt x="278626" y="284312"/>
                    <a:pt x="278626" y="296808"/>
                  </a:cubicBezTo>
                  <a:cubicBezTo>
                    <a:pt x="278626" y="309293"/>
                    <a:pt x="278626" y="319135"/>
                    <a:pt x="278257" y="328228"/>
                  </a:cubicBezTo>
                  <a:cubicBezTo>
                    <a:pt x="277876" y="337309"/>
                    <a:pt x="277114" y="345640"/>
                    <a:pt x="268783" y="356245"/>
                  </a:cubicBezTo>
                  <a:cubicBezTo>
                    <a:pt x="260464" y="366837"/>
                    <a:pt x="244564" y="379714"/>
                    <a:pt x="225628" y="390319"/>
                  </a:cubicBezTo>
                  <a:cubicBezTo>
                    <a:pt x="206705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10" y="427415"/>
                    <a:pt x="100699" y="414538"/>
                    <a:pt x="96914" y="400161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09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15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3" y="178305"/>
                  </a:cubicBezTo>
                  <a:cubicBezTo>
                    <a:pt x="17412" y="167713"/>
                    <a:pt x="28766" y="158620"/>
                    <a:pt x="41262" y="149920"/>
                  </a:cubicBezTo>
                  <a:cubicBezTo>
                    <a:pt x="53759" y="141208"/>
                    <a:pt x="67386" y="132877"/>
                    <a:pt x="80252" y="123416"/>
                  </a:cubicBezTo>
                  <a:cubicBezTo>
                    <a:pt x="93129" y="113954"/>
                    <a:pt x="105245" y="103350"/>
                    <a:pt x="115850" y="92377"/>
                  </a:cubicBezTo>
                  <a:cubicBezTo>
                    <a:pt x="126441" y="81391"/>
                    <a:pt x="135534" y="70038"/>
                    <a:pt x="144615" y="57922"/>
                  </a:cubicBezTo>
                  <a:cubicBezTo>
                    <a:pt x="153695" y="45806"/>
                    <a:pt x="162789" y="32941"/>
                    <a:pt x="172250" y="23466"/>
                  </a:cubicBezTo>
                  <a:cubicBezTo>
                    <a:pt x="181712" y="14005"/>
                    <a:pt x="191554" y="7947"/>
                    <a:pt x="200266" y="4163"/>
                  </a:cubicBezTo>
                  <a:cubicBezTo>
                    <a:pt x="204623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429">
              <a:extLst>
                <a:ext uri="{FF2B5EF4-FFF2-40B4-BE49-F238E27FC236}">
                  <a16:creationId xmlns:a16="http://schemas.microsoft.com/office/drawing/2014/main" id="{405CA0AC-370F-442B-B1C4-279314478C7B}"/>
                </a:ext>
              </a:extLst>
            </p:cNvPr>
            <p:cNvSpPr/>
            <p:nvPr/>
          </p:nvSpPr>
          <p:spPr>
            <a:xfrm>
              <a:off x="2924340" y="115643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430">
              <a:extLst>
                <a:ext uri="{FF2B5EF4-FFF2-40B4-BE49-F238E27FC236}">
                  <a16:creationId xmlns:a16="http://schemas.microsoft.com/office/drawing/2014/main" id="{C0604B42-BC07-441E-AAEB-EE7B3BDDB233}"/>
                </a:ext>
              </a:extLst>
            </p:cNvPr>
            <p:cNvSpPr/>
            <p:nvPr/>
          </p:nvSpPr>
          <p:spPr>
            <a:xfrm>
              <a:off x="2997149" y="1395363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4" y="5309"/>
                    <a:pt x="124397" y="10618"/>
                    <a:pt x="157391" y="13653"/>
                  </a:cubicBezTo>
                  <a:cubicBezTo>
                    <a:pt x="190386" y="16688"/>
                    <a:pt x="194170" y="17437"/>
                    <a:pt x="199098" y="16307"/>
                  </a:cubicBezTo>
                  <a:cubicBezTo>
                    <a:pt x="204038" y="15164"/>
                    <a:pt x="210096" y="12129"/>
                    <a:pt x="216167" y="10618"/>
                  </a:cubicBezTo>
                  <a:cubicBezTo>
                    <a:pt x="222237" y="9093"/>
                    <a:pt x="228308" y="9093"/>
                    <a:pt x="233997" y="11379"/>
                  </a:cubicBezTo>
                  <a:cubicBezTo>
                    <a:pt x="239675" y="13653"/>
                    <a:pt x="244996" y="18199"/>
                    <a:pt x="249162" y="18961"/>
                  </a:cubicBezTo>
                  <a:cubicBezTo>
                    <a:pt x="253327" y="19710"/>
                    <a:pt x="256362" y="16688"/>
                    <a:pt x="260159" y="15164"/>
                  </a:cubicBezTo>
                  <a:cubicBezTo>
                    <a:pt x="263957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431">
              <a:extLst>
                <a:ext uri="{FF2B5EF4-FFF2-40B4-BE49-F238E27FC236}">
                  <a16:creationId xmlns:a16="http://schemas.microsoft.com/office/drawing/2014/main" id="{1900889F-82CD-4BCB-80E6-784146C36F7D}"/>
                </a:ext>
              </a:extLst>
            </p:cNvPr>
            <p:cNvSpPr/>
            <p:nvPr/>
          </p:nvSpPr>
          <p:spPr>
            <a:xfrm>
              <a:off x="2992603" y="1515949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890" y="6071"/>
                    <a:pt x="16688" y="5321"/>
                    <a:pt x="19342" y="6833"/>
                  </a:cubicBezTo>
                  <a:cubicBezTo>
                    <a:pt x="21996" y="8344"/>
                    <a:pt x="23508" y="12142"/>
                    <a:pt x="26162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196" y="13653"/>
                    <a:pt x="43993" y="15939"/>
                    <a:pt x="46647" y="19723"/>
                  </a:cubicBezTo>
                  <a:cubicBezTo>
                    <a:pt x="49301" y="23521"/>
                    <a:pt x="50813" y="28829"/>
                    <a:pt x="54991" y="32995"/>
                  </a:cubicBezTo>
                  <a:cubicBezTo>
                    <a:pt x="59156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61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5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6997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85" y="94056"/>
                    <a:pt x="176721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432">
              <a:extLst>
                <a:ext uri="{FF2B5EF4-FFF2-40B4-BE49-F238E27FC236}">
                  <a16:creationId xmlns:a16="http://schemas.microsoft.com/office/drawing/2014/main" id="{093CFE8B-9739-493A-B2BB-542EDF99033F}"/>
                </a:ext>
              </a:extLst>
            </p:cNvPr>
            <p:cNvSpPr/>
            <p:nvPr/>
          </p:nvSpPr>
          <p:spPr>
            <a:xfrm>
              <a:off x="2674049" y="1117766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433">
              <a:extLst>
                <a:ext uri="{FF2B5EF4-FFF2-40B4-BE49-F238E27FC236}">
                  <a16:creationId xmlns:a16="http://schemas.microsoft.com/office/drawing/2014/main" id="{2413DE83-0D18-4654-9F14-0EDF06FE32C5}"/>
                </a:ext>
              </a:extLst>
            </p:cNvPr>
            <p:cNvSpPr/>
            <p:nvPr/>
          </p:nvSpPr>
          <p:spPr>
            <a:xfrm>
              <a:off x="2685999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434">
              <a:extLst>
                <a:ext uri="{FF2B5EF4-FFF2-40B4-BE49-F238E27FC236}">
                  <a16:creationId xmlns:a16="http://schemas.microsoft.com/office/drawing/2014/main" id="{28DEA752-0D59-4830-9A07-32A8BF6866BA}"/>
                </a:ext>
              </a:extLst>
            </p:cNvPr>
            <p:cNvSpPr/>
            <p:nvPr/>
          </p:nvSpPr>
          <p:spPr>
            <a:xfrm>
              <a:off x="1181164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20"/>
                    <a:pt x="382257" y="44374"/>
                  </a:cubicBezTo>
                  <a:cubicBezTo>
                    <a:pt x="370890" y="47028"/>
                    <a:pt x="357238" y="50813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8"/>
                    <a:pt x="329171" y="112255"/>
                    <a:pt x="330682" y="114147"/>
                  </a:cubicBezTo>
                  <a:cubicBezTo>
                    <a:pt x="332206" y="116040"/>
                    <a:pt x="332206" y="116040"/>
                    <a:pt x="324611" y="116040"/>
                  </a:cubicBezTo>
                  <a:cubicBezTo>
                    <a:pt x="317030" y="116040"/>
                    <a:pt x="301866" y="116040"/>
                    <a:pt x="294284" y="116040"/>
                  </a:cubicBezTo>
                  <a:cubicBezTo>
                    <a:pt x="286689" y="116040"/>
                    <a:pt x="286689" y="116040"/>
                    <a:pt x="286689" y="113005"/>
                  </a:cubicBezTo>
                  <a:cubicBezTo>
                    <a:pt x="286689" y="109982"/>
                    <a:pt x="286689" y="103911"/>
                    <a:pt x="279488" y="98603"/>
                  </a:cubicBezTo>
                  <a:cubicBezTo>
                    <a:pt x="272288" y="93294"/>
                    <a:pt x="257873" y="88735"/>
                    <a:pt x="246113" y="84950"/>
                  </a:cubicBezTo>
                  <a:cubicBezTo>
                    <a:pt x="234365" y="81153"/>
                    <a:pt x="225259" y="78118"/>
                    <a:pt x="213880" y="82296"/>
                  </a:cubicBezTo>
                  <a:cubicBezTo>
                    <a:pt x="202501" y="86462"/>
                    <a:pt x="188849" y="97841"/>
                    <a:pt x="178612" y="110731"/>
                  </a:cubicBezTo>
                  <a:cubicBezTo>
                    <a:pt x="168376" y="123635"/>
                    <a:pt x="161544" y="138036"/>
                    <a:pt x="155105" y="150178"/>
                  </a:cubicBezTo>
                  <a:cubicBezTo>
                    <a:pt x="148653" y="162306"/>
                    <a:pt x="142582" y="172174"/>
                    <a:pt x="133490" y="180899"/>
                  </a:cubicBezTo>
                  <a:cubicBezTo>
                    <a:pt x="124383" y="189611"/>
                    <a:pt x="112242" y="197205"/>
                    <a:pt x="100113" y="205917"/>
                  </a:cubicBezTo>
                  <a:cubicBezTo>
                    <a:pt x="87972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3" y="247637"/>
                  </a:cubicBezTo>
                  <a:cubicBezTo>
                    <a:pt x="37922" y="253326"/>
                    <a:pt x="28054" y="260909"/>
                    <a:pt x="20091" y="269252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74"/>
                    <a:pt x="0" y="318554"/>
                    <a:pt x="749" y="330314"/>
                  </a:cubicBezTo>
                  <a:cubicBezTo>
                    <a:pt x="1511" y="342062"/>
                    <a:pt x="3022" y="354202"/>
                    <a:pt x="7201" y="363308"/>
                  </a:cubicBezTo>
                  <a:cubicBezTo>
                    <a:pt x="11366" y="372402"/>
                    <a:pt x="18199" y="378472"/>
                    <a:pt x="24650" y="388327"/>
                  </a:cubicBezTo>
                  <a:cubicBezTo>
                    <a:pt x="31090" y="398195"/>
                    <a:pt x="37160" y="411848"/>
                    <a:pt x="43611" y="422465"/>
                  </a:cubicBezTo>
                  <a:cubicBezTo>
                    <a:pt x="50050" y="433082"/>
                    <a:pt x="56883" y="440664"/>
                    <a:pt x="63703" y="450913"/>
                  </a:cubicBezTo>
                  <a:cubicBezTo>
                    <a:pt x="70535" y="461149"/>
                    <a:pt x="77355" y="474040"/>
                    <a:pt x="83426" y="486549"/>
                  </a:cubicBezTo>
                  <a:cubicBezTo>
                    <a:pt x="89496" y="499071"/>
                    <a:pt x="94805" y="511200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193"/>
                    <a:pt x="96317" y="559752"/>
                  </a:cubicBezTo>
                  <a:cubicBezTo>
                    <a:pt x="92532" y="564299"/>
                    <a:pt x="89496" y="566572"/>
                    <a:pt x="88734" y="568845"/>
                  </a:cubicBezTo>
                  <a:cubicBezTo>
                    <a:pt x="87972" y="571119"/>
                    <a:pt x="89496" y="573405"/>
                    <a:pt x="95186" y="575678"/>
                  </a:cubicBezTo>
                  <a:cubicBezTo>
                    <a:pt x="100876" y="577951"/>
                    <a:pt x="110731" y="580224"/>
                    <a:pt x="120967" y="579844"/>
                  </a:cubicBezTo>
                  <a:cubicBezTo>
                    <a:pt x="131203" y="579463"/>
                    <a:pt x="141833" y="576428"/>
                    <a:pt x="149034" y="573774"/>
                  </a:cubicBezTo>
                  <a:cubicBezTo>
                    <a:pt x="156235" y="571119"/>
                    <a:pt x="160032" y="568846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06"/>
                    <a:pt x="229806" y="537375"/>
                  </a:cubicBezTo>
                  <a:cubicBezTo>
                    <a:pt x="237388" y="536232"/>
                    <a:pt x="244983" y="535483"/>
                    <a:pt x="252564" y="532816"/>
                  </a:cubicBezTo>
                  <a:cubicBezTo>
                    <a:pt x="260147" y="530161"/>
                    <a:pt x="267728" y="525615"/>
                    <a:pt x="277596" y="519925"/>
                  </a:cubicBezTo>
                  <a:cubicBezTo>
                    <a:pt x="287451" y="514236"/>
                    <a:pt x="299593" y="507416"/>
                    <a:pt x="312483" y="500583"/>
                  </a:cubicBezTo>
                  <a:cubicBezTo>
                    <a:pt x="325374" y="493763"/>
                    <a:pt x="339026" y="486931"/>
                    <a:pt x="348894" y="481241"/>
                  </a:cubicBezTo>
                  <a:cubicBezTo>
                    <a:pt x="358749" y="475552"/>
                    <a:pt x="364820" y="471005"/>
                    <a:pt x="376199" y="468350"/>
                  </a:cubicBezTo>
                  <a:cubicBezTo>
                    <a:pt x="387566" y="465696"/>
                    <a:pt x="404253" y="464934"/>
                    <a:pt x="417906" y="464566"/>
                  </a:cubicBezTo>
                  <a:cubicBezTo>
                    <a:pt x="431558" y="464185"/>
                    <a:pt x="442176" y="464185"/>
                    <a:pt x="453935" y="466839"/>
                  </a:cubicBezTo>
                  <a:cubicBezTo>
                    <a:pt x="465696" y="469493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01"/>
                  </a:cubicBezTo>
                  <a:cubicBezTo>
                    <a:pt x="527126" y="522580"/>
                    <a:pt x="533197" y="535483"/>
                    <a:pt x="537362" y="543814"/>
                  </a:cubicBezTo>
                  <a:cubicBezTo>
                    <a:pt x="541540" y="552158"/>
                    <a:pt x="543813" y="555955"/>
                    <a:pt x="544956" y="557847"/>
                  </a:cubicBezTo>
                  <a:cubicBezTo>
                    <a:pt x="546087" y="559753"/>
                    <a:pt x="546087" y="559753"/>
                    <a:pt x="547992" y="556717"/>
                  </a:cubicBezTo>
                  <a:cubicBezTo>
                    <a:pt x="549884" y="553682"/>
                    <a:pt x="553669" y="547611"/>
                    <a:pt x="558228" y="540029"/>
                  </a:cubicBezTo>
                  <a:cubicBezTo>
                    <a:pt x="562775" y="532447"/>
                    <a:pt x="568083" y="523342"/>
                    <a:pt x="571119" y="518033"/>
                  </a:cubicBezTo>
                  <a:cubicBezTo>
                    <a:pt x="574154" y="512725"/>
                    <a:pt x="574916" y="511201"/>
                    <a:pt x="575665" y="510832"/>
                  </a:cubicBezTo>
                  <a:cubicBezTo>
                    <a:pt x="576427" y="510451"/>
                    <a:pt x="577190" y="511201"/>
                    <a:pt x="578701" y="514617"/>
                  </a:cubicBezTo>
                  <a:cubicBezTo>
                    <a:pt x="580224" y="518033"/>
                    <a:pt x="582498" y="524104"/>
                    <a:pt x="584009" y="530923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75"/>
                    <a:pt x="596150" y="572643"/>
                    <a:pt x="600697" y="582498"/>
                  </a:cubicBezTo>
                  <a:cubicBezTo>
                    <a:pt x="605256" y="592366"/>
                    <a:pt x="609803" y="602221"/>
                    <a:pt x="615874" y="609423"/>
                  </a:cubicBezTo>
                  <a:cubicBezTo>
                    <a:pt x="621931" y="616636"/>
                    <a:pt x="629526" y="621182"/>
                    <a:pt x="639000" y="626110"/>
                  </a:cubicBezTo>
                  <a:cubicBezTo>
                    <a:pt x="648487" y="631037"/>
                    <a:pt x="659866" y="636346"/>
                    <a:pt x="667829" y="640144"/>
                  </a:cubicBezTo>
                  <a:cubicBezTo>
                    <a:pt x="675792" y="643941"/>
                    <a:pt x="680338" y="646214"/>
                    <a:pt x="686790" y="645071"/>
                  </a:cubicBezTo>
                  <a:cubicBezTo>
                    <a:pt x="693229" y="643941"/>
                    <a:pt x="701573" y="639382"/>
                    <a:pt x="709917" y="640144"/>
                  </a:cubicBezTo>
                  <a:cubicBezTo>
                    <a:pt x="718260" y="640905"/>
                    <a:pt x="726605" y="646976"/>
                    <a:pt x="735330" y="649250"/>
                  </a:cubicBezTo>
                  <a:cubicBezTo>
                    <a:pt x="744054" y="651523"/>
                    <a:pt x="753148" y="649999"/>
                    <a:pt x="762635" y="646976"/>
                  </a:cubicBezTo>
                  <a:cubicBezTo>
                    <a:pt x="772109" y="643941"/>
                    <a:pt x="781977" y="639382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73"/>
                    <a:pt x="827481" y="633323"/>
                    <a:pt x="830516" y="628764"/>
                  </a:cubicBezTo>
                  <a:cubicBezTo>
                    <a:pt x="833551" y="624218"/>
                    <a:pt x="836587" y="615874"/>
                    <a:pt x="839990" y="606768"/>
                  </a:cubicBezTo>
                  <a:cubicBezTo>
                    <a:pt x="843406" y="597675"/>
                    <a:pt x="847204" y="587807"/>
                    <a:pt x="851751" y="576809"/>
                  </a:cubicBezTo>
                  <a:cubicBezTo>
                    <a:pt x="856297" y="565810"/>
                    <a:pt x="861619" y="553682"/>
                    <a:pt x="868057" y="539648"/>
                  </a:cubicBezTo>
                  <a:cubicBezTo>
                    <a:pt x="874509" y="525615"/>
                    <a:pt x="882091" y="509689"/>
                    <a:pt x="888161" y="497180"/>
                  </a:cubicBezTo>
                  <a:cubicBezTo>
                    <a:pt x="894232" y="484657"/>
                    <a:pt x="898779" y="475552"/>
                    <a:pt x="902195" y="461531"/>
                  </a:cubicBezTo>
                  <a:cubicBezTo>
                    <a:pt x="905599" y="447498"/>
                    <a:pt x="907885" y="428536"/>
                    <a:pt x="907885" y="411467"/>
                  </a:cubicBezTo>
                  <a:cubicBezTo>
                    <a:pt x="907885" y="394398"/>
                    <a:pt x="905599" y="379235"/>
                    <a:pt x="902195" y="366344"/>
                  </a:cubicBezTo>
                  <a:cubicBezTo>
                    <a:pt x="898779" y="353441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29"/>
                  </a:cubicBezTo>
                  <a:cubicBezTo>
                    <a:pt x="868438" y="302628"/>
                    <a:pt x="860856" y="295796"/>
                    <a:pt x="848334" y="286321"/>
                  </a:cubicBezTo>
                  <a:cubicBezTo>
                    <a:pt x="835825" y="276835"/>
                    <a:pt x="818375" y="264706"/>
                    <a:pt x="806627" y="252946"/>
                  </a:cubicBezTo>
                  <a:cubicBezTo>
                    <a:pt x="794867" y="241186"/>
                    <a:pt x="788796" y="229819"/>
                    <a:pt x="781596" y="216916"/>
                  </a:cubicBezTo>
                  <a:cubicBezTo>
                    <a:pt x="774395" y="204026"/>
                    <a:pt x="766051" y="189611"/>
                    <a:pt x="760742" y="174447"/>
                  </a:cubicBezTo>
                  <a:cubicBezTo>
                    <a:pt x="755421" y="159283"/>
                    <a:pt x="753148" y="143345"/>
                    <a:pt x="750494" y="127800"/>
                  </a:cubicBezTo>
                  <a:cubicBezTo>
                    <a:pt x="747839" y="112255"/>
                    <a:pt x="744804" y="97079"/>
                    <a:pt x="738365" y="92532"/>
                  </a:cubicBezTo>
                  <a:cubicBezTo>
                    <a:pt x="731913" y="87986"/>
                    <a:pt x="722058" y="94043"/>
                    <a:pt x="715226" y="84569"/>
                  </a:cubicBezTo>
                  <a:cubicBezTo>
                    <a:pt x="708406" y="75082"/>
                    <a:pt x="704608" y="50063"/>
                    <a:pt x="701192" y="31852"/>
                  </a:cubicBezTo>
                  <a:cubicBezTo>
                    <a:pt x="697788" y="13653"/>
                    <a:pt x="694753" y="2274"/>
                    <a:pt x="692480" y="1143"/>
                  </a:cubicBezTo>
                  <a:cubicBezTo>
                    <a:pt x="690194" y="0"/>
                    <a:pt x="688682" y="9106"/>
                    <a:pt x="686790" y="15545"/>
                  </a:cubicBezTo>
                  <a:cubicBezTo>
                    <a:pt x="684885" y="21996"/>
                    <a:pt x="682612" y="25781"/>
                    <a:pt x="679958" y="33375"/>
                  </a:cubicBezTo>
                  <a:cubicBezTo>
                    <a:pt x="677303" y="40958"/>
                    <a:pt x="674268" y="52337"/>
                    <a:pt x="671233" y="62954"/>
                  </a:cubicBezTo>
                  <a:cubicBezTo>
                    <a:pt x="668197" y="73571"/>
                    <a:pt x="665175" y="83426"/>
                    <a:pt x="661758" y="97079"/>
                  </a:cubicBezTo>
                  <a:cubicBezTo>
                    <a:pt x="658342" y="110731"/>
                    <a:pt x="654545" y="128181"/>
                    <a:pt x="652271" y="138799"/>
                  </a:cubicBezTo>
                  <a:cubicBezTo>
                    <a:pt x="649998" y="149415"/>
                    <a:pt x="649236" y="153213"/>
                    <a:pt x="646582" y="158140"/>
                  </a:cubicBezTo>
                  <a:cubicBezTo>
                    <a:pt x="643928" y="163068"/>
                    <a:pt x="639381" y="169139"/>
                    <a:pt x="634834" y="173685"/>
                  </a:cubicBezTo>
                  <a:cubicBezTo>
                    <a:pt x="630275" y="178245"/>
                    <a:pt x="625729" y="181267"/>
                    <a:pt x="620801" y="182029"/>
                  </a:cubicBezTo>
                  <a:cubicBezTo>
                    <a:pt x="615874" y="182791"/>
                    <a:pt x="610565" y="181267"/>
                    <a:pt x="604113" y="178613"/>
                  </a:cubicBezTo>
                  <a:cubicBezTo>
                    <a:pt x="597661" y="175959"/>
                    <a:pt x="590080" y="172174"/>
                    <a:pt x="570738" y="160795"/>
                  </a:cubicBezTo>
                  <a:cubicBezTo>
                    <a:pt x="551396" y="149415"/>
                    <a:pt x="520306" y="130454"/>
                    <a:pt x="504749" y="120980"/>
                  </a:cubicBezTo>
                  <a:cubicBezTo>
                    <a:pt x="489203" y="111493"/>
                    <a:pt x="489203" y="111493"/>
                    <a:pt x="494893" y="106947"/>
                  </a:cubicBezTo>
                  <a:cubicBezTo>
                    <a:pt x="500583" y="102387"/>
                    <a:pt x="511962" y="93294"/>
                    <a:pt x="518782" y="86081"/>
                  </a:cubicBezTo>
                  <a:cubicBezTo>
                    <a:pt x="525614" y="78880"/>
                    <a:pt x="527888" y="73571"/>
                    <a:pt x="532434" y="68643"/>
                  </a:cubicBezTo>
                  <a:cubicBezTo>
                    <a:pt x="536994" y="63716"/>
                    <a:pt x="543813" y="59157"/>
                    <a:pt x="547992" y="54610"/>
                  </a:cubicBezTo>
                  <a:cubicBezTo>
                    <a:pt x="552157" y="50063"/>
                    <a:pt x="553669" y="45504"/>
                    <a:pt x="552538" y="43612"/>
                  </a:cubicBezTo>
                  <a:cubicBezTo>
                    <a:pt x="551396" y="41720"/>
                    <a:pt x="547611" y="42469"/>
                    <a:pt x="535470" y="43231"/>
                  </a:cubicBezTo>
                  <a:cubicBezTo>
                    <a:pt x="523341" y="43993"/>
                    <a:pt x="502856" y="44755"/>
                    <a:pt x="486549" y="42850"/>
                  </a:cubicBezTo>
                  <a:cubicBezTo>
                    <a:pt x="470242" y="40958"/>
                    <a:pt x="458114" y="36411"/>
                    <a:pt x="447865" y="33375"/>
                  </a:cubicBezTo>
                  <a:cubicBezTo>
                    <a:pt x="437629" y="30340"/>
                    <a:pt x="429285" y="28816"/>
                    <a:pt x="423595" y="29959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1435">
              <a:extLst>
                <a:ext uri="{FF2B5EF4-FFF2-40B4-BE49-F238E27FC236}">
                  <a16:creationId xmlns:a16="http://schemas.microsoft.com/office/drawing/2014/main" id="{06E6254F-C3F9-4F8D-9CD6-34D2B3C873BB}"/>
                </a:ext>
              </a:extLst>
            </p:cNvPr>
            <p:cNvSpPr/>
            <p:nvPr/>
          </p:nvSpPr>
          <p:spPr>
            <a:xfrm>
              <a:off x="1862645" y="1690396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5" y="190"/>
                  </a:moveTo>
                  <a:cubicBezTo>
                    <a:pt x="0" y="381"/>
                    <a:pt x="0" y="3416"/>
                    <a:pt x="940" y="10439"/>
                  </a:cubicBezTo>
                  <a:cubicBezTo>
                    <a:pt x="1893" y="17450"/>
                    <a:pt x="3785" y="28448"/>
                    <a:pt x="6248" y="35839"/>
                  </a:cubicBezTo>
                  <a:cubicBezTo>
                    <a:pt x="8713" y="43243"/>
                    <a:pt x="11748" y="47028"/>
                    <a:pt x="14783" y="50635"/>
                  </a:cubicBezTo>
                  <a:cubicBezTo>
                    <a:pt x="17818" y="54242"/>
                    <a:pt x="20853" y="57645"/>
                    <a:pt x="23888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07" y="66751"/>
                  </a:cubicBezTo>
                  <a:cubicBezTo>
                    <a:pt x="45123" y="65608"/>
                    <a:pt x="49302" y="63335"/>
                    <a:pt x="52514" y="61442"/>
                  </a:cubicBezTo>
                  <a:cubicBezTo>
                    <a:pt x="55740" y="59550"/>
                    <a:pt x="58014" y="58026"/>
                    <a:pt x="60477" y="58026"/>
                  </a:cubicBezTo>
                  <a:cubicBezTo>
                    <a:pt x="62954" y="58026"/>
                    <a:pt x="65608" y="59550"/>
                    <a:pt x="67310" y="58407"/>
                  </a:cubicBezTo>
                  <a:cubicBezTo>
                    <a:pt x="69012" y="57264"/>
                    <a:pt x="69773" y="53480"/>
                    <a:pt x="70346" y="49873"/>
                  </a:cubicBezTo>
                  <a:cubicBezTo>
                    <a:pt x="70917" y="46266"/>
                    <a:pt x="71286" y="42863"/>
                    <a:pt x="72429" y="37744"/>
                  </a:cubicBezTo>
                  <a:cubicBezTo>
                    <a:pt x="73571" y="32626"/>
                    <a:pt x="75463" y="25793"/>
                    <a:pt x="76416" y="19914"/>
                  </a:cubicBezTo>
                  <a:cubicBezTo>
                    <a:pt x="77356" y="14034"/>
                    <a:pt x="77356" y="9106"/>
                    <a:pt x="77546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1" y="4940"/>
                    <a:pt x="68631" y="4559"/>
                    <a:pt x="65228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0" y="9106"/>
                    <a:pt x="51194" y="9487"/>
                    <a:pt x="46825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4" y="9868"/>
                    <a:pt x="21235" y="7594"/>
                    <a:pt x="15926" y="5131"/>
                  </a:cubicBezTo>
                  <a:cubicBezTo>
                    <a:pt x="10618" y="2667"/>
                    <a:pt x="5309" y="0"/>
                    <a:pt x="2655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436">
              <a:extLst>
                <a:ext uri="{FF2B5EF4-FFF2-40B4-BE49-F238E27FC236}">
                  <a16:creationId xmlns:a16="http://schemas.microsoft.com/office/drawing/2014/main" id="{F74F3F26-2469-4410-A038-C33CDADC4CB0}"/>
                </a:ext>
              </a:extLst>
            </p:cNvPr>
            <p:cNvSpPr/>
            <p:nvPr/>
          </p:nvSpPr>
          <p:spPr>
            <a:xfrm>
              <a:off x="1805750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437">
              <a:extLst>
                <a:ext uri="{FF2B5EF4-FFF2-40B4-BE49-F238E27FC236}">
                  <a16:creationId xmlns:a16="http://schemas.microsoft.com/office/drawing/2014/main" id="{43D90E33-DA67-4D5C-A589-78B7CC972A6B}"/>
                </a:ext>
              </a:extLst>
            </p:cNvPr>
            <p:cNvSpPr/>
            <p:nvPr/>
          </p:nvSpPr>
          <p:spPr>
            <a:xfrm>
              <a:off x="1204176" y="1113641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2" y="4925"/>
                    <a:pt x="245326" y="12494"/>
                    <a:pt x="252514" y="20825"/>
                  </a:cubicBezTo>
                  <a:cubicBezTo>
                    <a:pt x="259703" y="29156"/>
                    <a:pt x="263487" y="38236"/>
                    <a:pt x="265761" y="51864"/>
                  </a:cubicBezTo>
                  <a:cubicBezTo>
                    <a:pt x="268034" y="65491"/>
                    <a:pt x="268795" y="83665"/>
                    <a:pt x="270307" y="99184"/>
                  </a:cubicBezTo>
                  <a:cubicBezTo>
                    <a:pt x="271818" y="114716"/>
                    <a:pt x="274092" y="127581"/>
                    <a:pt x="274472" y="144244"/>
                  </a:cubicBezTo>
                  <a:cubicBezTo>
                    <a:pt x="274853" y="160893"/>
                    <a:pt x="273330" y="181340"/>
                    <a:pt x="273710" y="200263"/>
                  </a:cubicBezTo>
                  <a:cubicBezTo>
                    <a:pt x="274092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5" y="366837"/>
                    <a:pt x="244564" y="379714"/>
                    <a:pt x="225641" y="390319"/>
                  </a:cubicBezTo>
                  <a:cubicBezTo>
                    <a:pt x="206706" y="400910"/>
                    <a:pt x="184747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699" y="414537"/>
                    <a:pt x="96914" y="400161"/>
                  </a:cubicBezTo>
                  <a:cubicBezTo>
                    <a:pt x="93129" y="385771"/>
                    <a:pt x="87071" y="369871"/>
                    <a:pt x="78753" y="351698"/>
                  </a:cubicBezTo>
                  <a:cubicBezTo>
                    <a:pt x="70422" y="333524"/>
                    <a:pt x="59817" y="313089"/>
                    <a:pt x="49594" y="297557"/>
                  </a:cubicBezTo>
                  <a:cubicBezTo>
                    <a:pt x="39370" y="282038"/>
                    <a:pt x="29528" y="271446"/>
                    <a:pt x="20828" y="258187"/>
                  </a:cubicBezTo>
                  <a:cubicBezTo>
                    <a:pt x="12116" y="244941"/>
                    <a:pt x="4547" y="229041"/>
                    <a:pt x="2274" y="215033"/>
                  </a:cubicBezTo>
                  <a:cubicBezTo>
                    <a:pt x="0" y="201025"/>
                    <a:pt x="3035" y="188909"/>
                    <a:pt x="10224" y="178305"/>
                  </a:cubicBezTo>
                  <a:cubicBezTo>
                    <a:pt x="17412" y="167713"/>
                    <a:pt x="28778" y="158619"/>
                    <a:pt x="41263" y="149920"/>
                  </a:cubicBezTo>
                  <a:cubicBezTo>
                    <a:pt x="53759" y="141208"/>
                    <a:pt x="67386" y="132877"/>
                    <a:pt x="80264" y="123415"/>
                  </a:cubicBezTo>
                  <a:cubicBezTo>
                    <a:pt x="93129" y="113954"/>
                    <a:pt x="105245" y="103349"/>
                    <a:pt x="115850" y="92377"/>
                  </a:cubicBezTo>
                  <a:cubicBezTo>
                    <a:pt x="126441" y="81391"/>
                    <a:pt x="135535" y="70038"/>
                    <a:pt x="144615" y="57922"/>
                  </a:cubicBezTo>
                  <a:cubicBezTo>
                    <a:pt x="153708" y="45806"/>
                    <a:pt x="162789" y="32941"/>
                    <a:pt x="172251" y="23466"/>
                  </a:cubicBezTo>
                  <a:cubicBezTo>
                    <a:pt x="181725" y="14005"/>
                    <a:pt x="191567" y="7947"/>
                    <a:pt x="200266" y="4163"/>
                  </a:cubicBezTo>
                  <a:cubicBezTo>
                    <a:pt x="204622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438">
              <a:extLst>
                <a:ext uri="{FF2B5EF4-FFF2-40B4-BE49-F238E27FC236}">
                  <a16:creationId xmlns:a16="http://schemas.microsoft.com/office/drawing/2014/main" id="{F6AB97C1-4FF8-4D2E-9C84-B1FA952EA10B}"/>
                </a:ext>
              </a:extLst>
            </p:cNvPr>
            <p:cNvSpPr/>
            <p:nvPr/>
          </p:nvSpPr>
          <p:spPr>
            <a:xfrm>
              <a:off x="1743177" y="1156437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439">
              <a:extLst>
                <a:ext uri="{FF2B5EF4-FFF2-40B4-BE49-F238E27FC236}">
                  <a16:creationId xmlns:a16="http://schemas.microsoft.com/office/drawing/2014/main" id="{3A5E2159-A83A-4483-9DCD-D75037EE71CC}"/>
                </a:ext>
              </a:extLst>
            </p:cNvPr>
            <p:cNvSpPr/>
            <p:nvPr/>
          </p:nvSpPr>
          <p:spPr>
            <a:xfrm>
              <a:off x="1815998" y="1395362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37"/>
                    <a:pt x="199098" y="16307"/>
                  </a:cubicBezTo>
                  <a:cubicBezTo>
                    <a:pt x="204026" y="15164"/>
                    <a:pt x="210096" y="12129"/>
                    <a:pt x="216154" y="10618"/>
                  </a:cubicBezTo>
                  <a:cubicBezTo>
                    <a:pt x="222225" y="9093"/>
                    <a:pt x="228296" y="9093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10"/>
                    <a:pt x="256363" y="16688"/>
                    <a:pt x="260147" y="15164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1440">
              <a:extLst>
                <a:ext uri="{FF2B5EF4-FFF2-40B4-BE49-F238E27FC236}">
                  <a16:creationId xmlns:a16="http://schemas.microsoft.com/office/drawing/2014/main" id="{C8CC4674-CFC7-4D0C-9877-23320B5630B3}"/>
                </a:ext>
              </a:extLst>
            </p:cNvPr>
            <p:cNvSpPr/>
            <p:nvPr/>
          </p:nvSpPr>
          <p:spPr>
            <a:xfrm>
              <a:off x="1811439" y="1515948"/>
              <a:ext cx="197967" cy="113779"/>
            </a:xfrm>
            <a:custGeom>
              <a:avLst/>
              <a:gdLst/>
              <a:ahLst/>
              <a:cxnLst/>
              <a:rect l="0" t="0" r="0" b="0"/>
              <a:pathLst>
                <a:path w="197967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903" y="6071"/>
                    <a:pt x="16688" y="5321"/>
                    <a:pt x="19342" y="6833"/>
                  </a:cubicBezTo>
                  <a:cubicBezTo>
                    <a:pt x="21996" y="8344"/>
                    <a:pt x="23521" y="12142"/>
                    <a:pt x="26175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208" y="13653"/>
                    <a:pt x="43993" y="15939"/>
                    <a:pt x="46647" y="19723"/>
                  </a:cubicBezTo>
                  <a:cubicBezTo>
                    <a:pt x="49301" y="23521"/>
                    <a:pt x="50826" y="28829"/>
                    <a:pt x="54991" y="32995"/>
                  </a:cubicBezTo>
                  <a:cubicBezTo>
                    <a:pt x="59169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74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6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7010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98" y="94056"/>
                    <a:pt x="176733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67" y="113779"/>
                    <a:pt x="197967" y="113779"/>
                    <a:pt x="197967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441">
              <a:extLst>
                <a:ext uri="{FF2B5EF4-FFF2-40B4-BE49-F238E27FC236}">
                  <a16:creationId xmlns:a16="http://schemas.microsoft.com/office/drawing/2014/main" id="{6780E7BD-3A84-427F-82CA-F1FEF29F6365}"/>
                </a:ext>
              </a:extLst>
            </p:cNvPr>
            <p:cNvSpPr/>
            <p:nvPr/>
          </p:nvSpPr>
          <p:spPr>
            <a:xfrm>
              <a:off x="1492885" y="1117765"/>
              <a:ext cx="20485" cy="373164"/>
            </a:xfrm>
            <a:custGeom>
              <a:avLst/>
              <a:gdLst/>
              <a:ahLst/>
              <a:cxnLst/>
              <a:rect l="0" t="0" r="0" b="0"/>
              <a:pathLst>
                <a:path w="20485" h="373164">
                  <a:moveTo>
                    <a:pt x="0" y="0"/>
                  </a:moveTo>
                  <a:lnTo>
                    <a:pt x="20485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442">
              <a:extLst>
                <a:ext uri="{FF2B5EF4-FFF2-40B4-BE49-F238E27FC236}">
                  <a16:creationId xmlns:a16="http://schemas.microsoft.com/office/drawing/2014/main" id="{D468C4BB-7143-4420-B1FA-F1450CE9C1D2}"/>
                </a:ext>
              </a:extLst>
            </p:cNvPr>
            <p:cNvSpPr/>
            <p:nvPr/>
          </p:nvSpPr>
          <p:spPr>
            <a:xfrm>
              <a:off x="1504836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1443">
              <a:extLst>
                <a:ext uri="{FF2B5EF4-FFF2-40B4-BE49-F238E27FC236}">
                  <a16:creationId xmlns:a16="http://schemas.microsoft.com/office/drawing/2014/main" id="{7CA2C51C-9F49-4A1B-8246-7F1C7EB01FAA}"/>
                </a:ext>
              </a:extLst>
            </p:cNvPr>
            <p:cNvSpPr/>
            <p:nvPr/>
          </p:nvSpPr>
          <p:spPr>
            <a:xfrm>
              <a:off x="1181164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1444">
              <a:extLst>
                <a:ext uri="{FF2B5EF4-FFF2-40B4-BE49-F238E27FC236}">
                  <a16:creationId xmlns:a16="http://schemas.microsoft.com/office/drawing/2014/main" id="{8AFD612B-BBFB-4039-A83F-52CFFEAE71C3}"/>
                </a:ext>
              </a:extLst>
            </p:cNvPr>
            <p:cNvSpPr/>
            <p:nvPr/>
          </p:nvSpPr>
          <p:spPr>
            <a:xfrm>
              <a:off x="1862646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1445">
              <a:extLst>
                <a:ext uri="{FF2B5EF4-FFF2-40B4-BE49-F238E27FC236}">
                  <a16:creationId xmlns:a16="http://schemas.microsoft.com/office/drawing/2014/main" id="{DB38342A-7034-4B65-8FF8-9DF31F80172C}"/>
                </a:ext>
              </a:extLst>
            </p:cNvPr>
            <p:cNvSpPr/>
            <p:nvPr/>
          </p:nvSpPr>
          <p:spPr>
            <a:xfrm>
              <a:off x="1805750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1446">
              <a:extLst>
                <a:ext uri="{FF2B5EF4-FFF2-40B4-BE49-F238E27FC236}">
                  <a16:creationId xmlns:a16="http://schemas.microsoft.com/office/drawing/2014/main" id="{D2D4B4F4-7B9F-4EEF-AB4B-638A37713765}"/>
                </a:ext>
              </a:extLst>
            </p:cNvPr>
            <p:cNvSpPr/>
            <p:nvPr/>
          </p:nvSpPr>
          <p:spPr>
            <a:xfrm>
              <a:off x="1743177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1447">
              <a:extLst>
                <a:ext uri="{FF2B5EF4-FFF2-40B4-BE49-F238E27FC236}">
                  <a16:creationId xmlns:a16="http://schemas.microsoft.com/office/drawing/2014/main" id="{BE242976-9F44-47A1-A140-3A7CFDC0B0C9}"/>
                </a:ext>
              </a:extLst>
            </p:cNvPr>
            <p:cNvSpPr/>
            <p:nvPr/>
          </p:nvSpPr>
          <p:spPr>
            <a:xfrm>
              <a:off x="1815999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448">
              <a:extLst>
                <a:ext uri="{FF2B5EF4-FFF2-40B4-BE49-F238E27FC236}">
                  <a16:creationId xmlns:a16="http://schemas.microsoft.com/office/drawing/2014/main" id="{211440EA-367D-4189-A8EC-7D29C12989D1}"/>
                </a:ext>
              </a:extLst>
            </p:cNvPr>
            <p:cNvSpPr/>
            <p:nvPr/>
          </p:nvSpPr>
          <p:spPr>
            <a:xfrm>
              <a:off x="1811439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1449">
              <a:extLst>
                <a:ext uri="{FF2B5EF4-FFF2-40B4-BE49-F238E27FC236}">
                  <a16:creationId xmlns:a16="http://schemas.microsoft.com/office/drawing/2014/main" id="{19FF7435-99D9-4894-86B5-ACD748F163A5}"/>
                </a:ext>
              </a:extLst>
            </p:cNvPr>
            <p:cNvSpPr/>
            <p:nvPr/>
          </p:nvSpPr>
          <p:spPr>
            <a:xfrm>
              <a:off x="1492886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1450">
              <a:extLst>
                <a:ext uri="{FF2B5EF4-FFF2-40B4-BE49-F238E27FC236}">
                  <a16:creationId xmlns:a16="http://schemas.microsoft.com/office/drawing/2014/main" id="{459ABC54-EE50-4035-8EC3-293E33A5CD37}"/>
                </a:ext>
              </a:extLst>
            </p:cNvPr>
            <p:cNvSpPr/>
            <p:nvPr/>
          </p:nvSpPr>
          <p:spPr>
            <a:xfrm>
              <a:off x="1504836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451">
              <a:extLst>
                <a:ext uri="{FF2B5EF4-FFF2-40B4-BE49-F238E27FC236}">
                  <a16:creationId xmlns:a16="http://schemas.microsoft.com/office/drawing/2014/main" id="{24E9EA0F-2B8A-432A-BF90-A41086670AD8}"/>
                </a:ext>
              </a:extLst>
            </p:cNvPr>
            <p:cNvSpPr/>
            <p:nvPr/>
          </p:nvSpPr>
          <p:spPr>
            <a:xfrm>
              <a:off x="1595971" y="682333"/>
              <a:ext cx="0" cy="272567"/>
            </a:xfrm>
            <a:custGeom>
              <a:avLst/>
              <a:gdLst/>
              <a:ahLst/>
              <a:cxnLst/>
              <a:rect l="0" t="0" r="0" b="0"/>
              <a:pathLst>
                <a:path h="272567">
                  <a:moveTo>
                    <a:pt x="0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1452">
              <a:extLst>
                <a:ext uri="{FF2B5EF4-FFF2-40B4-BE49-F238E27FC236}">
                  <a16:creationId xmlns:a16="http://schemas.microsoft.com/office/drawing/2014/main" id="{BDFE57BA-4F20-4BD2-AFFC-420FE3366DBB}"/>
                </a:ext>
              </a:extLst>
            </p:cNvPr>
            <p:cNvSpPr/>
            <p:nvPr/>
          </p:nvSpPr>
          <p:spPr>
            <a:xfrm>
              <a:off x="1558646" y="852513"/>
              <a:ext cx="74650" cy="149301"/>
            </a:xfrm>
            <a:custGeom>
              <a:avLst/>
              <a:gdLst/>
              <a:ahLst/>
              <a:cxnLst/>
              <a:rect l="0" t="0" r="0" b="0"/>
              <a:pathLst>
                <a:path w="74650" h="149301">
                  <a:moveTo>
                    <a:pt x="0" y="0"/>
                  </a:moveTo>
                  <a:lnTo>
                    <a:pt x="74650" y="0"/>
                  </a:lnTo>
                  <a:lnTo>
                    <a:pt x="37324" y="14930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1453">
              <a:extLst>
                <a:ext uri="{FF2B5EF4-FFF2-40B4-BE49-F238E27FC236}">
                  <a16:creationId xmlns:a16="http://schemas.microsoft.com/office/drawing/2014/main" id="{0D74796C-720A-434A-9A7C-8AA7B8DD0FA4}"/>
                </a:ext>
              </a:extLst>
            </p:cNvPr>
            <p:cNvSpPr/>
            <p:nvPr/>
          </p:nvSpPr>
          <p:spPr>
            <a:xfrm>
              <a:off x="1573213" y="863892"/>
              <a:ext cx="45517" cy="91008"/>
            </a:xfrm>
            <a:custGeom>
              <a:avLst/>
              <a:gdLst/>
              <a:ahLst/>
              <a:cxnLst/>
              <a:rect l="0" t="0" r="0" b="0"/>
              <a:pathLst>
                <a:path w="45517" h="91008">
                  <a:moveTo>
                    <a:pt x="45517" y="0"/>
                  </a:moveTo>
                  <a:lnTo>
                    <a:pt x="22758" y="910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1454">
              <a:extLst>
                <a:ext uri="{FF2B5EF4-FFF2-40B4-BE49-F238E27FC236}">
                  <a16:creationId xmlns:a16="http://schemas.microsoft.com/office/drawing/2014/main" id="{8318610E-866A-47CE-990B-B6AFF46ED1AC}"/>
                </a:ext>
              </a:extLst>
            </p:cNvPr>
            <p:cNvSpPr/>
            <p:nvPr/>
          </p:nvSpPr>
          <p:spPr>
            <a:xfrm>
              <a:off x="1595971" y="682333"/>
              <a:ext cx="1181163" cy="272568"/>
            </a:xfrm>
            <a:custGeom>
              <a:avLst/>
              <a:gdLst/>
              <a:ahLst/>
              <a:cxnLst/>
              <a:rect l="0" t="0" r="0" b="0"/>
              <a:pathLst>
                <a:path w="1181163" h="272568">
                  <a:moveTo>
                    <a:pt x="0" y="0"/>
                  </a:moveTo>
                  <a:lnTo>
                    <a:pt x="1181163" y="27256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1455">
              <a:extLst>
                <a:ext uri="{FF2B5EF4-FFF2-40B4-BE49-F238E27FC236}">
                  <a16:creationId xmlns:a16="http://schemas.microsoft.com/office/drawing/2014/main" id="{5B916A32-51A8-4108-9593-05FC157EABF5}"/>
                </a:ext>
              </a:extLst>
            </p:cNvPr>
            <p:cNvSpPr/>
            <p:nvPr/>
          </p:nvSpPr>
          <p:spPr>
            <a:xfrm>
              <a:off x="2668969" y="895516"/>
              <a:ext cx="153873" cy="72733"/>
            </a:xfrm>
            <a:custGeom>
              <a:avLst/>
              <a:gdLst/>
              <a:ahLst/>
              <a:cxnLst/>
              <a:rect l="0" t="0" r="0" b="0"/>
              <a:pathLst>
                <a:path w="153873" h="72733">
                  <a:moveTo>
                    <a:pt x="16790" y="0"/>
                  </a:moveTo>
                  <a:lnTo>
                    <a:pt x="153873" y="69939"/>
                  </a:lnTo>
                  <a:lnTo>
                    <a:pt x="0" y="72733"/>
                  </a:lnTo>
                  <a:lnTo>
                    <a:pt x="167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1456">
              <a:extLst>
                <a:ext uri="{FF2B5EF4-FFF2-40B4-BE49-F238E27FC236}">
                  <a16:creationId xmlns:a16="http://schemas.microsoft.com/office/drawing/2014/main" id="{3EC3436A-0F33-4F84-84F3-E78EC6D30067}"/>
                </a:ext>
              </a:extLst>
            </p:cNvPr>
            <p:cNvSpPr/>
            <p:nvPr/>
          </p:nvSpPr>
          <p:spPr>
            <a:xfrm>
              <a:off x="2683332" y="912267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10237" y="0"/>
                  </a:moveTo>
                  <a:lnTo>
                    <a:pt x="93802" y="42633"/>
                  </a:lnTo>
                  <a:lnTo>
                    <a:pt x="0" y="4433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1457">
              <a:extLst>
                <a:ext uri="{FF2B5EF4-FFF2-40B4-BE49-F238E27FC236}">
                  <a16:creationId xmlns:a16="http://schemas.microsoft.com/office/drawing/2014/main" id="{223962D8-CAC1-455C-94C5-745BAAE71A6E}"/>
                </a:ext>
              </a:extLst>
            </p:cNvPr>
            <p:cNvSpPr/>
            <p:nvPr/>
          </p:nvSpPr>
          <p:spPr>
            <a:xfrm>
              <a:off x="414807" y="682333"/>
              <a:ext cx="1181164" cy="272567"/>
            </a:xfrm>
            <a:custGeom>
              <a:avLst/>
              <a:gdLst/>
              <a:ahLst/>
              <a:cxnLst/>
              <a:rect l="0" t="0" r="0" b="0"/>
              <a:pathLst>
                <a:path w="1181164" h="272567">
                  <a:moveTo>
                    <a:pt x="1181164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1458">
              <a:extLst>
                <a:ext uri="{FF2B5EF4-FFF2-40B4-BE49-F238E27FC236}">
                  <a16:creationId xmlns:a16="http://schemas.microsoft.com/office/drawing/2014/main" id="{5E29D8EB-9344-4184-9576-099B2E64B950}"/>
                </a:ext>
              </a:extLst>
            </p:cNvPr>
            <p:cNvSpPr/>
            <p:nvPr/>
          </p:nvSpPr>
          <p:spPr>
            <a:xfrm>
              <a:off x="369100" y="895515"/>
              <a:ext cx="153874" cy="72733"/>
            </a:xfrm>
            <a:custGeom>
              <a:avLst/>
              <a:gdLst/>
              <a:ahLst/>
              <a:cxnLst/>
              <a:rect l="0" t="0" r="0" b="0"/>
              <a:pathLst>
                <a:path w="153874" h="72733">
                  <a:moveTo>
                    <a:pt x="137084" y="0"/>
                  </a:moveTo>
                  <a:lnTo>
                    <a:pt x="153874" y="72733"/>
                  </a:lnTo>
                  <a:lnTo>
                    <a:pt x="0" y="69939"/>
                  </a:lnTo>
                  <a:lnTo>
                    <a:pt x="1370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459">
              <a:extLst>
                <a:ext uri="{FF2B5EF4-FFF2-40B4-BE49-F238E27FC236}">
                  <a16:creationId xmlns:a16="http://schemas.microsoft.com/office/drawing/2014/main" id="{3BB3130C-9DFC-485E-A098-83773F3CAE83}"/>
                </a:ext>
              </a:extLst>
            </p:cNvPr>
            <p:cNvSpPr/>
            <p:nvPr/>
          </p:nvSpPr>
          <p:spPr>
            <a:xfrm>
              <a:off x="414807" y="912266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93802" y="44336"/>
                  </a:moveTo>
                  <a:lnTo>
                    <a:pt x="0" y="42633"/>
                  </a:lnTo>
                  <a:lnTo>
                    <a:pt x="8356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30578">
            <a:extLst>
              <a:ext uri="{FF2B5EF4-FFF2-40B4-BE49-F238E27FC236}">
                <a16:creationId xmlns:a16="http://schemas.microsoft.com/office/drawing/2014/main" id="{86AD9845-99A1-4A24-89D6-4C6C5406F1AE}"/>
              </a:ext>
            </a:extLst>
          </p:cNvPr>
          <p:cNvGrpSpPr/>
          <p:nvPr/>
        </p:nvGrpSpPr>
        <p:grpSpPr>
          <a:xfrm>
            <a:off x="3636962" y="1288164"/>
            <a:ext cx="4087495" cy="3030218"/>
            <a:chOff x="0" y="0"/>
            <a:chExt cx="4087928" cy="3030297"/>
          </a:xfrm>
        </p:grpSpPr>
        <p:sp>
          <p:nvSpPr>
            <p:cNvPr id="60" name="Shape 1477">
              <a:extLst>
                <a:ext uri="{FF2B5EF4-FFF2-40B4-BE49-F238E27FC236}">
                  <a16:creationId xmlns:a16="http://schemas.microsoft.com/office/drawing/2014/main" id="{C5A71074-9A4A-4614-A0C6-ABE1D03A6663}"/>
                </a:ext>
              </a:extLst>
            </p:cNvPr>
            <p:cNvSpPr/>
            <p:nvPr/>
          </p:nvSpPr>
          <p:spPr>
            <a:xfrm>
              <a:off x="817728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53" y="71297"/>
                    <a:pt x="329933" y="87985"/>
                    <a:pt x="328041" y="98222"/>
                  </a:cubicBezTo>
                  <a:cubicBezTo>
                    <a:pt x="326136" y="108457"/>
                    <a:pt x="329171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66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488" y="98602"/>
                  </a:cubicBezTo>
                  <a:cubicBezTo>
                    <a:pt x="272288" y="93294"/>
                    <a:pt x="257873" y="88735"/>
                    <a:pt x="246126" y="84950"/>
                  </a:cubicBezTo>
                  <a:cubicBezTo>
                    <a:pt x="234366" y="81152"/>
                    <a:pt x="225260" y="78117"/>
                    <a:pt x="213881" y="82296"/>
                  </a:cubicBezTo>
                  <a:cubicBezTo>
                    <a:pt x="202514" y="86461"/>
                    <a:pt x="188861" y="97841"/>
                    <a:pt x="178613" y="110731"/>
                  </a:cubicBezTo>
                  <a:cubicBezTo>
                    <a:pt x="168377" y="123634"/>
                    <a:pt x="161557" y="138036"/>
                    <a:pt x="155104" y="150177"/>
                  </a:cubicBezTo>
                  <a:cubicBezTo>
                    <a:pt x="148654" y="162306"/>
                    <a:pt x="142596" y="172174"/>
                    <a:pt x="133490" y="180898"/>
                  </a:cubicBezTo>
                  <a:cubicBezTo>
                    <a:pt x="124384" y="189611"/>
                    <a:pt x="112255" y="197205"/>
                    <a:pt x="100114" y="205917"/>
                  </a:cubicBezTo>
                  <a:cubicBezTo>
                    <a:pt x="87986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4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29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11" y="342062"/>
                    <a:pt x="3035" y="354202"/>
                    <a:pt x="7200" y="363308"/>
                  </a:cubicBezTo>
                  <a:cubicBezTo>
                    <a:pt x="11379" y="372402"/>
                    <a:pt x="18199" y="378472"/>
                    <a:pt x="24650" y="388327"/>
                  </a:cubicBezTo>
                  <a:cubicBezTo>
                    <a:pt x="31090" y="398195"/>
                    <a:pt x="37161" y="411848"/>
                    <a:pt x="43611" y="422465"/>
                  </a:cubicBezTo>
                  <a:cubicBezTo>
                    <a:pt x="50063" y="433082"/>
                    <a:pt x="56883" y="440664"/>
                    <a:pt x="63715" y="450913"/>
                  </a:cubicBezTo>
                  <a:cubicBezTo>
                    <a:pt x="70536" y="461149"/>
                    <a:pt x="77356" y="474040"/>
                    <a:pt x="83426" y="486549"/>
                  </a:cubicBezTo>
                  <a:cubicBezTo>
                    <a:pt x="89497" y="499071"/>
                    <a:pt x="94805" y="511200"/>
                    <a:pt x="98984" y="520306"/>
                  </a:cubicBezTo>
                  <a:cubicBezTo>
                    <a:pt x="103150" y="529412"/>
                    <a:pt x="106184" y="535482"/>
                    <a:pt x="105423" y="541921"/>
                  </a:cubicBezTo>
                  <a:cubicBezTo>
                    <a:pt x="104661" y="548373"/>
                    <a:pt x="100114" y="555193"/>
                    <a:pt x="96330" y="559752"/>
                  </a:cubicBezTo>
                  <a:cubicBezTo>
                    <a:pt x="92532" y="564299"/>
                    <a:pt x="89497" y="566572"/>
                    <a:pt x="88735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31" y="580224"/>
                    <a:pt x="120980" y="579844"/>
                  </a:cubicBezTo>
                  <a:cubicBezTo>
                    <a:pt x="131216" y="579463"/>
                    <a:pt x="141834" y="576427"/>
                    <a:pt x="149034" y="573773"/>
                  </a:cubicBezTo>
                  <a:cubicBezTo>
                    <a:pt x="156249" y="571119"/>
                    <a:pt x="160033" y="568845"/>
                    <a:pt x="169139" y="563537"/>
                  </a:cubicBezTo>
                  <a:cubicBezTo>
                    <a:pt x="178244" y="558228"/>
                    <a:pt x="192646" y="549884"/>
                    <a:pt x="203644" y="544957"/>
                  </a:cubicBezTo>
                  <a:cubicBezTo>
                    <a:pt x="214643" y="540029"/>
                    <a:pt x="222224" y="538505"/>
                    <a:pt x="229819" y="537375"/>
                  </a:cubicBezTo>
                  <a:cubicBezTo>
                    <a:pt x="237401" y="536232"/>
                    <a:pt x="244983" y="535482"/>
                    <a:pt x="252565" y="532816"/>
                  </a:cubicBezTo>
                  <a:cubicBezTo>
                    <a:pt x="260146" y="530161"/>
                    <a:pt x="267741" y="525614"/>
                    <a:pt x="277596" y="519925"/>
                  </a:cubicBezTo>
                  <a:cubicBezTo>
                    <a:pt x="287451" y="514235"/>
                    <a:pt x="299593" y="507416"/>
                    <a:pt x="312484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49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66"/>
                    <a:pt x="511201" y="499833"/>
                    <a:pt x="519163" y="511201"/>
                  </a:cubicBezTo>
                  <a:cubicBezTo>
                    <a:pt x="527138" y="522580"/>
                    <a:pt x="533196" y="535483"/>
                    <a:pt x="537375" y="543814"/>
                  </a:cubicBezTo>
                  <a:cubicBezTo>
                    <a:pt x="541541" y="552158"/>
                    <a:pt x="543814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11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01"/>
                    <a:pt x="575678" y="510832"/>
                  </a:cubicBezTo>
                  <a:cubicBezTo>
                    <a:pt x="576428" y="510451"/>
                    <a:pt x="577190" y="511201"/>
                    <a:pt x="578714" y="514617"/>
                  </a:cubicBezTo>
                  <a:cubicBezTo>
                    <a:pt x="580225" y="518033"/>
                    <a:pt x="582499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50" y="572643"/>
                    <a:pt x="600710" y="582498"/>
                  </a:cubicBezTo>
                  <a:cubicBezTo>
                    <a:pt x="605257" y="592366"/>
                    <a:pt x="609803" y="602221"/>
                    <a:pt x="615873" y="609423"/>
                  </a:cubicBezTo>
                  <a:cubicBezTo>
                    <a:pt x="621944" y="616636"/>
                    <a:pt x="629526" y="621182"/>
                    <a:pt x="639001" y="626110"/>
                  </a:cubicBezTo>
                  <a:cubicBezTo>
                    <a:pt x="648488" y="631037"/>
                    <a:pt x="659867" y="636346"/>
                    <a:pt x="667830" y="640144"/>
                  </a:cubicBezTo>
                  <a:cubicBezTo>
                    <a:pt x="675792" y="643941"/>
                    <a:pt x="680339" y="646214"/>
                    <a:pt x="686791" y="645071"/>
                  </a:cubicBezTo>
                  <a:cubicBezTo>
                    <a:pt x="693242" y="643941"/>
                    <a:pt x="701586" y="639382"/>
                    <a:pt x="709917" y="640144"/>
                  </a:cubicBezTo>
                  <a:cubicBezTo>
                    <a:pt x="718261" y="640905"/>
                    <a:pt x="726605" y="646976"/>
                    <a:pt x="735330" y="649250"/>
                  </a:cubicBezTo>
                  <a:cubicBezTo>
                    <a:pt x="744055" y="651523"/>
                    <a:pt x="753161" y="649999"/>
                    <a:pt x="762635" y="646976"/>
                  </a:cubicBezTo>
                  <a:cubicBezTo>
                    <a:pt x="772122" y="643941"/>
                    <a:pt x="781977" y="639382"/>
                    <a:pt x="791833" y="637108"/>
                  </a:cubicBezTo>
                  <a:cubicBezTo>
                    <a:pt x="801700" y="634835"/>
                    <a:pt x="811556" y="634835"/>
                    <a:pt x="818007" y="634454"/>
                  </a:cubicBezTo>
                  <a:cubicBezTo>
                    <a:pt x="824446" y="634073"/>
                    <a:pt x="827481" y="633323"/>
                    <a:pt x="830517" y="628764"/>
                  </a:cubicBezTo>
                  <a:cubicBezTo>
                    <a:pt x="833551" y="624218"/>
                    <a:pt x="836587" y="615874"/>
                    <a:pt x="840003" y="606768"/>
                  </a:cubicBezTo>
                  <a:cubicBezTo>
                    <a:pt x="843407" y="597675"/>
                    <a:pt x="847204" y="587807"/>
                    <a:pt x="851751" y="576809"/>
                  </a:cubicBezTo>
                  <a:cubicBezTo>
                    <a:pt x="856311" y="565810"/>
                    <a:pt x="861619" y="553682"/>
                    <a:pt x="868058" y="539648"/>
                  </a:cubicBezTo>
                  <a:cubicBezTo>
                    <a:pt x="874509" y="525615"/>
                    <a:pt x="882091" y="509689"/>
                    <a:pt x="888162" y="497180"/>
                  </a:cubicBezTo>
                  <a:cubicBezTo>
                    <a:pt x="894233" y="484657"/>
                    <a:pt x="898779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79" y="353441"/>
                    <a:pt x="894233" y="342824"/>
                    <a:pt x="889686" y="333731"/>
                  </a:cubicBezTo>
                  <a:cubicBezTo>
                    <a:pt x="885127" y="324625"/>
                    <a:pt x="880580" y="317043"/>
                    <a:pt x="874509" y="309829"/>
                  </a:cubicBezTo>
                  <a:cubicBezTo>
                    <a:pt x="868439" y="302628"/>
                    <a:pt x="860856" y="295796"/>
                    <a:pt x="848347" y="286321"/>
                  </a:cubicBezTo>
                  <a:cubicBezTo>
                    <a:pt x="835825" y="276835"/>
                    <a:pt x="818388" y="264706"/>
                    <a:pt x="806628" y="252946"/>
                  </a:cubicBezTo>
                  <a:cubicBezTo>
                    <a:pt x="794867" y="241186"/>
                    <a:pt x="788810" y="229819"/>
                    <a:pt x="781596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13" y="87986"/>
                    <a:pt x="722059" y="94043"/>
                    <a:pt x="715239" y="84569"/>
                  </a:cubicBezTo>
                  <a:cubicBezTo>
                    <a:pt x="708406" y="75082"/>
                    <a:pt x="704609" y="50063"/>
                    <a:pt x="701205" y="31852"/>
                  </a:cubicBezTo>
                  <a:cubicBezTo>
                    <a:pt x="697788" y="13653"/>
                    <a:pt x="694754" y="2274"/>
                    <a:pt x="692480" y="1143"/>
                  </a:cubicBezTo>
                  <a:cubicBezTo>
                    <a:pt x="690207" y="0"/>
                    <a:pt x="688683" y="9106"/>
                    <a:pt x="686791" y="15545"/>
                  </a:cubicBezTo>
                  <a:cubicBezTo>
                    <a:pt x="684899" y="21996"/>
                    <a:pt x="682613" y="25781"/>
                    <a:pt x="679958" y="33375"/>
                  </a:cubicBezTo>
                  <a:cubicBezTo>
                    <a:pt x="677304" y="40958"/>
                    <a:pt x="674281" y="52337"/>
                    <a:pt x="671246" y="62954"/>
                  </a:cubicBezTo>
                  <a:cubicBezTo>
                    <a:pt x="668210" y="73571"/>
                    <a:pt x="665176" y="83426"/>
                    <a:pt x="661759" y="97079"/>
                  </a:cubicBezTo>
                  <a:cubicBezTo>
                    <a:pt x="658342" y="110731"/>
                    <a:pt x="654558" y="128181"/>
                    <a:pt x="652284" y="138799"/>
                  </a:cubicBezTo>
                  <a:cubicBezTo>
                    <a:pt x="649998" y="149415"/>
                    <a:pt x="649250" y="153213"/>
                    <a:pt x="646595" y="158140"/>
                  </a:cubicBezTo>
                  <a:cubicBezTo>
                    <a:pt x="643941" y="163068"/>
                    <a:pt x="639382" y="169139"/>
                    <a:pt x="634835" y="173685"/>
                  </a:cubicBezTo>
                  <a:cubicBezTo>
                    <a:pt x="630288" y="178245"/>
                    <a:pt x="625729" y="181267"/>
                    <a:pt x="620801" y="182029"/>
                  </a:cubicBezTo>
                  <a:cubicBezTo>
                    <a:pt x="615873" y="182791"/>
                    <a:pt x="610565" y="181267"/>
                    <a:pt x="604114" y="178613"/>
                  </a:cubicBezTo>
                  <a:cubicBezTo>
                    <a:pt x="597674" y="175959"/>
                    <a:pt x="590080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04" y="111493"/>
                    <a:pt x="489204" y="111493"/>
                    <a:pt x="494894" y="106946"/>
                  </a:cubicBezTo>
                  <a:cubicBezTo>
                    <a:pt x="500583" y="102387"/>
                    <a:pt x="511963" y="93294"/>
                    <a:pt x="518795" y="86081"/>
                  </a:cubicBezTo>
                  <a:cubicBezTo>
                    <a:pt x="525615" y="78880"/>
                    <a:pt x="527888" y="73571"/>
                    <a:pt x="532447" y="68643"/>
                  </a:cubicBezTo>
                  <a:cubicBezTo>
                    <a:pt x="536994" y="63716"/>
                    <a:pt x="543814" y="59157"/>
                    <a:pt x="547992" y="54610"/>
                  </a:cubicBezTo>
                  <a:cubicBezTo>
                    <a:pt x="552158" y="50063"/>
                    <a:pt x="553682" y="45504"/>
                    <a:pt x="552538" y="43612"/>
                  </a:cubicBezTo>
                  <a:cubicBezTo>
                    <a:pt x="551409" y="41720"/>
                    <a:pt x="547611" y="42469"/>
                    <a:pt x="535470" y="43231"/>
                  </a:cubicBezTo>
                  <a:cubicBezTo>
                    <a:pt x="523342" y="43993"/>
                    <a:pt x="502857" y="44754"/>
                    <a:pt x="486549" y="42849"/>
                  </a:cubicBezTo>
                  <a:cubicBezTo>
                    <a:pt x="470243" y="40957"/>
                    <a:pt x="458115" y="36411"/>
                    <a:pt x="447878" y="33375"/>
                  </a:cubicBezTo>
                  <a:cubicBezTo>
                    <a:pt x="437629" y="30340"/>
                    <a:pt x="429285" y="28816"/>
                    <a:pt x="423596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1478">
              <a:extLst>
                <a:ext uri="{FF2B5EF4-FFF2-40B4-BE49-F238E27FC236}">
                  <a16:creationId xmlns:a16="http://schemas.microsoft.com/office/drawing/2014/main" id="{133E0A68-4021-4A59-AF30-83074A976160}"/>
                </a:ext>
              </a:extLst>
            </p:cNvPr>
            <p:cNvSpPr/>
            <p:nvPr/>
          </p:nvSpPr>
          <p:spPr>
            <a:xfrm>
              <a:off x="1499210" y="1690395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892" y="17450"/>
                    <a:pt x="3785" y="28448"/>
                    <a:pt x="6262" y="35839"/>
                  </a:cubicBezTo>
                  <a:cubicBezTo>
                    <a:pt x="8725" y="43243"/>
                    <a:pt x="11761" y="47028"/>
                    <a:pt x="14784" y="50635"/>
                  </a:cubicBezTo>
                  <a:cubicBezTo>
                    <a:pt x="17818" y="54242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51"/>
                  </a:cubicBezTo>
                  <a:cubicBezTo>
                    <a:pt x="35649" y="67894"/>
                    <a:pt x="38304" y="67894"/>
                    <a:pt x="41720" y="66751"/>
                  </a:cubicBezTo>
                  <a:cubicBezTo>
                    <a:pt x="45123" y="65608"/>
                    <a:pt x="49302" y="63335"/>
                    <a:pt x="52527" y="61442"/>
                  </a:cubicBezTo>
                  <a:cubicBezTo>
                    <a:pt x="55741" y="59550"/>
                    <a:pt x="58027" y="58026"/>
                    <a:pt x="60490" y="58026"/>
                  </a:cubicBezTo>
                  <a:cubicBezTo>
                    <a:pt x="62954" y="58026"/>
                    <a:pt x="65608" y="59550"/>
                    <a:pt x="67311" y="58407"/>
                  </a:cubicBezTo>
                  <a:cubicBezTo>
                    <a:pt x="69025" y="57264"/>
                    <a:pt x="69774" y="53480"/>
                    <a:pt x="70346" y="49873"/>
                  </a:cubicBezTo>
                  <a:cubicBezTo>
                    <a:pt x="70917" y="46266"/>
                    <a:pt x="71298" y="42863"/>
                    <a:pt x="72428" y="37744"/>
                  </a:cubicBezTo>
                  <a:cubicBezTo>
                    <a:pt x="73572" y="32626"/>
                    <a:pt x="75464" y="25793"/>
                    <a:pt x="76416" y="19914"/>
                  </a:cubicBezTo>
                  <a:cubicBezTo>
                    <a:pt x="77369" y="14034"/>
                    <a:pt x="77369" y="9106"/>
                    <a:pt x="77547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2" y="4940"/>
                    <a:pt x="68644" y="4559"/>
                    <a:pt x="65227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1" y="9106"/>
                    <a:pt x="51194" y="9487"/>
                    <a:pt x="46837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3" y="9868"/>
                    <a:pt x="21234" y="7594"/>
                    <a:pt x="15926" y="5131"/>
                  </a:cubicBezTo>
                  <a:cubicBezTo>
                    <a:pt x="10617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1479">
              <a:extLst>
                <a:ext uri="{FF2B5EF4-FFF2-40B4-BE49-F238E27FC236}">
                  <a16:creationId xmlns:a16="http://schemas.microsoft.com/office/drawing/2014/main" id="{BE6E82B5-D461-49AC-B45D-AC188607A198}"/>
                </a:ext>
              </a:extLst>
            </p:cNvPr>
            <p:cNvSpPr/>
            <p:nvPr/>
          </p:nvSpPr>
          <p:spPr>
            <a:xfrm>
              <a:off x="1442327" y="1336192"/>
              <a:ext cx="11938" cy="280454"/>
            </a:xfrm>
            <a:custGeom>
              <a:avLst/>
              <a:gdLst/>
              <a:ahLst/>
              <a:cxnLst/>
              <a:rect l="0" t="0" r="0" b="0"/>
              <a:pathLst>
                <a:path w="11938" h="280454">
                  <a:moveTo>
                    <a:pt x="0" y="280454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1480">
              <a:extLst>
                <a:ext uri="{FF2B5EF4-FFF2-40B4-BE49-F238E27FC236}">
                  <a16:creationId xmlns:a16="http://schemas.microsoft.com/office/drawing/2014/main" id="{16B8185F-D7D8-4800-8715-E68EB96B69CF}"/>
                </a:ext>
              </a:extLst>
            </p:cNvPr>
            <p:cNvSpPr/>
            <p:nvPr/>
          </p:nvSpPr>
          <p:spPr>
            <a:xfrm>
              <a:off x="840741" y="111364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5" y="12494"/>
                    <a:pt x="252514" y="20825"/>
                  </a:cubicBezTo>
                  <a:cubicBezTo>
                    <a:pt x="259702" y="29156"/>
                    <a:pt x="263499" y="38236"/>
                    <a:pt x="265760" y="51864"/>
                  </a:cubicBezTo>
                  <a:cubicBezTo>
                    <a:pt x="268033" y="65491"/>
                    <a:pt x="268795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5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19"/>
                  </a:cubicBezTo>
                  <a:cubicBezTo>
                    <a:pt x="206704" y="400910"/>
                    <a:pt x="184746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711" y="414538"/>
                    <a:pt x="96913" y="400161"/>
                  </a:cubicBezTo>
                  <a:cubicBezTo>
                    <a:pt x="93129" y="385772"/>
                    <a:pt x="87071" y="369872"/>
                    <a:pt x="78753" y="351698"/>
                  </a:cubicBezTo>
                  <a:cubicBezTo>
                    <a:pt x="70421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27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6" y="132877"/>
                    <a:pt x="80263" y="123416"/>
                  </a:cubicBezTo>
                  <a:cubicBezTo>
                    <a:pt x="93129" y="113954"/>
                    <a:pt x="105245" y="103350"/>
                    <a:pt x="115849" y="92377"/>
                  </a:cubicBezTo>
                  <a:cubicBezTo>
                    <a:pt x="126454" y="81391"/>
                    <a:pt x="135534" y="70038"/>
                    <a:pt x="144615" y="57922"/>
                  </a:cubicBezTo>
                  <a:cubicBezTo>
                    <a:pt x="153708" y="45806"/>
                    <a:pt x="162789" y="32941"/>
                    <a:pt x="172263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1481">
              <a:extLst>
                <a:ext uri="{FF2B5EF4-FFF2-40B4-BE49-F238E27FC236}">
                  <a16:creationId xmlns:a16="http://schemas.microsoft.com/office/drawing/2014/main" id="{E26F7B02-CFC9-4B1D-9AA1-7341AFEEFCB6}"/>
                </a:ext>
              </a:extLst>
            </p:cNvPr>
            <p:cNvSpPr/>
            <p:nvPr/>
          </p:nvSpPr>
          <p:spPr>
            <a:xfrm>
              <a:off x="1379754" y="115643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1482">
              <a:extLst>
                <a:ext uri="{FF2B5EF4-FFF2-40B4-BE49-F238E27FC236}">
                  <a16:creationId xmlns:a16="http://schemas.microsoft.com/office/drawing/2014/main" id="{C51FAD56-EAC6-4B5E-8F6C-C4B672528DA3}"/>
                </a:ext>
              </a:extLst>
            </p:cNvPr>
            <p:cNvSpPr/>
            <p:nvPr/>
          </p:nvSpPr>
          <p:spPr>
            <a:xfrm>
              <a:off x="1452563" y="1395361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71" y="17437"/>
                    <a:pt x="199098" y="16307"/>
                  </a:cubicBezTo>
                  <a:cubicBezTo>
                    <a:pt x="204026" y="15164"/>
                    <a:pt x="210096" y="12129"/>
                    <a:pt x="216167" y="10618"/>
                  </a:cubicBezTo>
                  <a:cubicBezTo>
                    <a:pt x="222225" y="9093"/>
                    <a:pt x="228295" y="9093"/>
                    <a:pt x="233985" y="11379"/>
                  </a:cubicBezTo>
                  <a:cubicBezTo>
                    <a:pt x="239674" y="13653"/>
                    <a:pt x="244983" y="18199"/>
                    <a:pt x="249161" y="18961"/>
                  </a:cubicBezTo>
                  <a:cubicBezTo>
                    <a:pt x="253327" y="19710"/>
                    <a:pt x="256362" y="16688"/>
                    <a:pt x="260160" y="15164"/>
                  </a:cubicBezTo>
                  <a:cubicBezTo>
                    <a:pt x="263944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1483">
              <a:extLst>
                <a:ext uri="{FF2B5EF4-FFF2-40B4-BE49-F238E27FC236}">
                  <a16:creationId xmlns:a16="http://schemas.microsoft.com/office/drawing/2014/main" id="{C446DF59-C602-4F0A-9C0F-A3802553B471}"/>
                </a:ext>
              </a:extLst>
            </p:cNvPr>
            <p:cNvSpPr/>
            <p:nvPr/>
          </p:nvSpPr>
          <p:spPr>
            <a:xfrm>
              <a:off x="1448016" y="1515948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86"/>
                    <a:pt x="6059" y="4559"/>
                    <a:pt x="9475" y="5321"/>
                  </a:cubicBezTo>
                  <a:cubicBezTo>
                    <a:pt x="12891" y="6071"/>
                    <a:pt x="16688" y="5321"/>
                    <a:pt x="19342" y="6833"/>
                  </a:cubicBezTo>
                  <a:cubicBezTo>
                    <a:pt x="21996" y="8344"/>
                    <a:pt x="23509" y="12142"/>
                    <a:pt x="26163" y="13284"/>
                  </a:cubicBezTo>
                  <a:cubicBezTo>
                    <a:pt x="28817" y="14415"/>
                    <a:pt x="32614" y="12903"/>
                    <a:pt x="36399" y="13284"/>
                  </a:cubicBezTo>
                  <a:cubicBezTo>
                    <a:pt x="40196" y="13653"/>
                    <a:pt x="43993" y="15939"/>
                    <a:pt x="46648" y="19723"/>
                  </a:cubicBezTo>
                  <a:cubicBezTo>
                    <a:pt x="49302" y="23521"/>
                    <a:pt x="50813" y="28829"/>
                    <a:pt x="54991" y="32995"/>
                  </a:cubicBezTo>
                  <a:cubicBezTo>
                    <a:pt x="59157" y="37173"/>
                    <a:pt x="65977" y="40208"/>
                    <a:pt x="71667" y="43612"/>
                  </a:cubicBezTo>
                  <a:cubicBezTo>
                    <a:pt x="77357" y="47028"/>
                    <a:pt x="81915" y="50826"/>
                    <a:pt x="86462" y="51588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52"/>
                    <a:pt x="112243" y="49302"/>
                    <a:pt x="118694" y="49683"/>
                  </a:cubicBezTo>
                  <a:cubicBezTo>
                    <a:pt x="125146" y="50064"/>
                    <a:pt x="131966" y="50064"/>
                    <a:pt x="139929" y="51207"/>
                  </a:cubicBezTo>
                  <a:cubicBezTo>
                    <a:pt x="147892" y="52337"/>
                    <a:pt x="156998" y="54610"/>
                    <a:pt x="161545" y="57646"/>
                  </a:cubicBezTo>
                  <a:cubicBezTo>
                    <a:pt x="166104" y="60681"/>
                    <a:pt x="166104" y="64478"/>
                    <a:pt x="166853" y="70168"/>
                  </a:cubicBezTo>
                  <a:cubicBezTo>
                    <a:pt x="167615" y="75857"/>
                    <a:pt x="169139" y="83439"/>
                    <a:pt x="171412" y="88748"/>
                  </a:cubicBezTo>
                  <a:cubicBezTo>
                    <a:pt x="173686" y="94056"/>
                    <a:pt x="176721" y="97092"/>
                    <a:pt x="181268" y="100876"/>
                  </a:cubicBezTo>
                  <a:cubicBezTo>
                    <a:pt x="185827" y="104673"/>
                    <a:pt x="191884" y="109220"/>
                    <a:pt x="194920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1484">
              <a:extLst>
                <a:ext uri="{FF2B5EF4-FFF2-40B4-BE49-F238E27FC236}">
                  <a16:creationId xmlns:a16="http://schemas.microsoft.com/office/drawing/2014/main" id="{7AAE624F-6483-4822-8F74-30D806F4A2B5}"/>
                </a:ext>
              </a:extLst>
            </p:cNvPr>
            <p:cNvSpPr/>
            <p:nvPr/>
          </p:nvSpPr>
          <p:spPr>
            <a:xfrm>
              <a:off x="1129462" y="1117764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1485">
              <a:extLst>
                <a:ext uri="{FF2B5EF4-FFF2-40B4-BE49-F238E27FC236}">
                  <a16:creationId xmlns:a16="http://schemas.microsoft.com/office/drawing/2014/main" id="{120C9FB0-5D1C-4ADA-B1D5-1AB708AE0AC5}"/>
                </a:ext>
              </a:extLst>
            </p:cNvPr>
            <p:cNvSpPr/>
            <p:nvPr/>
          </p:nvSpPr>
          <p:spPr>
            <a:xfrm>
              <a:off x="1141400" y="1336192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1486">
              <a:extLst>
                <a:ext uri="{FF2B5EF4-FFF2-40B4-BE49-F238E27FC236}">
                  <a16:creationId xmlns:a16="http://schemas.microsoft.com/office/drawing/2014/main" id="{CEB214D3-1062-4FD4-90DF-A3627CABBDD2}"/>
                </a:ext>
              </a:extLst>
            </p:cNvPr>
            <p:cNvSpPr/>
            <p:nvPr/>
          </p:nvSpPr>
          <p:spPr>
            <a:xfrm>
              <a:off x="3180043" y="99944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66" y="71297"/>
                    <a:pt x="329933" y="87985"/>
                    <a:pt x="328041" y="98222"/>
                  </a:cubicBezTo>
                  <a:cubicBezTo>
                    <a:pt x="326149" y="108457"/>
                    <a:pt x="329184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9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502" y="98602"/>
                  </a:cubicBezTo>
                  <a:cubicBezTo>
                    <a:pt x="272288" y="93294"/>
                    <a:pt x="257886" y="88735"/>
                    <a:pt x="246126" y="84950"/>
                  </a:cubicBezTo>
                  <a:cubicBezTo>
                    <a:pt x="234366" y="81152"/>
                    <a:pt x="225272" y="78117"/>
                    <a:pt x="213893" y="82296"/>
                  </a:cubicBezTo>
                  <a:cubicBezTo>
                    <a:pt x="202514" y="86461"/>
                    <a:pt x="188862" y="97841"/>
                    <a:pt x="178626" y="110731"/>
                  </a:cubicBezTo>
                  <a:cubicBezTo>
                    <a:pt x="168389" y="123634"/>
                    <a:pt x="161557" y="138036"/>
                    <a:pt x="155105" y="150177"/>
                  </a:cubicBezTo>
                  <a:cubicBezTo>
                    <a:pt x="148666" y="162306"/>
                    <a:pt x="142596" y="172174"/>
                    <a:pt x="133490" y="180898"/>
                  </a:cubicBezTo>
                  <a:cubicBezTo>
                    <a:pt x="124396" y="189611"/>
                    <a:pt x="112255" y="197205"/>
                    <a:pt x="100127" y="205917"/>
                  </a:cubicBezTo>
                  <a:cubicBezTo>
                    <a:pt x="87986" y="214642"/>
                    <a:pt x="75844" y="224510"/>
                    <a:pt x="67132" y="231330"/>
                  </a:cubicBezTo>
                  <a:cubicBezTo>
                    <a:pt x="58407" y="238163"/>
                    <a:pt x="53099" y="241947"/>
                    <a:pt x="45517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41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24" y="342062"/>
                    <a:pt x="3035" y="354202"/>
                    <a:pt x="7214" y="363308"/>
                  </a:cubicBezTo>
                  <a:cubicBezTo>
                    <a:pt x="11379" y="372402"/>
                    <a:pt x="18212" y="378472"/>
                    <a:pt x="24650" y="388327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3" y="433082"/>
                    <a:pt x="56883" y="440664"/>
                    <a:pt x="63716" y="450913"/>
                  </a:cubicBezTo>
                  <a:cubicBezTo>
                    <a:pt x="70536" y="461149"/>
                    <a:pt x="77368" y="474040"/>
                    <a:pt x="83439" y="486549"/>
                  </a:cubicBezTo>
                  <a:cubicBezTo>
                    <a:pt x="89497" y="499071"/>
                    <a:pt x="94818" y="511200"/>
                    <a:pt x="98984" y="520306"/>
                  </a:cubicBezTo>
                  <a:cubicBezTo>
                    <a:pt x="103150" y="529412"/>
                    <a:pt x="106185" y="535482"/>
                    <a:pt x="105435" y="541921"/>
                  </a:cubicBezTo>
                  <a:cubicBezTo>
                    <a:pt x="104673" y="548373"/>
                    <a:pt x="100127" y="555193"/>
                    <a:pt x="96329" y="559752"/>
                  </a:cubicBezTo>
                  <a:cubicBezTo>
                    <a:pt x="92532" y="564299"/>
                    <a:pt x="89497" y="566572"/>
                    <a:pt x="88747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44" y="580224"/>
                    <a:pt x="120980" y="579844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5"/>
                    <a:pt x="169139" y="563537"/>
                  </a:cubicBezTo>
                  <a:cubicBezTo>
                    <a:pt x="178244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83" y="535482"/>
                    <a:pt x="252578" y="532816"/>
                  </a:cubicBezTo>
                  <a:cubicBezTo>
                    <a:pt x="260159" y="530161"/>
                    <a:pt x="267741" y="525614"/>
                    <a:pt x="277597" y="519925"/>
                  </a:cubicBezTo>
                  <a:cubicBezTo>
                    <a:pt x="287464" y="514235"/>
                    <a:pt x="299593" y="507416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49" y="466839"/>
                  </a:cubicBezTo>
                  <a:cubicBezTo>
                    <a:pt x="465696" y="469493"/>
                    <a:pt x="478599" y="474802"/>
                    <a:pt x="489979" y="482384"/>
                  </a:cubicBezTo>
                  <a:cubicBezTo>
                    <a:pt x="501345" y="489966"/>
                    <a:pt x="511213" y="499833"/>
                    <a:pt x="519176" y="511200"/>
                  </a:cubicBezTo>
                  <a:cubicBezTo>
                    <a:pt x="527139" y="522579"/>
                    <a:pt x="533209" y="535482"/>
                    <a:pt x="537375" y="543814"/>
                  </a:cubicBezTo>
                  <a:cubicBezTo>
                    <a:pt x="541553" y="552158"/>
                    <a:pt x="543827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97" y="553682"/>
                    <a:pt x="553682" y="547611"/>
                    <a:pt x="558241" y="540029"/>
                  </a:cubicBezTo>
                  <a:cubicBezTo>
                    <a:pt x="562788" y="532447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32"/>
                  </a:cubicBezTo>
                  <a:cubicBezTo>
                    <a:pt x="576440" y="510451"/>
                    <a:pt x="577202" y="511201"/>
                    <a:pt x="578714" y="514617"/>
                  </a:cubicBezTo>
                  <a:cubicBezTo>
                    <a:pt x="580225" y="518033"/>
                    <a:pt x="582511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63" y="572643"/>
                    <a:pt x="600710" y="582498"/>
                  </a:cubicBezTo>
                  <a:cubicBezTo>
                    <a:pt x="605257" y="592366"/>
                    <a:pt x="609816" y="602221"/>
                    <a:pt x="615874" y="609423"/>
                  </a:cubicBezTo>
                  <a:cubicBezTo>
                    <a:pt x="621944" y="616636"/>
                    <a:pt x="629526" y="621182"/>
                    <a:pt x="639013" y="626110"/>
                  </a:cubicBezTo>
                  <a:cubicBezTo>
                    <a:pt x="648487" y="631037"/>
                    <a:pt x="659867" y="636346"/>
                    <a:pt x="667829" y="640144"/>
                  </a:cubicBezTo>
                  <a:cubicBezTo>
                    <a:pt x="675792" y="643941"/>
                    <a:pt x="680352" y="646214"/>
                    <a:pt x="686791" y="645071"/>
                  </a:cubicBezTo>
                  <a:cubicBezTo>
                    <a:pt x="693242" y="643941"/>
                    <a:pt x="701586" y="639382"/>
                    <a:pt x="709930" y="640144"/>
                  </a:cubicBezTo>
                  <a:cubicBezTo>
                    <a:pt x="718274" y="640905"/>
                    <a:pt x="726618" y="646976"/>
                    <a:pt x="735343" y="649250"/>
                  </a:cubicBezTo>
                  <a:cubicBezTo>
                    <a:pt x="744055" y="651523"/>
                    <a:pt x="753161" y="649999"/>
                    <a:pt x="762648" y="646976"/>
                  </a:cubicBezTo>
                  <a:cubicBezTo>
                    <a:pt x="772122" y="643941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23"/>
                    <a:pt x="830529" y="628764"/>
                  </a:cubicBezTo>
                  <a:cubicBezTo>
                    <a:pt x="833564" y="624218"/>
                    <a:pt x="836587" y="615874"/>
                    <a:pt x="840003" y="606768"/>
                  </a:cubicBezTo>
                  <a:cubicBezTo>
                    <a:pt x="843419" y="597675"/>
                    <a:pt x="847205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09" y="525615"/>
                    <a:pt x="882104" y="509689"/>
                    <a:pt x="888162" y="497180"/>
                  </a:cubicBezTo>
                  <a:cubicBezTo>
                    <a:pt x="894232" y="484657"/>
                    <a:pt x="898792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92" y="353441"/>
                    <a:pt x="894232" y="342824"/>
                    <a:pt x="889686" y="333731"/>
                  </a:cubicBezTo>
                  <a:cubicBezTo>
                    <a:pt x="885139" y="324625"/>
                    <a:pt x="880580" y="317043"/>
                    <a:pt x="874509" y="309829"/>
                  </a:cubicBezTo>
                  <a:cubicBezTo>
                    <a:pt x="868452" y="302628"/>
                    <a:pt x="860869" y="295796"/>
                    <a:pt x="848347" y="286321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10" y="229819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27" y="87986"/>
                    <a:pt x="722059" y="94043"/>
                    <a:pt x="715239" y="84569"/>
                  </a:cubicBezTo>
                  <a:cubicBezTo>
                    <a:pt x="708406" y="75082"/>
                    <a:pt x="704621" y="50063"/>
                    <a:pt x="701205" y="31852"/>
                  </a:cubicBezTo>
                  <a:cubicBezTo>
                    <a:pt x="697789" y="13653"/>
                    <a:pt x="694754" y="2274"/>
                    <a:pt x="692480" y="1143"/>
                  </a:cubicBezTo>
                  <a:cubicBezTo>
                    <a:pt x="690207" y="0"/>
                    <a:pt x="688696" y="9106"/>
                    <a:pt x="686791" y="15545"/>
                  </a:cubicBezTo>
                  <a:cubicBezTo>
                    <a:pt x="684899" y="21996"/>
                    <a:pt x="682625" y="25781"/>
                    <a:pt x="679971" y="33375"/>
                  </a:cubicBezTo>
                  <a:cubicBezTo>
                    <a:pt x="677316" y="40958"/>
                    <a:pt x="674281" y="52337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5" y="138799"/>
                  </a:cubicBezTo>
                  <a:cubicBezTo>
                    <a:pt x="650012" y="149415"/>
                    <a:pt x="649250" y="153213"/>
                    <a:pt x="646595" y="158140"/>
                  </a:cubicBezTo>
                  <a:cubicBezTo>
                    <a:pt x="643941" y="163068"/>
                    <a:pt x="639394" y="169139"/>
                    <a:pt x="634835" y="173685"/>
                  </a:cubicBezTo>
                  <a:cubicBezTo>
                    <a:pt x="630288" y="178245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9"/>
                    <a:pt x="590093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17" y="111493"/>
                    <a:pt x="489217" y="111493"/>
                    <a:pt x="494906" y="106946"/>
                  </a:cubicBezTo>
                  <a:cubicBezTo>
                    <a:pt x="500596" y="102387"/>
                    <a:pt x="511962" y="93294"/>
                    <a:pt x="518795" y="86080"/>
                  </a:cubicBezTo>
                  <a:cubicBezTo>
                    <a:pt x="525615" y="78879"/>
                    <a:pt x="527901" y="73571"/>
                    <a:pt x="532447" y="68643"/>
                  </a:cubicBezTo>
                  <a:cubicBezTo>
                    <a:pt x="536994" y="63716"/>
                    <a:pt x="543827" y="59157"/>
                    <a:pt x="547992" y="54610"/>
                  </a:cubicBezTo>
                  <a:cubicBezTo>
                    <a:pt x="552171" y="50063"/>
                    <a:pt x="553682" y="45504"/>
                    <a:pt x="552552" y="43612"/>
                  </a:cubicBezTo>
                  <a:cubicBezTo>
                    <a:pt x="551409" y="41720"/>
                    <a:pt x="547611" y="42469"/>
                    <a:pt x="535483" y="43231"/>
                  </a:cubicBezTo>
                  <a:cubicBezTo>
                    <a:pt x="523342" y="43992"/>
                    <a:pt x="502869" y="44754"/>
                    <a:pt x="486562" y="42849"/>
                  </a:cubicBezTo>
                  <a:cubicBezTo>
                    <a:pt x="470256" y="40957"/>
                    <a:pt x="458114" y="36411"/>
                    <a:pt x="447878" y="33375"/>
                  </a:cubicBezTo>
                  <a:cubicBezTo>
                    <a:pt x="437642" y="30340"/>
                    <a:pt x="429298" y="28816"/>
                    <a:pt x="423609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1487">
              <a:extLst>
                <a:ext uri="{FF2B5EF4-FFF2-40B4-BE49-F238E27FC236}">
                  <a16:creationId xmlns:a16="http://schemas.microsoft.com/office/drawing/2014/main" id="{F37E7ACE-B806-4B17-AE9C-E9D1C85B3B32}"/>
                </a:ext>
              </a:extLst>
            </p:cNvPr>
            <p:cNvSpPr/>
            <p:nvPr/>
          </p:nvSpPr>
          <p:spPr>
            <a:xfrm>
              <a:off x="3861524" y="1690396"/>
              <a:ext cx="78131" cy="67894"/>
            </a:xfrm>
            <a:custGeom>
              <a:avLst/>
              <a:gdLst/>
              <a:ahLst/>
              <a:cxnLst/>
              <a:rect l="0" t="0" r="0" b="0"/>
              <a:pathLst>
                <a:path w="78131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905" y="17450"/>
                    <a:pt x="3798" y="28448"/>
                    <a:pt x="6262" y="35839"/>
                  </a:cubicBezTo>
                  <a:cubicBezTo>
                    <a:pt x="8725" y="43243"/>
                    <a:pt x="11761" y="47028"/>
                    <a:pt x="14796" y="50635"/>
                  </a:cubicBezTo>
                  <a:cubicBezTo>
                    <a:pt x="17831" y="54242"/>
                    <a:pt x="20866" y="57645"/>
                    <a:pt x="23901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20" y="66751"/>
                  </a:cubicBezTo>
                  <a:cubicBezTo>
                    <a:pt x="45136" y="65608"/>
                    <a:pt x="49301" y="63335"/>
                    <a:pt x="52527" y="61442"/>
                  </a:cubicBezTo>
                  <a:cubicBezTo>
                    <a:pt x="55753" y="59550"/>
                    <a:pt x="58026" y="58026"/>
                    <a:pt x="60490" y="58026"/>
                  </a:cubicBezTo>
                  <a:cubicBezTo>
                    <a:pt x="62954" y="58026"/>
                    <a:pt x="65608" y="59550"/>
                    <a:pt x="67323" y="58407"/>
                  </a:cubicBezTo>
                  <a:cubicBezTo>
                    <a:pt x="69024" y="57264"/>
                    <a:pt x="69786" y="53480"/>
                    <a:pt x="70346" y="49873"/>
                  </a:cubicBezTo>
                  <a:cubicBezTo>
                    <a:pt x="70917" y="46266"/>
                    <a:pt x="71298" y="42863"/>
                    <a:pt x="72441" y="37744"/>
                  </a:cubicBezTo>
                  <a:cubicBezTo>
                    <a:pt x="73571" y="32626"/>
                    <a:pt x="75476" y="25793"/>
                    <a:pt x="76416" y="19914"/>
                  </a:cubicBezTo>
                  <a:cubicBezTo>
                    <a:pt x="77369" y="14034"/>
                    <a:pt x="77369" y="9106"/>
                    <a:pt x="77559" y="6833"/>
                  </a:cubicBezTo>
                  <a:cubicBezTo>
                    <a:pt x="77750" y="4559"/>
                    <a:pt x="78131" y="4940"/>
                    <a:pt x="75845" y="4940"/>
                  </a:cubicBezTo>
                  <a:cubicBezTo>
                    <a:pt x="73571" y="4940"/>
                    <a:pt x="68644" y="4559"/>
                    <a:pt x="65227" y="5131"/>
                  </a:cubicBezTo>
                  <a:cubicBezTo>
                    <a:pt x="61824" y="5690"/>
                    <a:pt x="59919" y="7214"/>
                    <a:pt x="57265" y="8153"/>
                  </a:cubicBezTo>
                  <a:cubicBezTo>
                    <a:pt x="54610" y="9106"/>
                    <a:pt x="51207" y="9487"/>
                    <a:pt x="46838" y="10058"/>
                  </a:cubicBezTo>
                  <a:cubicBezTo>
                    <a:pt x="42482" y="10630"/>
                    <a:pt x="37173" y="11379"/>
                    <a:pt x="31865" y="10630"/>
                  </a:cubicBezTo>
                  <a:cubicBezTo>
                    <a:pt x="26556" y="9868"/>
                    <a:pt x="21248" y="7594"/>
                    <a:pt x="15926" y="5131"/>
                  </a:cubicBezTo>
                  <a:cubicBezTo>
                    <a:pt x="10618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1488">
              <a:extLst>
                <a:ext uri="{FF2B5EF4-FFF2-40B4-BE49-F238E27FC236}">
                  <a16:creationId xmlns:a16="http://schemas.microsoft.com/office/drawing/2014/main" id="{B7C1520B-B8FF-4114-B97D-A8658302B782}"/>
                </a:ext>
              </a:extLst>
            </p:cNvPr>
            <p:cNvSpPr/>
            <p:nvPr/>
          </p:nvSpPr>
          <p:spPr>
            <a:xfrm>
              <a:off x="3804642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1489">
              <a:extLst>
                <a:ext uri="{FF2B5EF4-FFF2-40B4-BE49-F238E27FC236}">
                  <a16:creationId xmlns:a16="http://schemas.microsoft.com/office/drawing/2014/main" id="{F4A9E90D-DDB5-415C-8364-6F4EE702EE39}"/>
                </a:ext>
              </a:extLst>
            </p:cNvPr>
            <p:cNvSpPr/>
            <p:nvPr/>
          </p:nvSpPr>
          <p:spPr>
            <a:xfrm>
              <a:off x="3203068" y="1113641"/>
              <a:ext cx="278626" cy="432711"/>
            </a:xfrm>
            <a:custGeom>
              <a:avLst/>
              <a:gdLst/>
              <a:ahLst/>
              <a:cxnLst/>
              <a:rect l="0" t="0" r="0" b="0"/>
              <a:pathLst>
                <a:path w="278626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1" y="4925"/>
                    <a:pt x="245313" y="12494"/>
                    <a:pt x="252514" y="20825"/>
                  </a:cubicBezTo>
                  <a:cubicBezTo>
                    <a:pt x="259702" y="29156"/>
                    <a:pt x="263487" y="38236"/>
                    <a:pt x="265760" y="51864"/>
                  </a:cubicBezTo>
                  <a:cubicBezTo>
                    <a:pt x="268034" y="65491"/>
                    <a:pt x="268783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41" y="160893"/>
                    <a:pt x="273329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26" y="269173"/>
                    <a:pt x="278626" y="284312"/>
                    <a:pt x="278626" y="296808"/>
                  </a:cubicBezTo>
                  <a:cubicBezTo>
                    <a:pt x="278626" y="309293"/>
                    <a:pt x="278626" y="319135"/>
                    <a:pt x="278257" y="328228"/>
                  </a:cubicBezTo>
                  <a:cubicBezTo>
                    <a:pt x="277876" y="337309"/>
                    <a:pt x="277114" y="345640"/>
                    <a:pt x="268783" y="356245"/>
                  </a:cubicBezTo>
                  <a:cubicBezTo>
                    <a:pt x="260464" y="366837"/>
                    <a:pt x="244564" y="379714"/>
                    <a:pt x="225628" y="390319"/>
                  </a:cubicBezTo>
                  <a:cubicBezTo>
                    <a:pt x="206705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10" y="427415"/>
                    <a:pt x="100699" y="414538"/>
                    <a:pt x="96914" y="400161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09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15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3" y="178305"/>
                  </a:cubicBezTo>
                  <a:cubicBezTo>
                    <a:pt x="17412" y="167713"/>
                    <a:pt x="28766" y="158620"/>
                    <a:pt x="41262" y="149920"/>
                  </a:cubicBezTo>
                  <a:cubicBezTo>
                    <a:pt x="53759" y="141208"/>
                    <a:pt x="67386" y="132877"/>
                    <a:pt x="80252" y="123416"/>
                  </a:cubicBezTo>
                  <a:cubicBezTo>
                    <a:pt x="93129" y="113954"/>
                    <a:pt x="105245" y="103350"/>
                    <a:pt x="115850" y="92377"/>
                  </a:cubicBezTo>
                  <a:cubicBezTo>
                    <a:pt x="126441" y="81391"/>
                    <a:pt x="135534" y="70038"/>
                    <a:pt x="144615" y="57922"/>
                  </a:cubicBezTo>
                  <a:cubicBezTo>
                    <a:pt x="153695" y="45806"/>
                    <a:pt x="162789" y="32941"/>
                    <a:pt x="172250" y="23466"/>
                  </a:cubicBezTo>
                  <a:cubicBezTo>
                    <a:pt x="181712" y="14005"/>
                    <a:pt x="191554" y="7947"/>
                    <a:pt x="200266" y="4163"/>
                  </a:cubicBezTo>
                  <a:cubicBezTo>
                    <a:pt x="204623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1490">
              <a:extLst>
                <a:ext uri="{FF2B5EF4-FFF2-40B4-BE49-F238E27FC236}">
                  <a16:creationId xmlns:a16="http://schemas.microsoft.com/office/drawing/2014/main" id="{3AAC1DD0-FBE8-4A75-9915-3323C6D2FF5A}"/>
                </a:ext>
              </a:extLst>
            </p:cNvPr>
            <p:cNvSpPr/>
            <p:nvPr/>
          </p:nvSpPr>
          <p:spPr>
            <a:xfrm>
              <a:off x="3742069" y="115643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1491">
              <a:extLst>
                <a:ext uri="{FF2B5EF4-FFF2-40B4-BE49-F238E27FC236}">
                  <a16:creationId xmlns:a16="http://schemas.microsoft.com/office/drawing/2014/main" id="{B4E22A7E-5ADB-45A6-A2D4-815F27C1389C}"/>
                </a:ext>
              </a:extLst>
            </p:cNvPr>
            <p:cNvSpPr/>
            <p:nvPr/>
          </p:nvSpPr>
          <p:spPr>
            <a:xfrm>
              <a:off x="3814878" y="1395363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4" y="5309"/>
                    <a:pt x="124397" y="10618"/>
                    <a:pt x="157391" y="13653"/>
                  </a:cubicBezTo>
                  <a:cubicBezTo>
                    <a:pt x="190386" y="16688"/>
                    <a:pt x="194170" y="17437"/>
                    <a:pt x="199098" y="16307"/>
                  </a:cubicBezTo>
                  <a:cubicBezTo>
                    <a:pt x="204038" y="15164"/>
                    <a:pt x="210096" y="12129"/>
                    <a:pt x="216167" y="10618"/>
                  </a:cubicBezTo>
                  <a:cubicBezTo>
                    <a:pt x="222237" y="9093"/>
                    <a:pt x="228308" y="9093"/>
                    <a:pt x="233997" y="11379"/>
                  </a:cubicBezTo>
                  <a:cubicBezTo>
                    <a:pt x="239675" y="13653"/>
                    <a:pt x="244996" y="18199"/>
                    <a:pt x="249162" y="18961"/>
                  </a:cubicBezTo>
                  <a:cubicBezTo>
                    <a:pt x="253327" y="19710"/>
                    <a:pt x="256362" y="16688"/>
                    <a:pt x="260159" y="15164"/>
                  </a:cubicBezTo>
                  <a:cubicBezTo>
                    <a:pt x="263957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1492">
              <a:extLst>
                <a:ext uri="{FF2B5EF4-FFF2-40B4-BE49-F238E27FC236}">
                  <a16:creationId xmlns:a16="http://schemas.microsoft.com/office/drawing/2014/main" id="{E0359527-1C61-48B4-9158-D478C5CA8134}"/>
                </a:ext>
              </a:extLst>
            </p:cNvPr>
            <p:cNvSpPr/>
            <p:nvPr/>
          </p:nvSpPr>
          <p:spPr>
            <a:xfrm>
              <a:off x="3810331" y="1515949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890" y="6071"/>
                    <a:pt x="16688" y="5321"/>
                    <a:pt x="19342" y="6833"/>
                  </a:cubicBezTo>
                  <a:cubicBezTo>
                    <a:pt x="21996" y="8344"/>
                    <a:pt x="23508" y="12142"/>
                    <a:pt x="26162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196" y="13653"/>
                    <a:pt x="43993" y="15939"/>
                    <a:pt x="46647" y="19723"/>
                  </a:cubicBezTo>
                  <a:cubicBezTo>
                    <a:pt x="49301" y="23521"/>
                    <a:pt x="50813" y="28829"/>
                    <a:pt x="54991" y="32995"/>
                  </a:cubicBezTo>
                  <a:cubicBezTo>
                    <a:pt x="59156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61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5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6997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85" y="94056"/>
                    <a:pt x="176721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1493">
              <a:extLst>
                <a:ext uri="{FF2B5EF4-FFF2-40B4-BE49-F238E27FC236}">
                  <a16:creationId xmlns:a16="http://schemas.microsoft.com/office/drawing/2014/main" id="{65F7F57D-04FD-4F05-85DD-2C826200D814}"/>
                </a:ext>
              </a:extLst>
            </p:cNvPr>
            <p:cNvSpPr/>
            <p:nvPr/>
          </p:nvSpPr>
          <p:spPr>
            <a:xfrm>
              <a:off x="3491777" y="1117766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1494">
              <a:extLst>
                <a:ext uri="{FF2B5EF4-FFF2-40B4-BE49-F238E27FC236}">
                  <a16:creationId xmlns:a16="http://schemas.microsoft.com/office/drawing/2014/main" id="{D53ABD17-CF74-4CA1-B538-B5819229F830}"/>
                </a:ext>
              </a:extLst>
            </p:cNvPr>
            <p:cNvSpPr/>
            <p:nvPr/>
          </p:nvSpPr>
          <p:spPr>
            <a:xfrm>
              <a:off x="3503728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1495">
              <a:extLst>
                <a:ext uri="{FF2B5EF4-FFF2-40B4-BE49-F238E27FC236}">
                  <a16:creationId xmlns:a16="http://schemas.microsoft.com/office/drawing/2014/main" id="{7D064E88-7B42-4A64-AA81-F2379F80E6A8}"/>
                </a:ext>
              </a:extLst>
            </p:cNvPr>
            <p:cNvSpPr/>
            <p:nvPr/>
          </p:nvSpPr>
          <p:spPr>
            <a:xfrm>
              <a:off x="1998892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20"/>
                    <a:pt x="382257" y="44374"/>
                  </a:cubicBezTo>
                  <a:cubicBezTo>
                    <a:pt x="370890" y="47028"/>
                    <a:pt x="357238" y="50813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8"/>
                    <a:pt x="329171" y="112255"/>
                    <a:pt x="330682" y="114147"/>
                  </a:cubicBezTo>
                  <a:cubicBezTo>
                    <a:pt x="332206" y="116040"/>
                    <a:pt x="332206" y="116040"/>
                    <a:pt x="324611" y="116040"/>
                  </a:cubicBezTo>
                  <a:cubicBezTo>
                    <a:pt x="317030" y="116040"/>
                    <a:pt x="301866" y="116040"/>
                    <a:pt x="294284" y="116040"/>
                  </a:cubicBezTo>
                  <a:cubicBezTo>
                    <a:pt x="286689" y="116040"/>
                    <a:pt x="286689" y="116040"/>
                    <a:pt x="286689" y="113005"/>
                  </a:cubicBezTo>
                  <a:cubicBezTo>
                    <a:pt x="286689" y="109982"/>
                    <a:pt x="286689" y="103911"/>
                    <a:pt x="279488" y="98603"/>
                  </a:cubicBezTo>
                  <a:cubicBezTo>
                    <a:pt x="272288" y="93294"/>
                    <a:pt x="257873" y="88735"/>
                    <a:pt x="246113" y="84950"/>
                  </a:cubicBezTo>
                  <a:cubicBezTo>
                    <a:pt x="234365" y="81153"/>
                    <a:pt x="225259" y="78118"/>
                    <a:pt x="213880" y="82296"/>
                  </a:cubicBezTo>
                  <a:cubicBezTo>
                    <a:pt x="202501" y="86462"/>
                    <a:pt x="188849" y="97841"/>
                    <a:pt x="178612" y="110731"/>
                  </a:cubicBezTo>
                  <a:cubicBezTo>
                    <a:pt x="168376" y="123635"/>
                    <a:pt x="161544" y="138036"/>
                    <a:pt x="155105" y="150178"/>
                  </a:cubicBezTo>
                  <a:cubicBezTo>
                    <a:pt x="148653" y="162306"/>
                    <a:pt x="142582" y="172174"/>
                    <a:pt x="133490" y="180899"/>
                  </a:cubicBezTo>
                  <a:cubicBezTo>
                    <a:pt x="124383" y="189611"/>
                    <a:pt x="112242" y="197205"/>
                    <a:pt x="100113" y="205917"/>
                  </a:cubicBezTo>
                  <a:cubicBezTo>
                    <a:pt x="87972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3" y="247637"/>
                  </a:cubicBezTo>
                  <a:cubicBezTo>
                    <a:pt x="37922" y="253326"/>
                    <a:pt x="28054" y="260909"/>
                    <a:pt x="20091" y="269252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74"/>
                    <a:pt x="0" y="318554"/>
                    <a:pt x="749" y="330314"/>
                  </a:cubicBezTo>
                  <a:cubicBezTo>
                    <a:pt x="1511" y="342062"/>
                    <a:pt x="3022" y="354202"/>
                    <a:pt x="7201" y="363308"/>
                  </a:cubicBezTo>
                  <a:cubicBezTo>
                    <a:pt x="11366" y="372402"/>
                    <a:pt x="18199" y="378472"/>
                    <a:pt x="24650" y="388327"/>
                  </a:cubicBezTo>
                  <a:cubicBezTo>
                    <a:pt x="31090" y="398195"/>
                    <a:pt x="37160" y="411848"/>
                    <a:pt x="43611" y="422465"/>
                  </a:cubicBezTo>
                  <a:cubicBezTo>
                    <a:pt x="50050" y="433082"/>
                    <a:pt x="56883" y="440664"/>
                    <a:pt x="63703" y="450913"/>
                  </a:cubicBezTo>
                  <a:cubicBezTo>
                    <a:pt x="70535" y="461149"/>
                    <a:pt x="77355" y="474040"/>
                    <a:pt x="83426" y="486549"/>
                  </a:cubicBezTo>
                  <a:cubicBezTo>
                    <a:pt x="89496" y="499071"/>
                    <a:pt x="94805" y="511200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193"/>
                    <a:pt x="96317" y="559752"/>
                  </a:cubicBezTo>
                  <a:cubicBezTo>
                    <a:pt x="92532" y="564299"/>
                    <a:pt x="89496" y="566572"/>
                    <a:pt x="88734" y="568845"/>
                  </a:cubicBezTo>
                  <a:cubicBezTo>
                    <a:pt x="87972" y="571119"/>
                    <a:pt x="89496" y="573405"/>
                    <a:pt x="95186" y="575678"/>
                  </a:cubicBezTo>
                  <a:cubicBezTo>
                    <a:pt x="100876" y="577951"/>
                    <a:pt x="110731" y="580224"/>
                    <a:pt x="120967" y="579844"/>
                  </a:cubicBezTo>
                  <a:cubicBezTo>
                    <a:pt x="131203" y="579463"/>
                    <a:pt x="141833" y="576428"/>
                    <a:pt x="149034" y="573774"/>
                  </a:cubicBezTo>
                  <a:cubicBezTo>
                    <a:pt x="156235" y="571119"/>
                    <a:pt x="160032" y="568846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06"/>
                    <a:pt x="229806" y="537375"/>
                  </a:cubicBezTo>
                  <a:cubicBezTo>
                    <a:pt x="237388" y="536232"/>
                    <a:pt x="244983" y="535483"/>
                    <a:pt x="252564" y="532816"/>
                  </a:cubicBezTo>
                  <a:cubicBezTo>
                    <a:pt x="260147" y="530161"/>
                    <a:pt x="267728" y="525615"/>
                    <a:pt x="277596" y="519925"/>
                  </a:cubicBezTo>
                  <a:cubicBezTo>
                    <a:pt x="287451" y="514236"/>
                    <a:pt x="299593" y="507416"/>
                    <a:pt x="312483" y="500583"/>
                  </a:cubicBezTo>
                  <a:cubicBezTo>
                    <a:pt x="325374" y="493763"/>
                    <a:pt x="339026" y="486931"/>
                    <a:pt x="348894" y="481241"/>
                  </a:cubicBezTo>
                  <a:cubicBezTo>
                    <a:pt x="358749" y="475552"/>
                    <a:pt x="364820" y="471005"/>
                    <a:pt x="376199" y="468350"/>
                  </a:cubicBezTo>
                  <a:cubicBezTo>
                    <a:pt x="387566" y="465696"/>
                    <a:pt x="404253" y="464934"/>
                    <a:pt x="417906" y="464566"/>
                  </a:cubicBezTo>
                  <a:cubicBezTo>
                    <a:pt x="431558" y="464185"/>
                    <a:pt x="442176" y="464185"/>
                    <a:pt x="453935" y="466839"/>
                  </a:cubicBezTo>
                  <a:cubicBezTo>
                    <a:pt x="465696" y="469493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01"/>
                  </a:cubicBezTo>
                  <a:cubicBezTo>
                    <a:pt x="527126" y="522580"/>
                    <a:pt x="533197" y="535483"/>
                    <a:pt x="537362" y="543814"/>
                  </a:cubicBezTo>
                  <a:cubicBezTo>
                    <a:pt x="541540" y="552158"/>
                    <a:pt x="543813" y="555955"/>
                    <a:pt x="544956" y="557847"/>
                  </a:cubicBezTo>
                  <a:cubicBezTo>
                    <a:pt x="546087" y="559753"/>
                    <a:pt x="546087" y="559753"/>
                    <a:pt x="547992" y="556717"/>
                  </a:cubicBezTo>
                  <a:cubicBezTo>
                    <a:pt x="549884" y="553682"/>
                    <a:pt x="553669" y="547611"/>
                    <a:pt x="558228" y="540029"/>
                  </a:cubicBezTo>
                  <a:cubicBezTo>
                    <a:pt x="562775" y="532447"/>
                    <a:pt x="568083" y="523342"/>
                    <a:pt x="571119" y="518033"/>
                  </a:cubicBezTo>
                  <a:cubicBezTo>
                    <a:pt x="574154" y="512725"/>
                    <a:pt x="574916" y="511201"/>
                    <a:pt x="575665" y="510832"/>
                  </a:cubicBezTo>
                  <a:cubicBezTo>
                    <a:pt x="576427" y="510451"/>
                    <a:pt x="577190" y="511201"/>
                    <a:pt x="578701" y="514617"/>
                  </a:cubicBezTo>
                  <a:cubicBezTo>
                    <a:pt x="580224" y="518033"/>
                    <a:pt x="582498" y="524104"/>
                    <a:pt x="584009" y="530923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75"/>
                    <a:pt x="596150" y="572643"/>
                    <a:pt x="600697" y="582498"/>
                  </a:cubicBezTo>
                  <a:cubicBezTo>
                    <a:pt x="605256" y="592366"/>
                    <a:pt x="609803" y="602221"/>
                    <a:pt x="615874" y="609423"/>
                  </a:cubicBezTo>
                  <a:cubicBezTo>
                    <a:pt x="621931" y="616636"/>
                    <a:pt x="629526" y="621182"/>
                    <a:pt x="639000" y="626110"/>
                  </a:cubicBezTo>
                  <a:cubicBezTo>
                    <a:pt x="648487" y="631037"/>
                    <a:pt x="659866" y="636346"/>
                    <a:pt x="667829" y="640144"/>
                  </a:cubicBezTo>
                  <a:cubicBezTo>
                    <a:pt x="675792" y="643941"/>
                    <a:pt x="680338" y="646214"/>
                    <a:pt x="686790" y="645071"/>
                  </a:cubicBezTo>
                  <a:cubicBezTo>
                    <a:pt x="693229" y="643941"/>
                    <a:pt x="701573" y="639382"/>
                    <a:pt x="709917" y="640144"/>
                  </a:cubicBezTo>
                  <a:cubicBezTo>
                    <a:pt x="718260" y="640905"/>
                    <a:pt x="726605" y="646976"/>
                    <a:pt x="735330" y="649250"/>
                  </a:cubicBezTo>
                  <a:cubicBezTo>
                    <a:pt x="744054" y="651523"/>
                    <a:pt x="753148" y="649999"/>
                    <a:pt x="762635" y="646976"/>
                  </a:cubicBezTo>
                  <a:cubicBezTo>
                    <a:pt x="772109" y="643941"/>
                    <a:pt x="781977" y="639382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73"/>
                    <a:pt x="827481" y="633323"/>
                    <a:pt x="830516" y="628764"/>
                  </a:cubicBezTo>
                  <a:cubicBezTo>
                    <a:pt x="833551" y="624218"/>
                    <a:pt x="836587" y="615874"/>
                    <a:pt x="839990" y="606768"/>
                  </a:cubicBezTo>
                  <a:cubicBezTo>
                    <a:pt x="843406" y="597675"/>
                    <a:pt x="847204" y="587807"/>
                    <a:pt x="851751" y="576809"/>
                  </a:cubicBezTo>
                  <a:cubicBezTo>
                    <a:pt x="856297" y="565810"/>
                    <a:pt x="861619" y="553682"/>
                    <a:pt x="868057" y="539648"/>
                  </a:cubicBezTo>
                  <a:cubicBezTo>
                    <a:pt x="874509" y="525615"/>
                    <a:pt x="882091" y="509689"/>
                    <a:pt x="888161" y="497180"/>
                  </a:cubicBezTo>
                  <a:cubicBezTo>
                    <a:pt x="894232" y="484657"/>
                    <a:pt x="898779" y="475552"/>
                    <a:pt x="902195" y="461531"/>
                  </a:cubicBezTo>
                  <a:cubicBezTo>
                    <a:pt x="905599" y="447498"/>
                    <a:pt x="907885" y="428536"/>
                    <a:pt x="907885" y="411467"/>
                  </a:cubicBezTo>
                  <a:cubicBezTo>
                    <a:pt x="907885" y="394398"/>
                    <a:pt x="905599" y="379235"/>
                    <a:pt x="902195" y="366344"/>
                  </a:cubicBezTo>
                  <a:cubicBezTo>
                    <a:pt x="898779" y="353441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29"/>
                  </a:cubicBezTo>
                  <a:cubicBezTo>
                    <a:pt x="868438" y="302628"/>
                    <a:pt x="860856" y="295796"/>
                    <a:pt x="848334" y="286321"/>
                  </a:cubicBezTo>
                  <a:cubicBezTo>
                    <a:pt x="835825" y="276835"/>
                    <a:pt x="818375" y="264706"/>
                    <a:pt x="806627" y="252946"/>
                  </a:cubicBezTo>
                  <a:cubicBezTo>
                    <a:pt x="794867" y="241186"/>
                    <a:pt x="788796" y="229819"/>
                    <a:pt x="781596" y="216916"/>
                  </a:cubicBezTo>
                  <a:cubicBezTo>
                    <a:pt x="774395" y="204026"/>
                    <a:pt x="766051" y="189611"/>
                    <a:pt x="760742" y="174447"/>
                  </a:cubicBezTo>
                  <a:cubicBezTo>
                    <a:pt x="755421" y="159283"/>
                    <a:pt x="753148" y="143345"/>
                    <a:pt x="750494" y="127800"/>
                  </a:cubicBezTo>
                  <a:cubicBezTo>
                    <a:pt x="747839" y="112255"/>
                    <a:pt x="744804" y="97079"/>
                    <a:pt x="738365" y="92532"/>
                  </a:cubicBezTo>
                  <a:cubicBezTo>
                    <a:pt x="731913" y="87986"/>
                    <a:pt x="722058" y="94043"/>
                    <a:pt x="715226" y="84569"/>
                  </a:cubicBezTo>
                  <a:cubicBezTo>
                    <a:pt x="708406" y="75082"/>
                    <a:pt x="704608" y="50063"/>
                    <a:pt x="701192" y="31852"/>
                  </a:cubicBezTo>
                  <a:cubicBezTo>
                    <a:pt x="697788" y="13653"/>
                    <a:pt x="694753" y="2274"/>
                    <a:pt x="692480" y="1143"/>
                  </a:cubicBezTo>
                  <a:cubicBezTo>
                    <a:pt x="690194" y="0"/>
                    <a:pt x="688682" y="9106"/>
                    <a:pt x="686790" y="15545"/>
                  </a:cubicBezTo>
                  <a:cubicBezTo>
                    <a:pt x="684885" y="21996"/>
                    <a:pt x="682612" y="25781"/>
                    <a:pt x="679958" y="33375"/>
                  </a:cubicBezTo>
                  <a:cubicBezTo>
                    <a:pt x="677303" y="40958"/>
                    <a:pt x="674268" y="52337"/>
                    <a:pt x="671233" y="62954"/>
                  </a:cubicBezTo>
                  <a:cubicBezTo>
                    <a:pt x="668197" y="73571"/>
                    <a:pt x="665175" y="83426"/>
                    <a:pt x="661758" y="97079"/>
                  </a:cubicBezTo>
                  <a:cubicBezTo>
                    <a:pt x="658342" y="110731"/>
                    <a:pt x="654545" y="128181"/>
                    <a:pt x="652271" y="138799"/>
                  </a:cubicBezTo>
                  <a:cubicBezTo>
                    <a:pt x="649998" y="149415"/>
                    <a:pt x="649236" y="153213"/>
                    <a:pt x="646582" y="158140"/>
                  </a:cubicBezTo>
                  <a:cubicBezTo>
                    <a:pt x="643928" y="163068"/>
                    <a:pt x="639381" y="169139"/>
                    <a:pt x="634834" y="173685"/>
                  </a:cubicBezTo>
                  <a:cubicBezTo>
                    <a:pt x="630275" y="178245"/>
                    <a:pt x="625729" y="181267"/>
                    <a:pt x="620801" y="182029"/>
                  </a:cubicBezTo>
                  <a:cubicBezTo>
                    <a:pt x="615874" y="182791"/>
                    <a:pt x="610565" y="181267"/>
                    <a:pt x="604113" y="178613"/>
                  </a:cubicBezTo>
                  <a:cubicBezTo>
                    <a:pt x="597661" y="175959"/>
                    <a:pt x="590080" y="172174"/>
                    <a:pt x="570738" y="160795"/>
                  </a:cubicBezTo>
                  <a:cubicBezTo>
                    <a:pt x="551396" y="149415"/>
                    <a:pt x="520306" y="130454"/>
                    <a:pt x="504749" y="120980"/>
                  </a:cubicBezTo>
                  <a:cubicBezTo>
                    <a:pt x="489203" y="111493"/>
                    <a:pt x="489203" y="111493"/>
                    <a:pt x="494893" y="106947"/>
                  </a:cubicBezTo>
                  <a:cubicBezTo>
                    <a:pt x="500583" y="102387"/>
                    <a:pt x="511962" y="93294"/>
                    <a:pt x="518782" y="86081"/>
                  </a:cubicBezTo>
                  <a:cubicBezTo>
                    <a:pt x="525614" y="78880"/>
                    <a:pt x="527888" y="73571"/>
                    <a:pt x="532434" y="68643"/>
                  </a:cubicBezTo>
                  <a:cubicBezTo>
                    <a:pt x="536994" y="63716"/>
                    <a:pt x="543813" y="59157"/>
                    <a:pt x="547992" y="54610"/>
                  </a:cubicBezTo>
                  <a:cubicBezTo>
                    <a:pt x="552157" y="50063"/>
                    <a:pt x="553669" y="45504"/>
                    <a:pt x="552538" y="43612"/>
                  </a:cubicBezTo>
                  <a:cubicBezTo>
                    <a:pt x="551396" y="41720"/>
                    <a:pt x="547611" y="42469"/>
                    <a:pt x="535470" y="43231"/>
                  </a:cubicBezTo>
                  <a:cubicBezTo>
                    <a:pt x="523341" y="43993"/>
                    <a:pt x="502856" y="44755"/>
                    <a:pt x="486549" y="42850"/>
                  </a:cubicBezTo>
                  <a:cubicBezTo>
                    <a:pt x="470242" y="40958"/>
                    <a:pt x="458114" y="36411"/>
                    <a:pt x="447865" y="33375"/>
                  </a:cubicBezTo>
                  <a:cubicBezTo>
                    <a:pt x="437629" y="30340"/>
                    <a:pt x="429285" y="28816"/>
                    <a:pt x="423595" y="29959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1496">
              <a:extLst>
                <a:ext uri="{FF2B5EF4-FFF2-40B4-BE49-F238E27FC236}">
                  <a16:creationId xmlns:a16="http://schemas.microsoft.com/office/drawing/2014/main" id="{5439BEF1-F5A8-4AB9-9F4D-8EE5231DE01F}"/>
                </a:ext>
              </a:extLst>
            </p:cNvPr>
            <p:cNvSpPr/>
            <p:nvPr/>
          </p:nvSpPr>
          <p:spPr>
            <a:xfrm>
              <a:off x="2680374" y="1690396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5" y="190"/>
                  </a:moveTo>
                  <a:cubicBezTo>
                    <a:pt x="0" y="381"/>
                    <a:pt x="0" y="3416"/>
                    <a:pt x="940" y="10439"/>
                  </a:cubicBezTo>
                  <a:cubicBezTo>
                    <a:pt x="1893" y="17450"/>
                    <a:pt x="3785" y="28448"/>
                    <a:pt x="6248" y="35839"/>
                  </a:cubicBezTo>
                  <a:cubicBezTo>
                    <a:pt x="8713" y="43243"/>
                    <a:pt x="11748" y="47028"/>
                    <a:pt x="14783" y="50635"/>
                  </a:cubicBezTo>
                  <a:cubicBezTo>
                    <a:pt x="17818" y="54242"/>
                    <a:pt x="20853" y="57645"/>
                    <a:pt x="23888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07" y="66751"/>
                  </a:cubicBezTo>
                  <a:cubicBezTo>
                    <a:pt x="45123" y="65608"/>
                    <a:pt x="49302" y="63335"/>
                    <a:pt x="52514" y="61442"/>
                  </a:cubicBezTo>
                  <a:cubicBezTo>
                    <a:pt x="55740" y="59550"/>
                    <a:pt x="58014" y="58026"/>
                    <a:pt x="60477" y="58026"/>
                  </a:cubicBezTo>
                  <a:cubicBezTo>
                    <a:pt x="62954" y="58026"/>
                    <a:pt x="65608" y="59550"/>
                    <a:pt x="67310" y="58407"/>
                  </a:cubicBezTo>
                  <a:cubicBezTo>
                    <a:pt x="69012" y="57264"/>
                    <a:pt x="69773" y="53480"/>
                    <a:pt x="70346" y="49873"/>
                  </a:cubicBezTo>
                  <a:cubicBezTo>
                    <a:pt x="70917" y="46266"/>
                    <a:pt x="71286" y="42863"/>
                    <a:pt x="72429" y="37744"/>
                  </a:cubicBezTo>
                  <a:cubicBezTo>
                    <a:pt x="73571" y="32626"/>
                    <a:pt x="75463" y="25793"/>
                    <a:pt x="76416" y="19914"/>
                  </a:cubicBezTo>
                  <a:cubicBezTo>
                    <a:pt x="77356" y="14034"/>
                    <a:pt x="77356" y="9106"/>
                    <a:pt x="77546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1" y="4940"/>
                    <a:pt x="68631" y="4559"/>
                    <a:pt x="65228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0" y="9106"/>
                    <a:pt x="51194" y="9487"/>
                    <a:pt x="46825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4" y="9868"/>
                    <a:pt x="21235" y="7594"/>
                    <a:pt x="15926" y="5131"/>
                  </a:cubicBezTo>
                  <a:cubicBezTo>
                    <a:pt x="10618" y="2667"/>
                    <a:pt x="5309" y="0"/>
                    <a:pt x="2655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1497">
              <a:extLst>
                <a:ext uri="{FF2B5EF4-FFF2-40B4-BE49-F238E27FC236}">
                  <a16:creationId xmlns:a16="http://schemas.microsoft.com/office/drawing/2014/main" id="{0D90E4A6-7DAE-4BEC-ABED-5ECA01CCC9F8}"/>
                </a:ext>
              </a:extLst>
            </p:cNvPr>
            <p:cNvSpPr/>
            <p:nvPr/>
          </p:nvSpPr>
          <p:spPr>
            <a:xfrm>
              <a:off x="2623478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1498">
              <a:extLst>
                <a:ext uri="{FF2B5EF4-FFF2-40B4-BE49-F238E27FC236}">
                  <a16:creationId xmlns:a16="http://schemas.microsoft.com/office/drawing/2014/main" id="{BE11B5C5-4A84-4C2E-B984-1DA1C0A4CE65}"/>
                </a:ext>
              </a:extLst>
            </p:cNvPr>
            <p:cNvSpPr/>
            <p:nvPr/>
          </p:nvSpPr>
          <p:spPr>
            <a:xfrm>
              <a:off x="2021904" y="1113641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2" y="4925"/>
                    <a:pt x="245326" y="12494"/>
                    <a:pt x="252514" y="20825"/>
                  </a:cubicBezTo>
                  <a:cubicBezTo>
                    <a:pt x="259703" y="29156"/>
                    <a:pt x="263487" y="38236"/>
                    <a:pt x="265761" y="51864"/>
                  </a:cubicBezTo>
                  <a:cubicBezTo>
                    <a:pt x="268034" y="65491"/>
                    <a:pt x="268795" y="83665"/>
                    <a:pt x="270307" y="99184"/>
                  </a:cubicBezTo>
                  <a:cubicBezTo>
                    <a:pt x="271818" y="114716"/>
                    <a:pt x="274092" y="127581"/>
                    <a:pt x="274472" y="144244"/>
                  </a:cubicBezTo>
                  <a:cubicBezTo>
                    <a:pt x="274853" y="160893"/>
                    <a:pt x="273330" y="181340"/>
                    <a:pt x="273710" y="200263"/>
                  </a:cubicBezTo>
                  <a:cubicBezTo>
                    <a:pt x="274092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5" y="366837"/>
                    <a:pt x="244564" y="379714"/>
                    <a:pt x="225641" y="390319"/>
                  </a:cubicBezTo>
                  <a:cubicBezTo>
                    <a:pt x="206706" y="400910"/>
                    <a:pt x="184747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699" y="414537"/>
                    <a:pt x="96914" y="400161"/>
                  </a:cubicBezTo>
                  <a:cubicBezTo>
                    <a:pt x="93129" y="385771"/>
                    <a:pt x="87071" y="369871"/>
                    <a:pt x="78753" y="351698"/>
                  </a:cubicBezTo>
                  <a:cubicBezTo>
                    <a:pt x="70422" y="333524"/>
                    <a:pt x="59817" y="313089"/>
                    <a:pt x="49594" y="297557"/>
                  </a:cubicBezTo>
                  <a:cubicBezTo>
                    <a:pt x="39370" y="282038"/>
                    <a:pt x="29528" y="271446"/>
                    <a:pt x="20828" y="258187"/>
                  </a:cubicBezTo>
                  <a:cubicBezTo>
                    <a:pt x="12116" y="244941"/>
                    <a:pt x="4547" y="229041"/>
                    <a:pt x="2274" y="215033"/>
                  </a:cubicBezTo>
                  <a:cubicBezTo>
                    <a:pt x="0" y="201025"/>
                    <a:pt x="3035" y="188909"/>
                    <a:pt x="10224" y="178305"/>
                  </a:cubicBezTo>
                  <a:cubicBezTo>
                    <a:pt x="17412" y="167713"/>
                    <a:pt x="28778" y="158619"/>
                    <a:pt x="41263" y="149920"/>
                  </a:cubicBezTo>
                  <a:cubicBezTo>
                    <a:pt x="53759" y="141208"/>
                    <a:pt x="67386" y="132877"/>
                    <a:pt x="80264" y="123415"/>
                  </a:cubicBezTo>
                  <a:cubicBezTo>
                    <a:pt x="93129" y="113954"/>
                    <a:pt x="105245" y="103349"/>
                    <a:pt x="115850" y="92377"/>
                  </a:cubicBezTo>
                  <a:cubicBezTo>
                    <a:pt x="126441" y="81391"/>
                    <a:pt x="135535" y="70038"/>
                    <a:pt x="144615" y="57922"/>
                  </a:cubicBezTo>
                  <a:cubicBezTo>
                    <a:pt x="153708" y="45806"/>
                    <a:pt x="162789" y="32941"/>
                    <a:pt x="172251" y="23466"/>
                  </a:cubicBezTo>
                  <a:cubicBezTo>
                    <a:pt x="181725" y="14005"/>
                    <a:pt x="191567" y="7947"/>
                    <a:pt x="200266" y="4163"/>
                  </a:cubicBezTo>
                  <a:cubicBezTo>
                    <a:pt x="204622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1499">
              <a:extLst>
                <a:ext uri="{FF2B5EF4-FFF2-40B4-BE49-F238E27FC236}">
                  <a16:creationId xmlns:a16="http://schemas.microsoft.com/office/drawing/2014/main" id="{E0001874-BC82-47D0-8492-7BCCC6679F4C}"/>
                </a:ext>
              </a:extLst>
            </p:cNvPr>
            <p:cNvSpPr/>
            <p:nvPr/>
          </p:nvSpPr>
          <p:spPr>
            <a:xfrm>
              <a:off x="2560905" y="1156437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Shape 1500">
              <a:extLst>
                <a:ext uri="{FF2B5EF4-FFF2-40B4-BE49-F238E27FC236}">
                  <a16:creationId xmlns:a16="http://schemas.microsoft.com/office/drawing/2014/main" id="{3BBD0F8C-EFEE-4DE5-A403-93C6FA8A393E}"/>
                </a:ext>
              </a:extLst>
            </p:cNvPr>
            <p:cNvSpPr/>
            <p:nvPr/>
          </p:nvSpPr>
          <p:spPr>
            <a:xfrm>
              <a:off x="2633727" y="1395362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37"/>
                    <a:pt x="199098" y="16307"/>
                  </a:cubicBezTo>
                  <a:cubicBezTo>
                    <a:pt x="204026" y="15164"/>
                    <a:pt x="210096" y="12129"/>
                    <a:pt x="216154" y="10618"/>
                  </a:cubicBezTo>
                  <a:cubicBezTo>
                    <a:pt x="222225" y="9093"/>
                    <a:pt x="228296" y="9093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10"/>
                    <a:pt x="256363" y="16688"/>
                    <a:pt x="260147" y="15164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Shape 1501">
              <a:extLst>
                <a:ext uri="{FF2B5EF4-FFF2-40B4-BE49-F238E27FC236}">
                  <a16:creationId xmlns:a16="http://schemas.microsoft.com/office/drawing/2014/main" id="{A9FB3832-1681-491B-A9D5-0A67EF377ACF}"/>
                </a:ext>
              </a:extLst>
            </p:cNvPr>
            <p:cNvSpPr/>
            <p:nvPr/>
          </p:nvSpPr>
          <p:spPr>
            <a:xfrm>
              <a:off x="2629168" y="1515948"/>
              <a:ext cx="197967" cy="113779"/>
            </a:xfrm>
            <a:custGeom>
              <a:avLst/>
              <a:gdLst/>
              <a:ahLst/>
              <a:cxnLst/>
              <a:rect l="0" t="0" r="0" b="0"/>
              <a:pathLst>
                <a:path w="197967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903" y="6071"/>
                    <a:pt x="16688" y="5321"/>
                    <a:pt x="19342" y="6833"/>
                  </a:cubicBezTo>
                  <a:cubicBezTo>
                    <a:pt x="21996" y="8344"/>
                    <a:pt x="23521" y="12142"/>
                    <a:pt x="26175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208" y="13653"/>
                    <a:pt x="43993" y="15939"/>
                    <a:pt x="46647" y="19723"/>
                  </a:cubicBezTo>
                  <a:cubicBezTo>
                    <a:pt x="49301" y="23521"/>
                    <a:pt x="50826" y="28829"/>
                    <a:pt x="54991" y="32995"/>
                  </a:cubicBezTo>
                  <a:cubicBezTo>
                    <a:pt x="59169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74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6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7010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98" y="94056"/>
                    <a:pt x="176733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67" y="113779"/>
                    <a:pt x="197967" y="113779"/>
                    <a:pt x="197967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Shape 1502">
              <a:extLst>
                <a:ext uri="{FF2B5EF4-FFF2-40B4-BE49-F238E27FC236}">
                  <a16:creationId xmlns:a16="http://schemas.microsoft.com/office/drawing/2014/main" id="{DA37F28A-B2F5-4A4E-8A6E-C9C8186FF624}"/>
                </a:ext>
              </a:extLst>
            </p:cNvPr>
            <p:cNvSpPr/>
            <p:nvPr/>
          </p:nvSpPr>
          <p:spPr>
            <a:xfrm>
              <a:off x="2310613" y="1117765"/>
              <a:ext cx="20485" cy="373164"/>
            </a:xfrm>
            <a:custGeom>
              <a:avLst/>
              <a:gdLst/>
              <a:ahLst/>
              <a:cxnLst/>
              <a:rect l="0" t="0" r="0" b="0"/>
              <a:pathLst>
                <a:path w="20485" h="373164">
                  <a:moveTo>
                    <a:pt x="0" y="0"/>
                  </a:moveTo>
                  <a:lnTo>
                    <a:pt x="20485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Shape 1503">
              <a:extLst>
                <a:ext uri="{FF2B5EF4-FFF2-40B4-BE49-F238E27FC236}">
                  <a16:creationId xmlns:a16="http://schemas.microsoft.com/office/drawing/2014/main" id="{CD833804-5F5D-4E7A-A7CE-700EDB88EEA8}"/>
                </a:ext>
              </a:extLst>
            </p:cNvPr>
            <p:cNvSpPr/>
            <p:nvPr/>
          </p:nvSpPr>
          <p:spPr>
            <a:xfrm>
              <a:off x="2322564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1504">
              <a:extLst>
                <a:ext uri="{FF2B5EF4-FFF2-40B4-BE49-F238E27FC236}">
                  <a16:creationId xmlns:a16="http://schemas.microsoft.com/office/drawing/2014/main" id="{10237E5D-FCED-4CB6-9AAB-532DE847679B}"/>
                </a:ext>
              </a:extLst>
            </p:cNvPr>
            <p:cNvSpPr/>
            <p:nvPr/>
          </p:nvSpPr>
          <p:spPr>
            <a:xfrm>
              <a:off x="1998893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1505">
              <a:extLst>
                <a:ext uri="{FF2B5EF4-FFF2-40B4-BE49-F238E27FC236}">
                  <a16:creationId xmlns:a16="http://schemas.microsoft.com/office/drawing/2014/main" id="{304D4184-CB53-4EE7-8DBD-3C2E803E0071}"/>
                </a:ext>
              </a:extLst>
            </p:cNvPr>
            <p:cNvSpPr/>
            <p:nvPr/>
          </p:nvSpPr>
          <p:spPr>
            <a:xfrm>
              <a:off x="2680374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1506">
              <a:extLst>
                <a:ext uri="{FF2B5EF4-FFF2-40B4-BE49-F238E27FC236}">
                  <a16:creationId xmlns:a16="http://schemas.microsoft.com/office/drawing/2014/main" id="{90EF7C82-A598-43B4-9091-DF2DFD8C96F8}"/>
                </a:ext>
              </a:extLst>
            </p:cNvPr>
            <p:cNvSpPr/>
            <p:nvPr/>
          </p:nvSpPr>
          <p:spPr>
            <a:xfrm>
              <a:off x="2623478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1507">
              <a:extLst>
                <a:ext uri="{FF2B5EF4-FFF2-40B4-BE49-F238E27FC236}">
                  <a16:creationId xmlns:a16="http://schemas.microsoft.com/office/drawing/2014/main" id="{1C02C161-FF10-4FE0-8C3A-516FBA4971AE}"/>
                </a:ext>
              </a:extLst>
            </p:cNvPr>
            <p:cNvSpPr/>
            <p:nvPr/>
          </p:nvSpPr>
          <p:spPr>
            <a:xfrm>
              <a:off x="2560905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1508">
              <a:extLst>
                <a:ext uri="{FF2B5EF4-FFF2-40B4-BE49-F238E27FC236}">
                  <a16:creationId xmlns:a16="http://schemas.microsoft.com/office/drawing/2014/main" id="{7C6D12A8-32FB-4F04-9789-F9413944378D}"/>
                </a:ext>
              </a:extLst>
            </p:cNvPr>
            <p:cNvSpPr/>
            <p:nvPr/>
          </p:nvSpPr>
          <p:spPr>
            <a:xfrm>
              <a:off x="2633727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1509">
              <a:extLst>
                <a:ext uri="{FF2B5EF4-FFF2-40B4-BE49-F238E27FC236}">
                  <a16:creationId xmlns:a16="http://schemas.microsoft.com/office/drawing/2014/main" id="{4CAF2ED1-EF20-4644-9DA4-B27D65C36970}"/>
                </a:ext>
              </a:extLst>
            </p:cNvPr>
            <p:cNvSpPr/>
            <p:nvPr/>
          </p:nvSpPr>
          <p:spPr>
            <a:xfrm>
              <a:off x="2629168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1510">
              <a:extLst>
                <a:ext uri="{FF2B5EF4-FFF2-40B4-BE49-F238E27FC236}">
                  <a16:creationId xmlns:a16="http://schemas.microsoft.com/office/drawing/2014/main" id="{EB40D761-D3BF-4AD9-B704-ED1BABE51D27}"/>
                </a:ext>
              </a:extLst>
            </p:cNvPr>
            <p:cNvSpPr/>
            <p:nvPr/>
          </p:nvSpPr>
          <p:spPr>
            <a:xfrm>
              <a:off x="2310614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1511">
              <a:extLst>
                <a:ext uri="{FF2B5EF4-FFF2-40B4-BE49-F238E27FC236}">
                  <a16:creationId xmlns:a16="http://schemas.microsoft.com/office/drawing/2014/main" id="{7FA3024D-288E-45B9-B04B-2300E107F6CA}"/>
                </a:ext>
              </a:extLst>
            </p:cNvPr>
            <p:cNvSpPr/>
            <p:nvPr/>
          </p:nvSpPr>
          <p:spPr>
            <a:xfrm>
              <a:off x="2322565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512">
              <a:extLst>
                <a:ext uri="{FF2B5EF4-FFF2-40B4-BE49-F238E27FC236}">
                  <a16:creationId xmlns:a16="http://schemas.microsoft.com/office/drawing/2014/main" id="{0A43D44A-7BE8-415F-9142-AE5F6F9AE29D}"/>
                </a:ext>
              </a:extLst>
            </p:cNvPr>
            <p:cNvSpPr/>
            <p:nvPr/>
          </p:nvSpPr>
          <p:spPr>
            <a:xfrm>
              <a:off x="0" y="2271458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06"/>
                    <a:pt x="382270" y="44361"/>
                  </a:cubicBezTo>
                  <a:cubicBezTo>
                    <a:pt x="370891" y="47015"/>
                    <a:pt x="357239" y="50812"/>
                    <a:pt x="347002" y="61049"/>
                  </a:cubicBezTo>
                  <a:cubicBezTo>
                    <a:pt x="336766" y="71298"/>
                    <a:pt x="329933" y="87973"/>
                    <a:pt x="328040" y="98222"/>
                  </a:cubicBezTo>
                  <a:cubicBezTo>
                    <a:pt x="326149" y="108458"/>
                    <a:pt x="329184" y="112242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8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69"/>
                    <a:pt x="286703" y="103911"/>
                    <a:pt x="279502" y="98590"/>
                  </a:cubicBezTo>
                  <a:cubicBezTo>
                    <a:pt x="272288" y="93281"/>
                    <a:pt x="257887" y="88735"/>
                    <a:pt x="246126" y="84950"/>
                  </a:cubicBezTo>
                  <a:cubicBezTo>
                    <a:pt x="234366" y="81153"/>
                    <a:pt x="225272" y="78117"/>
                    <a:pt x="213893" y="82283"/>
                  </a:cubicBezTo>
                  <a:cubicBezTo>
                    <a:pt x="202514" y="86461"/>
                    <a:pt x="188861" y="97840"/>
                    <a:pt x="178626" y="110731"/>
                  </a:cubicBezTo>
                  <a:cubicBezTo>
                    <a:pt x="168389" y="123622"/>
                    <a:pt x="161557" y="138036"/>
                    <a:pt x="155105" y="150177"/>
                  </a:cubicBezTo>
                  <a:cubicBezTo>
                    <a:pt x="148666" y="162306"/>
                    <a:pt x="142595" y="172174"/>
                    <a:pt x="133490" y="180886"/>
                  </a:cubicBezTo>
                  <a:cubicBezTo>
                    <a:pt x="124396" y="189611"/>
                    <a:pt x="112255" y="197193"/>
                    <a:pt x="100126" y="205917"/>
                  </a:cubicBezTo>
                  <a:cubicBezTo>
                    <a:pt x="87985" y="214642"/>
                    <a:pt x="75857" y="224498"/>
                    <a:pt x="67132" y="231330"/>
                  </a:cubicBezTo>
                  <a:cubicBezTo>
                    <a:pt x="58407" y="238150"/>
                    <a:pt x="53099" y="241948"/>
                    <a:pt x="45517" y="247637"/>
                  </a:cubicBezTo>
                  <a:cubicBezTo>
                    <a:pt x="37922" y="253327"/>
                    <a:pt x="28067" y="260909"/>
                    <a:pt x="20104" y="269253"/>
                  </a:cubicBezTo>
                  <a:cubicBezTo>
                    <a:pt x="12141" y="277596"/>
                    <a:pt x="6070" y="286689"/>
                    <a:pt x="3035" y="296938"/>
                  </a:cubicBezTo>
                  <a:cubicBezTo>
                    <a:pt x="0" y="307175"/>
                    <a:pt x="0" y="318554"/>
                    <a:pt x="762" y="330314"/>
                  </a:cubicBezTo>
                  <a:cubicBezTo>
                    <a:pt x="1524" y="342061"/>
                    <a:pt x="3035" y="354203"/>
                    <a:pt x="7214" y="363296"/>
                  </a:cubicBezTo>
                  <a:cubicBezTo>
                    <a:pt x="11379" y="372402"/>
                    <a:pt x="18211" y="378473"/>
                    <a:pt x="24651" y="388328"/>
                  </a:cubicBezTo>
                  <a:cubicBezTo>
                    <a:pt x="31102" y="398195"/>
                    <a:pt x="37173" y="411848"/>
                    <a:pt x="43611" y="422465"/>
                  </a:cubicBezTo>
                  <a:cubicBezTo>
                    <a:pt x="50064" y="433082"/>
                    <a:pt x="56883" y="440664"/>
                    <a:pt x="63715" y="450900"/>
                  </a:cubicBezTo>
                  <a:cubicBezTo>
                    <a:pt x="70536" y="461149"/>
                    <a:pt x="77368" y="474040"/>
                    <a:pt x="83438" y="486549"/>
                  </a:cubicBezTo>
                  <a:cubicBezTo>
                    <a:pt x="89509" y="499071"/>
                    <a:pt x="94818" y="511200"/>
                    <a:pt x="98984" y="520306"/>
                  </a:cubicBezTo>
                  <a:cubicBezTo>
                    <a:pt x="103149" y="529399"/>
                    <a:pt x="106184" y="535470"/>
                    <a:pt x="105435" y="541922"/>
                  </a:cubicBezTo>
                  <a:cubicBezTo>
                    <a:pt x="104673" y="548373"/>
                    <a:pt x="100126" y="555193"/>
                    <a:pt x="96330" y="559740"/>
                  </a:cubicBezTo>
                  <a:cubicBezTo>
                    <a:pt x="92532" y="564299"/>
                    <a:pt x="89509" y="566572"/>
                    <a:pt x="88747" y="568846"/>
                  </a:cubicBezTo>
                  <a:cubicBezTo>
                    <a:pt x="87985" y="571119"/>
                    <a:pt x="89509" y="573392"/>
                    <a:pt x="95186" y="575678"/>
                  </a:cubicBezTo>
                  <a:cubicBezTo>
                    <a:pt x="100876" y="577951"/>
                    <a:pt x="110744" y="580225"/>
                    <a:pt x="120980" y="579843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6"/>
                    <a:pt x="169139" y="563537"/>
                  </a:cubicBezTo>
                  <a:cubicBezTo>
                    <a:pt x="178245" y="558228"/>
                    <a:pt x="192659" y="549884"/>
                    <a:pt x="203657" y="544957"/>
                  </a:cubicBezTo>
                  <a:cubicBezTo>
                    <a:pt x="214655" y="540029"/>
                    <a:pt x="222237" y="538505"/>
                    <a:pt x="229819" y="537375"/>
                  </a:cubicBezTo>
                  <a:cubicBezTo>
                    <a:pt x="237401" y="536232"/>
                    <a:pt x="244983" y="535470"/>
                    <a:pt x="252578" y="532815"/>
                  </a:cubicBezTo>
                  <a:cubicBezTo>
                    <a:pt x="260159" y="530161"/>
                    <a:pt x="267741" y="525614"/>
                    <a:pt x="277609" y="519925"/>
                  </a:cubicBezTo>
                  <a:cubicBezTo>
                    <a:pt x="287465" y="514235"/>
                    <a:pt x="299593" y="507415"/>
                    <a:pt x="312496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62" y="475551"/>
                    <a:pt x="364833" y="471005"/>
                    <a:pt x="376199" y="468350"/>
                  </a:cubicBezTo>
                  <a:cubicBezTo>
                    <a:pt x="387579" y="465696"/>
                    <a:pt x="404266" y="464934"/>
                    <a:pt x="417919" y="464553"/>
                  </a:cubicBezTo>
                  <a:cubicBezTo>
                    <a:pt x="431571" y="464172"/>
                    <a:pt x="442189" y="464172"/>
                    <a:pt x="453949" y="466826"/>
                  </a:cubicBezTo>
                  <a:cubicBezTo>
                    <a:pt x="465709" y="469481"/>
                    <a:pt x="478599" y="474802"/>
                    <a:pt x="489979" y="482384"/>
                  </a:cubicBezTo>
                  <a:cubicBezTo>
                    <a:pt x="501345" y="489965"/>
                    <a:pt x="511213" y="499821"/>
                    <a:pt x="519176" y="511200"/>
                  </a:cubicBezTo>
                  <a:cubicBezTo>
                    <a:pt x="527138" y="522579"/>
                    <a:pt x="533209" y="535470"/>
                    <a:pt x="537375" y="543814"/>
                  </a:cubicBezTo>
                  <a:cubicBezTo>
                    <a:pt x="541553" y="552158"/>
                    <a:pt x="543827" y="555955"/>
                    <a:pt x="544957" y="557848"/>
                  </a:cubicBezTo>
                  <a:cubicBezTo>
                    <a:pt x="546100" y="559740"/>
                    <a:pt x="546100" y="559740"/>
                    <a:pt x="547992" y="556704"/>
                  </a:cubicBezTo>
                  <a:cubicBezTo>
                    <a:pt x="549897" y="553682"/>
                    <a:pt x="553682" y="547612"/>
                    <a:pt x="558241" y="540029"/>
                  </a:cubicBezTo>
                  <a:cubicBezTo>
                    <a:pt x="562788" y="532435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20"/>
                  </a:cubicBezTo>
                  <a:cubicBezTo>
                    <a:pt x="576441" y="510439"/>
                    <a:pt x="577202" y="511201"/>
                    <a:pt x="578714" y="514617"/>
                  </a:cubicBezTo>
                  <a:cubicBezTo>
                    <a:pt x="580225" y="518033"/>
                    <a:pt x="582511" y="524091"/>
                    <a:pt x="584022" y="530923"/>
                  </a:cubicBezTo>
                  <a:cubicBezTo>
                    <a:pt x="585546" y="537744"/>
                    <a:pt x="586295" y="545338"/>
                    <a:pt x="588949" y="554050"/>
                  </a:cubicBezTo>
                  <a:cubicBezTo>
                    <a:pt x="591604" y="562775"/>
                    <a:pt x="596164" y="572643"/>
                    <a:pt x="600710" y="582498"/>
                  </a:cubicBezTo>
                  <a:cubicBezTo>
                    <a:pt x="605257" y="592353"/>
                    <a:pt x="609816" y="602221"/>
                    <a:pt x="615874" y="609422"/>
                  </a:cubicBezTo>
                  <a:cubicBezTo>
                    <a:pt x="621944" y="616623"/>
                    <a:pt x="629526" y="621182"/>
                    <a:pt x="639014" y="626110"/>
                  </a:cubicBezTo>
                  <a:cubicBezTo>
                    <a:pt x="648488" y="631037"/>
                    <a:pt x="659867" y="636346"/>
                    <a:pt x="667830" y="640143"/>
                  </a:cubicBezTo>
                  <a:cubicBezTo>
                    <a:pt x="675793" y="643928"/>
                    <a:pt x="680352" y="646214"/>
                    <a:pt x="686791" y="645071"/>
                  </a:cubicBezTo>
                  <a:cubicBezTo>
                    <a:pt x="693242" y="643928"/>
                    <a:pt x="701587" y="639382"/>
                    <a:pt x="709930" y="640143"/>
                  </a:cubicBezTo>
                  <a:cubicBezTo>
                    <a:pt x="718274" y="640905"/>
                    <a:pt x="726618" y="646963"/>
                    <a:pt x="735343" y="649237"/>
                  </a:cubicBezTo>
                  <a:cubicBezTo>
                    <a:pt x="744055" y="651523"/>
                    <a:pt x="753161" y="649999"/>
                    <a:pt x="762647" y="646964"/>
                  </a:cubicBezTo>
                  <a:cubicBezTo>
                    <a:pt x="772122" y="643928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11"/>
                    <a:pt x="830529" y="628764"/>
                  </a:cubicBezTo>
                  <a:cubicBezTo>
                    <a:pt x="833565" y="624218"/>
                    <a:pt x="836587" y="615874"/>
                    <a:pt x="840003" y="606768"/>
                  </a:cubicBezTo>
                  <a:cubicBezTo>
                    <a:pt x="843420" y="597662"/>
                    <a:pt x="847217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22" y="525615"/>
                    <a:pt x="882104" y="509689"/>
                    <a:pt x="888175" y="497167"/>
                  </a:cubicBezTo>
                  <a:cubicBezTo>
                    <a:pt x="894232" y="484657"/>
                    <a:pt x="898792" y="475552"/>
                    <a:pt x="902195" y="461518"/>
                  </a:cubicBezTo>
                  <a:cubicBezTo>
                    <a:pt x="905611" y="447497"/>
                    <a:pt x="907885" y="428523"/>
                    <a:pt x="907885" y="411468"/>
                  </a:cubicBezTo>
                  <a:cubicBezTo>
                    <a:pt x="907885" y="394398"/>
                    <a:pt x="905611" y="379235"/>
                    <a:pt x="902195" y="366332"/>
                  </a:cubicBezTo>
                  <a:cubicBezTo>
                    <a:pt x="898792" y="353441"/>
                    <a:pt x="894232" y="342824"/>
                    <a:pt x="889686" y="333718"/>
                  </a:cubicBezTo>
                  <a:cubicBezTo>
                    <a:pt x="885139" y="324625"/>
                    <a:pt x="880580" y="317030"/>
                    <a:pt x="874522" y="309829"/>
                  </a:cubicBezTo>
                  <a:cubicBezTo>
                    <a:pt x="868451" y="302628"/>
                    <a:pt x="860870" y="295796"/>
                    <a:pt x="848347" y="286322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09" y="229807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5" y="159271"/>
                    <a:pt x="753161" y="143345"/>
                    <a:pt x="750506" y="127800"/>
                  </a:cubicBezTo>
                  <a:cubicBezTo>
                    <a:pt x="747852" y="112243"/>
                    <a:pt x="744817" y="97079"/>
                    <a:pt x="738366" y="92532"/>
                  </a:cubicBezTo>
                  <a:cubicBezTo>
                    <a:pt x="731926" y="87973"/>
                    <a:pt x="722058" y="94043"/>
                    <a:pt x="715239" y="84569"/>
                  </a:cubicBezTo>
                  <a:cubicBezTo>
                    <a:pt x="708406" y="75082"/>
                    <a:pt x="704621" y="50051"/>
                    <a:pt x="701205" y="31852"/>
                  </a:cubicBezTo>
                  <a:cubicBezTo>
                    <a:pt x="697788" y="13653"/>
                    <a:pt x="694753" y="2273"/>
                    <a:pt x="692480" y="1130"/>
                  </a:cubicBezTo>
                  <a:cubicBezTo>
                    <a:pt x="690207" y="0"/>
                    <a:pt x="688695" y="9093"/>
                    <a:pt x="686791" y="15545"/>
                  </a:cubicBezTo>
                  <a:cubicBezTo>
                    <a:pt x="684899" y="21996"/>
                    <a:pt x="682625" y="25781"/>
                    <a:pt x="679971" y="33363"/>
                  </a:cubicBezTo>
                  <a:cubicBezTo>
                    <a:pt x="677316" y="40958"/>
                    <a:pt x="674281" y="52324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4" y="138798"/>
                  </a:cubicBezTo>
                  <a:cubicBezTo>
                    <a:pt x="650012" y="149416"/>
                    <a:pt x="649249" y="153200"/>
                    <a:pt x="646595" y="158141"/>
                  </a:cubicBezTo>
                  <a:cubicBezTo>
                    <a:pt x="643941" y="163068"/>
                    <a:pt x="639394" y="169139"/>
                    <a:pt x="634835" y="173686"/>
                  </a:cubicBezTo>
                  <a:cubicBezTo>
                    <a:pt x="630289" y="178232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8"/>
                    <a:pt x="590093" y="172174"/>
                    <a:pt x="570751" y="160795"/>
                  </a:cubicBezTo>
                  <a:cubicBezTo>
                    <a:pt x="551409" y="149416"/>
                    <a:pt x="520306" y="130454"/>
                    <a:pt x="504761" y="120967"/>
                  </a:cubicBezTo>
                  <a:cubicBezTo>
                    <a:pt x="489217" y="111493"/>
                    <a:pt x="489217" y="111493"/>
                    <a:pt x="494906" y="106934"/>
                  </a:cubicBezTo>
                  <a:cubicBezTo>
                    <a:pt x="500596" y="102387"/>
                    <a:pt x="511975" y="93281"/>
                    <a:pt x="518795" y="86080"/>
                  </a:cubicBezTo>
                  <a:cubicBezTo>
                    <a:pt x="525628" y="78879"/>
                    <a:pt x="527901" y="73571"/>
                    <a:pt x="532447" y="68643"/>
                  </a:cubicBezTo>
                  <a:cubicBezTo>
                    <a:pt x="536994" y="63703"/>
                    <a:pt x="543827" y="59156"/>
                    <a:pt x="547992" y="54610"/>
                  </a:cubicBezTo>
                  <a:cubicBezTo>
                    <a:pt x="552170" y="50051"/>
                    <a:pt x="553682" y="45504"/>
                    <a:pt x="552552" y="43612"/>
                  </a:cubicBezTo>
                  <a:cubicBezTo>
                    <a:pt x="551409" y="41707"/>
                    <a:pt x="547612" y="42469"/>
                    <a:pt x="535483" y="43230"/>
                  </a:cubicBezTo>
                  <a:cubicBezTo>
                    <a:pt x="523342" y="43992"/>
                    <a:pt x="502869" y="44742"/>
                    <a:pt x="486563" y="42850"/>
                  </a:cubicBezTo>
                  <a:cubicBezTo>
                    <a:pt x="470255" y="40957"/>
                    <a:pt x="458114" y="36398"/>
                    <a:pt x="447878" y="33363"/>
                  </a:cubicBezTo>
                  <a:cubicBezTo>
                    <a:pt x="437642" y="30340"/>
                    <a:pt x="429298" y="28816"/>
                    <a:pt x="423608" y="29959"/>
                  </a:cubicBezTo>
                  <a:cubicBezTo>
                    <a:pt x="417919" y="31089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1513">
              <a:extLst>
                <a:ext uri="{FF2B5EF4-FFF2-40B4-BE49-F238E27FC236}">
                  <a16:creationId xmlns:a16="http://schemas.microsoft.com/office/drawing/2014/main" id="{68A9C650-6C7C-4AC3-8DAA-5F5499EF66BF}"/>
                </a:ext>
              </a:extLst>
            </p:cNvPr>
            <p:cNvSpPr/>
            <p:nvPr/>
          </p:nvSpPr>
          <p:spPr>
            <a:xfrm>
              <a:off x="681482" y="2962414"/>
              <a:ext cx="78130" cy="67882"/>
            </a:xfrm>
            <a:custGeom>
              <a:avLst/>
              <a:gdLst/>
              <a:ahLst/>
              <a:cxnLst/>
              <a:rect l="0" t="0" r="0" b="0"/>
              <a:pathLst>
                <a:path w="78130" h="67882">
                  <a:moveTo>
                    <a:pt x="2654" y="191"/>
                  </a:moveTo>
                  <a:cubicBezTo>
                    <a:pt x="0" y="381"/>
                    <a:pt x="0" y="3416"/>
                    <a:pt x="952" y="10427"/>
                  </a:cubicBezTo>
                  <a:cubicBezTo>
                    <a:pt x="1905" y="17450"/>
                    <a:pt x="3797" y="28448"/>
                    <a:pt x="6260" y="35839"/>
                  </a:cubicBezTo>
                  <a:cubicBezTo>
                    <a:pt x="8724" y="43231"/>
                    <a:pt x="11760" y="47028"/>
                    <a:pt x="14795" y="50635"/>
                  </a:cubicBezTo>
                  <a:cubicBezTo>
                    <a:pt x="17831" y="54229"/>
                    <a:pt x="20865" y="57646"/>
                    <a:pt x="23901" y="60490"/>
                  </a:cubicBezTo>
                  <a:cubicBezTo>
                    <a:pt x="26923" y="63335"/>
                    <a:pt x="29959" y="65608"/>
                    <a:pt x="32804" y="66751"/>
                  </a:cubicBezTo>
                  <a:cubicBezTo>
                    <a:pt x="35648" y="67882"/>
                    <a:pt x="38302" y="67882"/>
                    <a:pt x="41718" y="66751"/>
                  </a:cubicBezTo>
                  <a:cubicBezTo>
                    <a:pt x="45135" y="65608"/>
                    <a:pt x="49301" y="63335"/>
                    <a:pt x="52527" y="61443"/>
                  </a:cubicBezTo>
                  <a:cubicBezTo>
                    <a:pt x="55752" y="59538"/>
                    <a:pt x="58026" y="58027"/>
                    <a:pt x="60489" y="58027"/>
                  </a:cubicBezTo>
                  <a:cubicBezTo>
                    <a:pt x="62954" y="58027"/>
                    <a:pt x="65608" y="59538"/>
                    <a:pt x="67322" y="58408"/>
                  </a:cubicBezTo>
                  <a:cubicBezTo>
                    <a:pt x="69024" y="57265"/>
                    <a:pt x="69786" y="53480"/>
                    <a:pt x="70358" y="49873"/>
                  </a:cubicBezTo>
                  <a:cubicBezTo>
                    <a:pt x="70917" y="46267"/>
                    <a:pt x="71297" y="42850"/>
                    <a:pt x="72441" y="37732"/>
                  </a:cubicBezTo>
                  <a:cubicBezTo>
                    <a:pt x="73571" y="32614"/>
                    <a:pt x="75475" y="25794"/>
                    <a:pt x="76415" y="19914"/>
                  </a:cubicBezTo>
                  <a:cubicBezTo>
                    <a:pt x="77368" y="14034"/>
                    <a:pt x="77368" y="9106"/>
                    <a:pt x="77558" y="6833"/>
                  </a:cubicBezTo>
                  <a:cubicBezTo>
                    <a:pt x="77749" y="4560"/>
                    <a:pt x="78130" y="4928"/>
                    <a:pt x="75857" y="4928"/>
                  </a:cubicBezTo>
                  <a:cubicBezTo>
                    <a:pt x="73571" y="4928"/>
                    <a:pt x="68643" y="4560"/>
                    <a:pt x="65227" y="5119"/>
                  </a:cubicBezTo>
                  <a:cubicBezTo>
                    <a:pt x="61823" y="5690"/>
                    <a:pt x="59918" y="7214"/>
                    <a:pt x="57264" y="8154"/>
                  </a:cubicBezTo>
                  <a:cubicBezTo>
                    <a:pt x="54610" y="9106"/>
                    <a:pt x="51206" y="9487"/>
                    <a:pt x="46837" y="10059"/>
                  </a:cubicBezTo>
                  <a:cubicBezTo>
                    <a:pt x="42481" y="10618"/>
                    <a:pt x="37173" y="11380"/>
                    <a:pt x="31864" y="10618"/>
                  </a:cubicBezTo>
                  <a:cubicBezTo>
                    <a:pt x="26555" y="9868"/>
                    <a:pt x="21247" y="7582"/>
                    <a:pt x="15938" y="5118"/>
                  </a:cubicBezTo>
                  <a:cubicBezTo>
                    <a:pt x="10616" y="2654"/>
                    <a:pt x="5308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1514">
              <a:extLst>
                <a:ext uri="{FF2B5EF4-FFF2-40B4-BE49-F238E27FC236}">
                  <a16:creationId xmlns:a16="http://schemas.microsoft.com/office/drawing/2014/main" id="{C3B0FCDC-6FD6-4E91-8F46-7F2C27A464C8}"/>
                </a:ext>
              </a:extLst>
            </p:cNvPr>
            <p:cNvSpPr/>
            <p:nvPr/>
          </p:nvSpPr>
          <p:spPr>
            <a:xfrm>
              <a:off x="624599" y="2608211"/>
              <a:ext cx="11950" cy="280441"/>
            </a:xfrm>
            <a:custGeom>
              <a:avLst/>
              <a:gdLst/>
              <a:ahLst/>
              <a:cxnLst/>
              <a:rect l="0" t="0" r="0" b="0"/>
              <a:pathLst>
                <a:path w="11950" h="280441">
                  <a:moveTo>
                    <a:pt x="0" y="280441"/>
                  </a:moveTo>
                  <a:lnTo>
                    <a:pt x="119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515">
              <a:extLst>
                <a:ext uri="{FF2B5EF4-FFF2-40B4-BE49-F238E27FC236}">
                  <a16:creationId xmlns:a16="http://schemas.microsoft.com/office/drawing/2014/main" id="{FD1F3868-0E69-43DE-AAD3-BB74825083B1}"/>
                </a:ext>
              </a:extLst>
            </p:cNvPr>
            <p:cNvSpPr/>
            <p:nvPr/>
          </p:nvSpPr>
          <p:spPr>
            <a:xfrm>
              <a:off x="23013" y="2385659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6" y="12494"/>
                    <a:pt x="252513" y="20825"/>
                  </a:cubicBezTo>
                  <a:cubicBezTo>
                    <a:pt x="259702" y="29143"/>
                    <a:pt x="263499" y="38236"/>
                    <a:pt x="265760" y="51864"/>
                  </a:cubicBezTo>
                  <a:cubicBezTo>
                    <a:pt x="268033" y="65491"/>
                    <a:pt x="268795" y="83664"/>
                    <a:pt x="270307" y="99184"/>
                  </a:cubicBezTo>
                  <a:cubicBezTo>
                    <a:pt x="271818" y="114703"/>
                    <a:pt x="274091" y="127581"/>
                    <a:pt x="274472" y="144231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1"/>
                    <a:pt x="277495" y="252892"/>
                  </a:cubicBezTo>
                  <a:cubicBezTo>
                    <a:pt x="278638" y="269161"/>
                    <a:pt x="278638" y="284312"/>
                    <a:pt x="278638" y="296809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06"/>
                  </a:cubicBezTo>
                  <a:cubicBezTo>
                    <a:pt x="206705" y="400910"/>
                    <a:pt x="184747" y="409242"/>
                    <a:pt x="163931" y="417192"/>
                  </a:cubicBezTo>
                  <a:cubicBezTo>
                    <a:pt x="143103" y="425142"/>
                    <a:pt x="123418" y="432711"/>
                    <a:pt x="112813" y="430057"/>
                  </a:cubicBezTo>
                  <a:cubicBezTo>
                    <a:pt x="102222" y="427415"/>
                    <a:pt x="100711" y="414538"/>
                    <a:pt x="96913" y="400148"/>
                  </a:cubicBezTo>
                  <a:cubicBezTo>
                    <a:pt x="93128" y="385772"/>
                    <a:pt x="87071" y="369872"/>
                    <a:pt x="78753" y="351698"/>
                  </a:cubicBezTo>
                  <a:cubicBezTo>
                    <a:pt x="70421" y="333524"/>
                    <a:pt x="59817" y="313077"/>
                    <a:pt x="49593" y="297558"/>
                  </a:cubicBezTo>
                  <a:cubicBezTo>
                    <a:pt x="39370" y="282039"/>
                    <a:pt x="29528" y="271434"/>
                    <a:pt x="20828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7" y="132877"/>
                    <a:pt x="80263" y="123415"/>
                  </a:cubicBezTo>
                  <a:cubicBezTo>
                    <a:pt x="93128" y="113954"/>
                    <a:pt x="105245" y="103350"/>
                    <a:pt x="115849" y="92377"/>
                  </a:cubicBezTo>
                  <a:cubicBezTo>
                    <a:pt x="126454" y="81391"/>
                    <a:pt x="135534" y="70037"/>
                    <a:pt x="144614" y="57921"/>
                  </a:cubicBezTo>
                  <a:cubicBezTo>
                    <a:pt x="153708" y="45806"/>
                    <a:pt x="162789" y="32941"/>
                    <a:pt x="172262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1516">
              <a:extLst>
                <a:ext uri="{FF2B5EF4-FFF2-40B4-BE49-F238E27FC236}">
                  <a16:creationId xmlns:a16="http://schemas.microsoft.com/office/drawing/2014/main" id="{5FAB6C21-0898-4456-9336-0C9A543E42F0}"/>
                </a:ext>
              </a:extLst>
            </p:cNvPr>
            <p:cNvSpPr/>
            <p:nvPr/>
          </p:nvSpPr>
          <p:spPr>
            <a:xfrm>
              <a:off x="333451" y="2324709"/>
              <a:ext cx="206705" cy="270307"/>
            </a:xfrm>
            <a:custGeom>
              <a:avLst/>
              <a:gdLst/>
              <a:ahLst/>
              <a:cxnLst/>
              <a:rect l="0" t="0" r="0" b="0"/>
              <a:pathLst>
                <a:path w="206705" h="270307">
                  <a:moveTo>
                    <a:pt x="108648" y="381"/>
                  </a:moveTo>
                  <a:cubicBezTo>
                    <a:pt x="120383" y="750"/>
                    <a:pt x="134010" y="2274"/>
                    <a:pt x="141592" y="5296"/>
                  </a:cubicBezTo>
                  <a:cubicBezTo>
                    <a:pt x="149161" y="8331"/>
                    <a:pt x="150673" y="12865"/>
                    <a:pt x="148400" y="18542"/>
                  </a:cubicBezTo>
                  <a:cubicBezTo>
                    <a:pt x="146127" y="24232"/>
                    <a:pt x="140069" y="31039"/>
                    <a:pt x="138176" y="38608"/>
                  </a:cubicBezTo>
                  <a:cubicBezTo>
                    <a:pt x="136284" y="46190"/>
                    <a:pt x="138557" y="54508"/>
                    <a:pt x="143104" y="62840"/>
                  </a:cubicBezTo>
                  <a:cubicBezTo>
                    <a:pt x="147650" y="71171"/>
                    <a:pt x="154458" y="79502"/>
                    <a:pt x="163538" y="86690"/>
                  </a:cubicBezTo>
                  <a:cubicBezTo>
                    <a:pt x="172631" y="93891"/>
                    <a:pt x="183986" y="99937"/>
                    <a:pt x="191554" y="107137"/>
                  </a:cubicBezTo>
                  <a:cubicBezTo>
                    <a:pt x="199136" y="114326"/>
                    <a:pt x="202921" y="122657"/>
                    <a:pt x="204813" y="134392"/>
                  </a:cubicBezTo>
                  <a:cubicBezTo>
                    <a:pt x="206705" y="146126"/>
                    <a:pt x="206705" y="161277"/>
                    <a:pt x="206705" y="176416"/>
                  </a:cubicBezTo>
                  <a:cubicBezTo>
                    <a:pt x="206705" y="191554"/>
                    <a:pt x="206705" y="206705"/>
                    <a:pt x="205943" y="221082"/>
                  </a:cubicBezTo>
                  <a:cubicBezTo>
                    <a:pt x="205181" y="235471"/>
                    <a:pt x="203671" y="249098"/>
                    <a:pt x="199136" y="256667"/>
                  </a:cubicBezTo>
                  <a:cubicBezTo>
                    <a:pt x="194590" y="264249"/>
                    <a:pt x="187020" y="265761"/>
                    <a:pt x="174143" y="267272"/>
                  </a:cubicBezTo>
                  <a:cubicBezTo>
                    <a:pt x="161277" y="268783"/>
                    <a:pt x="143104" y="270307"/>
                    <a:pt x="126822" y="270307"/>
                  </a:cubicBezTo>
                  <a:cubicBezTo>
                    <a:pt x="110541" y="270307"/>
                    <a:pt x="96152" y="268783"/>
                    <a:pt x="80252" y="268034"/>
                  </a:cubicBezTo>
                  <a:cubicBezTo>
                    <a:pt x="64351" y="267272"/>
                    <a:pt x="46940" y="267272"/>
                    <a:pt x="34823" y="264998"/>
                  </a:cubicBezTo>
                  <a:cubicBezTo>
                    <a:pt x="22708" y="262725"/>
                    <a:pt x="15901" y="258191"/>
                    <a:pt x="11735" y="249098"/>
                  </a:cubicBezTo>
                  <a:cubicBezTo>
                    <a:pt x="7569" y="240018"/>
                    <a:pt x="6059" y="226390"/>
                    <a:pt x="4915" y="210490"/>
                  </a:cubicBezTo>
                  <a:cubicBezTo>
                    <a:pt x="3785" y="194590"/>
                    <a:pt x="3023" y="176416"/>
                    <a:pt x="2274" y="160134"/>
                  </a:cubicBezTo>
                  <a:cubicBezTo>
                    <a:pt x="1512" y="143853"/>
                    <a:pt x="763" y="129477"/>
                    <a:pt x="381" y="116599"/>
                  </a:cubicBezTo>
                  <a:cubicBezTo>
                    <a:pt x="0" y="103734"/>
                    <a:pt x="0" y="92367"/>
                    <a:pt x="3023" y="82525"/>
                  </a:cubicBezTo>
                  <a:cubicBezTo>
                    <a:pt x="6059" y="72682"/>
                    <a:pt x="12116" y="64351"/>
                    <a:pt x="16281" y="55271"/>
                  </a:cubicBezTo>
                  <a:cubicBezTo>
                    <a:pt x="20448" y="46190"/>
                    <a:pt x="22708" y="36347"/>
                    <a:pt x="28017" y="29147"/>
                  </a:cubicBezTo>
                  <a:cubicBezTo>
                    <a:pt x="33313" y="21958"/>
                    <a:pt x="41644" y="17412"/>
                    <a:pt x="50356" y="13246"/>
                  </a:cubicBezTo>
                  <a:cubicBezTo>
                    <a:pt x="59055" y="9080"/>
                    <a:pt x="68148" y="5296"/>
                    <a:pt x="77610" y="3023"/>
                  </a:cubicBezTo>
                  <a:cubicBezTo>
                    <a:pt x="87071" y="750"/>
                    <a:pt x="96914" y="0"/>
                    <a:pt x="108648" y="3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1517">
              <a:extLst>
                <a:ext uri="{FF2B5EF4-FFF2-40B4-BE49-F238E27FC236}">
                  <a16:creationId xmlns:a16="http://schemas.microsoft.com/office/drawing/2014/main" id="{FC5FD908-D2F2-48D1-B9E2-0ECF3009EE83}"/>
                </a:ext>
              </a:extLst>
            </p:cNvPr>
            <p:cNvSpPr/>
            <p:nvPr/>
          </p:nvSpPr>
          <p:spPr>
            <a:xfrm>
              <a:off x="562026" y="2428455"/>
              <a:ext cx="2273" cy="179756"/>
            </a:xfrm>
            <a:custGeom>
              <a:avLst/>
              <a:gdLst/>
              <a:ahLst/>
              <a:cxnLst/>
              <a:rect l="0" t="0" r="0" b="0"/>
              <a:pathLst>
                <a:path w="2273" h="179756">
                  <a:moveTo>
                    <a:pt x="0" y="179756"/>
                  </a:moveTo>
                  <a:lnTo>
                    <a:pt x="227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1518">
              <a:extLst>
                <a:ext uri="{FF2B5EF4-FFF2-40B4-BE49-F238E27FC236}">
                  <a16:creationId xmlns:a16="http://schemas.microsoft.com/office/drawing/2014/main" id="{46BE1ECF-BE7F-4935-B98E-5586C5A0179F}"/>
                </a:ext>
              </a:extLst>
            </p:cNvPr>
            <p:cNvSpPr/>
            <p:nvPr/>
          </p:nvSpPr>
          <p:spPr>
            <a:xfrm>
              <a:off x="634835" y="2667368"/>
              <a:ext cx="273050" cy="19723"/>
            </a:xfrm>
            <a:custGeom>
              <a:avLst/>
              <a:gdLst/>
              <a:ahLst/>
              <a:cxnLst/>
              <a:rect l="0" t="0" r="0" b="0"/>
              <a:pathLst>
                <a:path w="273050" h="19723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5" y="5309"/>
                    <a:pt x="124396" y="10630"/>
                    <a:pt x="157391" y="13653"/>
                  </a:cubicBezTo>
                  <a:cubicBezTo>
                    <a:pt x="190385" y="16688"/>
                    <a:pt x="194170" y="17450"/>
                    <a:pt x="199098" y="16307"/>
                  </a:cubicBezTo>
                  <a:cubicBezTo>
                    <a:pt x="204038" y="15177"/>
                    <a:pt x="210096" y="12141"/>
                    <a:pt x="216167" y="10630"/>
                  </a:cubicBezTo>
                  <a:cubicBezTo>
                    <a:pt x="222237" y="9106"/>
                    <a:pt x="228308" y="9106"/>
                    <a:pt x="233997" y="11379"/>
                  </a:cubicBezTo>
                  <a:cubicBezTo>
                    <a:pt x="239687" y="13653"/>
                    <a:pt x="244995" y="18212"/>
                    <a:pt x="249162" y="18961"/>
                  </a:cubicBezTo>
                  <a:cubicBezTo>
                    <a:pt x="253340" y="19723"/>
                    <a:pt x="256362" y="16688"/>
                    <a:pt x="260159" y="15177"/>
                  </a:cubicBezTo>
                  <a:cubicBezTo>
                    <a:pt x="263957" y="13653"/>
                    <a:pt x="268504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1519">
              <a:extLst>
                <a:ext uri="{FF2B5EF4-FFF2-40B4-BE49-F238E27FC236}">
                  <a16:creationId xmlns:a16="http://schemas.microsoft.com/office/drawing/2014/main" id="{D3435950-B15D-420F-B270-00F87ABB0D87}"/>
                </a:ext>
              </a:extLst>
            </p:cNvPr>
            <p:cNvSpPr/>
            <p:nvPr/>
          </p:nvSpPr>
          <p:spPr>
            <a:xfrm>
              <a:off x="630289" y="2787967"/>
              <a:ext cx="197967" cy="113766"/>
            </a:xfrm>
            <a:custGeom>
              <a:avLst/>
              <a:gdLst/>
              <a:ahLst/>
              <a:cxnLst/>
              <a:rect l="0" t="0" r="0" b="0"/>
              <a:pathLst>
                <a:path w="197967" h="113766">
                  <a:moveTo>
                    <a:pt x="0" y="0"/>
                  </a:moveTo>
                  <a:cubicBezTo>
                    <a:pt x="0" y="0"/>
                    <a:pt x="0" y="0"/>
                    <a:pt x="1523" y="1143"/>
                  </a:cubicBezTo>
                  <a:cubicBezTo>
                    <a:pt x="3035" y="2273"/>
                    <a:pt x="6070" y="4559"/>
                    <a:pt x="9486" y="5309"/>
                  </a:cubicBezTo>
                  <a:cubicBezTo>
                    <a:pt x="12890" y="6071"/>
                    <a:pt x="16687" y="5309"/>
                    <a:pt x="19341" y="6833"/>
                  </a:cubicBezTo>
                  <a:cubicBezTo>
                    <a:pt x="21996" y="8344"/>
                    <a:pt x="23507" y="12141"/>
                    <a:pt x="26174" y="13271"/>
                  </a:cubicBezTo>
                  <a:cubicBezTo>
                    <a:pt x="28828" y="14414"/>
                    <a:pt x="32613" y="12890"/>
                    <a:pt x="36410" y="13271"/>
                  </a:cubicBezTo>
                  <a:cubicBezTo>
                    <a:pt x="40195" y="13652"/>
                    <a:pt x="43993" y="15926"/>
                    <a:pt x="46647" y="19723"/>
                  </a:cubicBezTo>
                  <a:cubicBezTo>
                    <a:pt x="49301" y="23520"/>
                    <a:pt x="50812" y="28829"/>
                    <a:pt x="54990" y="32994"/>
                  </a:cubicBezTo>
                  <a:cubicBezTo>
                    <a:pt x="59156" y="37173"/>
                    <a:pt x="65989" y="40195"/>
                    <a:pt x="71679" y="43612"/>
                  </a:cubicBezTo>
                  <a:cubicBezTo>
                    <a:pt x="77368" y="47028"/>
                    <a:pt x="81914" y="50825"/>
                    <a:pt x="86461" y="51574"/>
                  </a:cubicBezTo>
                  <a:cubicBezTo>
                    <a:pt x="91021" y="52337"/>
                    <a:pt x="95567" y="50063"/>
                    <a:pt x="100875" y="49301"/>
                  </a:cubicBezTo>
                  <a:cubicBezTo>
                    <a:pt x="106184" y="48539"/>
                    <a:pt x="112255" y="49301"/>
                    <a:pt x="118706" y="49682"/>
                  </a:cubicBezTo>
                  <a:cubicBezTo>
                    <a:pt x="125146" y="50063"/>
                    <a:pt x="131978" y="50063"/>
                    <a:pt x="139941" y="51194"/>
                  </a:cubicBezTo>
                  <a:cubicBezTo>
                    <a:pt x="147904" y="52337"/>
                    <a:pt x="157010" y="54610"/>
                    <a:pt x="161556" y="57645"/>
                  </a:cubicBezTo>
                  <a:cubicBezTo>
                    <a:pt x="166103" y="60680"/>
                    <a:pt x="166103" y="64478"/>
                    <a:pt x="166865" y="70155"/>
                  </a:cubicBezTo>
                  <a:cubicBezTo>
                    <a:pt x="167627" y="75845"/>
                    <a:pt x="169138" y="83439"/>
                    <a:pt x="171411" y="88748"/>
                  </a:cubicBezTo>
                  <a:cubicBezTo>
                    <a:pt x="173685" y="94056"/>
                    <a:pt x="176720" y="97091"/>
                    <a:pt x="181279" y="100876"/>
                  </a:cubicBezTo>
                  <a:cubicBezTo>
                    <a:pt x="185826" y="104673"/>
                    <a:pt x="191897" y="109220"/>
                    <a:pt x="194932" y="111494"/>
                  </a:cubicBezTo>
                  <a:cubicBezTo>
                    <a:pt x="197967" y="113766"/>
                    <a:pt x="197967" y="113766"/>
                    <a:pt x="197967" y="11376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1520">
              <a:extLst>
                <a:ext uri="{FF2B5EF4-FFF2-40B4-BE49-F238E27FC236}">
                  <a16:creationId xmlns:a16="http://schemas.microsoft.com/office/drawing/2014/main" id="{0187220E-321D-4200-B177-DEB40E119CB9}"/>
                </a:ext>
              </a:extLst>
            </p:cNvPr>
            <p:cNvSpPr/>
            <p:nvPr/>
          </p:nvSpPr>
          <p:spPr>
            <a:xfrm>
              <a:off x="311734" y="2389771"/>
              <a:ext cx="20472" cy="373164"/>
            </a:xfrm>
            <a:custGeom>
              <a:avLst/>
              <a:gdLst/>
              <a:ahLst/>
              <a:cxnLst/>
              <a:rect l="0" t="0" r="0" b="0"/>
              <a:pathLst>
                <a:path w="20472" h="373164">
                  <a:moveTo>
                    <a:pt x="0" y="0"/>
                  </a:moveTo>
                  <a:lnTo>
                    <a:pt x="20472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521">
              <a:extLst>
                <a:ext uri="{FF2B5EF4-FFF2-40B4-BE49-F238E27FC236}">
                  <a16:creationId xmlns:a16="http://schemas.microsoft.com/office/drawing/2014/main" id="{FA8732BD-A5BB-4A21-8EAE-20BBF51F5D4B}"/>
                </a:ext>
              </a:extLst>
            </p:cNvPr>
            <p:cNvSpPr/>
            <p:nvPr/>
          </p:nvSpPr>
          <p:spPr>
            <a:xfrm>
              <a:off x="323685" y="2608211"/>
              <a:ext cx="312864" cy="0"/>
            </a:xfrm>
            <a:custGeom>
              <a:avLst/>
              <a:gdLst/>
              <a:ahLst/>
              <a:cxnLst/>
              <a:rect l="0" t="0" r="0" b="0"/>
              <a:pathLst>
                <a:path w="312864">
                  <a:moveTo>
                    <a:pt x="312864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1522">
              <a:extLst>
                <a:ext uri="{FF2B5EF4-FFF2-40B4-BE49-F238E27FC236}">
                  <a16:creationId xmlns:a16="http://schemas.microsoft.com/office/drawing/2014/main" id="{04B306F8-5E16-4A42-9B63-549A9A314E13}"/>
                </a:ext>
              </a:extLst>
            </p:cNvPr>
            <p:cNvSpPr/>
            <p:nvPr/>
          </p:nvSpPr>
          <p:spPr>
            <a:xfrm>
              <a:off x="1635442" y="227145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6" y="40195"/>
                    <a:pt x="393650" y="41706"/>
                    <a:pt x="382270" y="44361"/>
                  </a:cubicBezTo>
                  <a:cubicBezTo>
                    <a:pt x="370891" y="47015"/>
                    <a:pt x="357239" y="50812"/>
                    <a:pt x="347002" y="61049"/>
                  </a:cubicBezTo>
                  <a:cubicBezTo>
                    <a:pt x="336766" y="71298"/>
                    <a:pt x="329934" y="87973"/>
                    <a:pt x="328041" y="98222"/>
                  </a:cubicBezTo>
                  <a:cubicBezTo>
                    <a:pt x="326149" y="108458"/>
                    <a:pt x="329184" y="112242"/>
                    <a:pt x="330696" y="114147"/>
                  </a:cubicBezTo>
                  <a:cubicBezTo>
                    <a:pt x="332220" y="116039"/>
                    <a:pt x="332220" y="116039"/>
                    <a:pt x="324625" y="116039"/>
                  </a:cubicBezTo>
                  <a:cubicBezTo>
                    <a:pt x="317043" y="116039"/>
                    <a:pt x="301879" y="116039"/>
                    <a:pt x="294285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69"/>
                    <a:pt x="286703" y="103911"/>
                    <a:pt x="279502" y="98590"/>
                  </a:cubicBezTo>
                  <a:cubicBezTo>
                    <a:pt x="272302" y="93281"/>
                    <a:pt x="257887" y="88735"/>
                    <a:pt x="246126" y="84950"/>
                  </a:cubicBezTo>
                  <a:cubicBezTo>
                    <a:pt x="234366" y="81153"/>
                    <a:pt x="225273" y="78117"/>
                    <a:pt x="213894" y="82283"/>
                  </a:cubicBezTo>
                  <a:cubicBezTo>
                    <a:pt x="202515" y="86461"/>
                    <a:pt x="188862" y="97840"/>
                    <a:pt x="178626" y="110731"/>
                  </a:cubicBezTo>
                  <a:cubicBezTo>
                    <a:pt x="168390" y="123622"/>
                    <a:pt x="161557" y="138036"/>
                    <a:pt x="155106" y="150177"/>
                  </a:cubicBezTo>
                  <a:cubicBezTo>
                    <a:pt x="148667" y="162306"/>
                    <a:pt x="142596" y="172174"/>
                    <a:pt x="133490" y="180886"/>
                  </a:cubicBezTo>
                  <a:cubicBezTo>
                    <a:pt x="124397" y="189611"/>
                    <a:pt x="112256" y="197193"/>
                    <a:pt x="100127" y="205917"/>
                  </a:cubicBezTo>
                  <a:cubicBezTo>
                    <a:pt x="87986" y="214642"/>
                    <a:pt x="75858" y="224498"/>
                    <a:pt x="67133" y="231330"/>
                  </a:cubicBezTo>
                  <a:cubicBezTo>
                    <a:pt x="58408" y="238150"/>
                    <a:pt x="53099" y="241948"/>
                    <a:pt x="45517" y="247637"/>
                  </a:cubicBezTo>
                  <a:cubicBezTo>
                    <a:pt x="37922" y="253327"/>
                    <a:pt x="28068" y="260909"/>
                    <a:pt x="20104" y="269253"/>
                  </a:cubicBezTo>
                  <a:cubicBezTo>
                    <a:pt x="12142" y="277596"/>
                    <a:pt x="6071" y="286689"/>
                    <a:pt x="3035" y="296938"/>
                  </a:cubicBezTo>
                  <a:cubicBezTo>
                    <a:pt x="0" y="307175"/>
                    <a:pt x="0" y="318554"/>
                    <a:pt x="762" y="330314"/>
                  </a:cubicBezTo>
                  <a:cubicBezTo>
                    <a:pt x="1524" y="342061"/>
                    <a:pt x="3035" y="354203"/>
                    <a:pt x="7214" y="363296"/>
                  </a:cubicBezTo>
                  <a:cubicBezTo>
                    <a:pt x="11379" y="372402"/>
                    <a:pt x="18212" y="378473"/>
                    <a:pt x="24651" y="388328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4" y="433082"/>
                    <a:pt x="56896" y="440664"/>
                    <a:pt x="63716" y="450900"/>
                  </a:cubicBezTo>
                  <a:cubicBezTo>
                    <a:pt x="70548" y="461149"/>
                    <a:pt x="77369" y="474040"/>
                    <a:pt x="83439" y="486549"/>
                  </a:cubicBezTo>
                  <a:cubicBezTo>
                    <a:pt x="89510" y="499071"/>
                    <a:pt x="94819" y="511200"/>
                    <a:pt x="98984" y="520306"/>
                  </a:cubicBezTo>
                  <a:cubicBezTo>
                    <a:pt x="103162" y="529399"/>
                    <a:pt x="106185" y="535470"/>
                    <a:pt x="105435" y="541922"/>
                  </a:cubicBezTo>
                  <a:cubicBezTo>
                    <a:pt x="104673" y="548373"/>
                    <a:pt x="100127" y="555193"/>
                    <a:pt x="96330" y="559740"/>
                  </a:cubicBezTo>
                  <a:cubicBezTo>
                    <a:pt x="92532" y="564299"/>
                    <a:pt x="89510" y="566572"/>
                    <a:pt x="88748" y="568846"/>
                  </a:cubicBezTo>
                  <a:cubicBezTo>
                    <a:pt x="87985" y="571119"/>
                    <a:pt x="89510" y="573392"/>
                    <a:pt x="95186" y="575678"/>
                  </a:cubicBezTo>
                  <a:cubicBezTo>
                    <a:pt x="100876" y="577951"/>
                    <a:pt x="110744" y="580225"/>
                    <a:pt x="120980" y="579843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6" y="568846"/>
                    <a:pt x="169139" y="563537"/>
                  </a:cubicBezTo>
                  <a:cubicBezTo>
                    <a:pt x="178245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96" y="535470"/>
                    <a:pt x="252578" y="532815"/>
                  </a:cubicBezTo>
                  <a:cubicBezTo>
                    <a:pt x="260160" y="530161"/>
                    <a:pt x="267741" y="525614"/>
                    <a:pt x="277609" y="519925"/>
                  </a:cubicBezTo>
                  <a:cubicBezTo>
                    <a:pt x="287465" y="514235"/>
                    <a:pt x="299593" y="507415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33" y="471005"/>
                    <a:pt x="376199" y="468350"/>
                  </a:cubicBezTo>
                  <a:cubicBezTo>
                    <a:pt x="387579" y="465696"/>
                    <a:pt x="404266" y="464934"/>
                    <a:pt x="417919" y="464553"/>
                  </a:cubicBezTo>
                  <a:cubicBezTo>
                    <a:pt x="431571" y="464172"/>
                    <a:pt x="442189" y="464172"/>
                    <a:pt x="453949" y="466826"/>
                  </a:cubicBezTo>
                  <a:cubicBezTo>
                    <a:pt x="465709" y="469481"/>
                    <a:pt x="478600" y="474802"/>
                    <a:pt x="489979" y="482384"/>
                  </a:cubicBezTo>
                  <a:cubicBezTo>
                    <a:pt x="501345" y="489966"/>
                    <a:pt x="511213" y="499821"/>
                    <a:pt x="519176" y="511201"/>
                  </a:cubicBezTo>
                  <a:cubicBezTo>
                    <a:pt x="527139" y="522580"/>
                    <a:pt x="533210" y="535470"/>
                    <a:pt x="537375" y="543814"/>
                  </a:cubicBezTo>
                  <a:cubicBezTo>
                    <a:pt x="541553" y="552158"/>
                    <a:pt x="543827" y="555955"/>
                    <a:pt x="544957" y="557848"/>
                  </a:cubicBezTo>
                  <a:cubicBezTo>
                    <a:pt x="546100" y="559740"/>
                    <a:pt x="546100" y="559740"/>
                    <a:pt x="547992" y="556704"/>
                  </a:cubicBezTo>
                  <a:cubicBezTo>
                    <a:pt x="549897" y="553682"/>
                    <a:pt x="553682" y="547612"/>
                    <a:pt x="558242" y="540029"/>
                  </a:cubicBezTo>
                  <a:cubicBezTo>
                    <a:pt x="562788" y="532435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20"/>
                  </a:cubicBezTo>
                  <a:cubicBezTo>
                    <a:pt x="576441" y="510439"/>
                    <a:pt x="577202" y="511201"/>
                    <a:pt x="578714" y="514617"/>
                  </a:cubicBezTo>
                  <a:cubicBezTo>
                    <a:pt x="580237" y="518033"/>
                    <a:pt x="582511" y="524091"/>
                    <a:pt x="584022" y="530923"/>
                  </a:cubicBezTo>
                  <a:cubicBezTo>
                    <a:pt x="585546" y="537744"/>
                    <a:pt x="586296" y="545338"/>
                    <a:pt x="588950" y="554050"/>
                  </a:cubicBezTo>
                  <a:cubicBezTo>
                    <a:pt x="591604" y="562775"/>
                    <a:pt x="596164" y="572643"/>
                    <a:pt x="600710" y="582498"/>
                  </a:cubicBezTo>
                  <a:cubicBezTo>
                    <a:pt x="605257" y="592353"/>
                    <a:pt x="609816" y="602221"/>
                    <a:pt x="615874" y="609422"/>
                  </a:cubicBezTo>
                  <a:cubicBezTo>
                    <a:pt x="621944" y="616623"/>
                    <a:pt x="629526" y="621182"/>
                    <a:pt x="639014" y="626110"/>
                  </a:cubicBezTo>
                  <a:cubicBezTo>
                    <a:pt x="648500" y="631037"/>
                    <a:pt x="659867" y="636346"/>
                    <a:pt x="667830" y="640143"/>
                  </a:cubicBezTo>
                  <a:cubicBezTo>
                    <a:pt x="675793" y="643928"/>
                    <a:pt x="680352" y="646214"/>
                    <a:pt x="686791" y="645071"/>
                  </a:cubicBezTo>
                  <a:cubicBezTo>
                    <a:pt x="693242" y="643928"/>
                    <a:pt x="701587" y="639382"/>
                    <a:pt x="709930" y="640144"/>
                  </a:cubicBezTo>
                  <a:cubicBezTo>
                    <a:pt x="718274" y="640906"/>
                    <a:pt x="726618" y="646964"/>
                    <a:pt x="735343" y="649237"/>
                  </a:cubicBezTo>
                  <a:cubicBezTo>
                    <a:pt x="744055" y="651523"/>
                    <a:pt x="753161" y="649999"/>
                    <a:pt x="762648" y="646964"/>
                  </a:cubicBezTo>
                  <a:cubicBezTo>
                    <a:pt x="772122" y="643928"/>
                    <a:pt x="781990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11"/>
                    <a:pt x="830529" y="628764"/>
                  </a:cubicBezTo>
                  <a:cubicBezTo>
                    <a:pt x="833565" y="624218"/>
                    <a:pt x="836587" y="615874"/>
                    <a:pt x="840003" y="606768"/>
                  </a:cubicBezTo>
                  <a:cubicBezTo>
                    <a:pt x="843420" y="597662"/>
                    <a:pt x="847217" y="587807"/>
                    <a:pt x="851764" y="576809"/>
                  </a:cubicBezTo>
                  <a:cubicBezTo>
                    <a:pt x="856310" y="565810"/>
                    <a:pt x="861619" y="553682"/>
                    <a:pt x="868071" y="539648"/>
                  </a:cubicBezTo>
                  <a:cubicBezTo>
                    <a:pt x="874522" y="525615"/>
                    <a:pt x="882104" y="509689"/>
                    <a:pt x="888175" y="497167"/>
                  </a:cubicBezTo>
                  <a:cubicBezTo>
                    <a:pt x="894233" y="484657"/>
                    <a:pt x="898792" y="475552"/>
                    <a:pt x="902196" y="461518"/>
                  </a:cubicBezTo>
                  <a:cubicBezTo>
                    <a:pt x="905612" y="447497"/>
                    <a:pt x="907885" y="428523"/>
                    <a:pt x="907885" y="411468"/>
                  </a:cubicBezTo>
                  <a:cubicBezTo>
                    <a:pt x="907885" y="394398"/>
                    <a:pt x="905612" y="379235"/>
                    <a:pt x="902196" y="366332"/>
                  </a:cubicBezTo>
                  <a:cubicBezTo>
                    <a:pt x="898792" y="353441"/>
                    <a:pt x="894233" y="342824"/>
                    <a:pt x="889686" y="333718"/>
                  </a:cubicBezTo>
                  <a:cubicBezTo>
                    <a:pt x="885139" y="324625"/>
                    <a:pt x="880580" y="317030"/>
                    <a:pt x="874522" y="309829"/>
                  </a:cubicBezTo>
                  <a:cubicBezTo>
                    <a:pt x="868451" y="302628"/>
                    <a:pt x="860870" y="295796"/>
                    <a:pt x="848347" y="286322"/>
                  </a:cubicBezTo>
                  <a:cubicBezTo>
                    <a:pt x="835838" y="276835"/>
                    <a:pt x="818388" y="264706"/>
                    <a:pt x="806629" y="252946"/>
                  </a:cubicBezTo>
                  <a:cubicBezTo>
                    <a:pt x="794881" y="241186"/>
                    <a:pt x="788810" y="229807"/>
                    <a:pt x="781609" y="216916"/>
                  </a:cubicBezTo>
                  <a:cubicBezTo>
                    <a:pt x="774395" y="204026"/>
                    <a:pt x="766052" y="189611"/>
                    <a:pt x="760743" y="174447"/>
                  </a:cubicBezTo>
                  <a:cubicBezTo>
                    <a:pt x="755435" y="159271"/>
                    <a:pt x="753161" y="143345"/>
                    <a:pt x="750507" y="127800"/>
                  </a:cubicBezTo>
                  <a:cubicBezTo>
                    <a:pt x="747852" y="112243"/>
                    <a:pt x="744817" y="97079"/>
                    <a:pt x="738379" y="92532"/>
                  </a:cubicBezTo>
                  <a:cubicBezTo>
                    <a:pt x="731927" y="87973"/>
                    <a:pt x="722072" y="94043"/>
                    <a:pt x="715239" y="84569"/>
                  </a:cubicBezTo>
                  <a:cubicBezTo>
                    <a:pt x="708419" y="75082"/>
                    <a:pt x="704622" y="50051"/>
                    <a:pt x="701206" y="31852"/>
                  </a:cubicBezTo>
                  <a:cubicBezTo>
                    <a:pt x="697789" y="13653"/>
                    <a:pt x="694767" y="2273"/>
                    <a:pt x="692481" y="1130"/>
                  </a:cubicBezTo>
                  <a:cubicBezTo>
                    <a:pt x="690207" y="0"/>
                    <a:pt x="688696" y="9093"/>
                    <a:pt x="686791" y="15545"/>
                  </a:cubicBezTo>
                  <a:cubicBezTo>
                    <a:pt x="684899" y="21996"/>
                    <a:pt x="682625" y="25781"/>
                    <a:pt x="679971" y="33363"/>
                  </a:cubicBezTo>
                  <a:cubicBezTo>
                    <a:pt x="677317" y="40958"/>
                    <a:pt x="674282" y="52324"/>
                    <a:pt x="671246" y="62954"/>
                  </a:cubicBezTo>
                  <a:cubicBezTo>
                    <a:pt x="668211" y="73571"/>
                    <a:pt x="665175" y="83426"/>
                    <a:pt x="661772" y="97079"/>
                  </a:cubicBezTo>
                  <a:cubicBezTo>
                    <a:pt x="658356" y="110731"/>
                    <a:pt x="654559" y="128181"/>
                    <a:pt x="652285" y="138798"/>
                  </a:cubicBezTo>
                  <a:cubicBezTo>
                    <a:pt x="650012" y="149416"/>
                    <a:pt x="649250" y="153200"/>
                    <a:pt x="646595" y="158141"/>
                  </a:cubicBezTo>
                  <a:cubicBezTo>
                    <a:pt x="643941" y="163068"/>
                    <a:pt x="639395" y="169139"/>
                    <a:pt x="634848" y="173686"/>
                  </a:cubicBezTo>
                  <a:cubicBezTo>
                    <a:pt x="630289" y="178232"/>
                    <a:pt x="625742" y="181267"/>
                    <a:pt x="620815" y="182029"/>
                  </a:cubicBezTo>
                  <a:cubicBezTo>
                    <a:pt x="615874" y="182791"/>
                    <a:pt x="610565" y="181267"/>
                    <a:pt x="604127" y="178613"/>
                  </a:cubicBezTo>
                  <a:cubicBezTo>
                    <a:pt x="597675" y="175958"/>
                    <a:pt x="590093" y="172174"/>
                    <a:pt x="570752" y="160795"/>
                  </a:cubicBezTo>
                  <a:cubicBezTo>
                    <a:pt x="551409" y="149416"/>
                    <a:pt x="520319" y="130454"/>
                    <a:pt x="504762" y="120968"/>
                  </a:cubicBezTo>
                  <a:cubicBezTo>
                    <a:pt x="489217" y="111493"/>
                    <a:pt x="489217" y="111493"/>
                    <a:pt x="494907" y="106934"/>
                  </a:cubicBezTo>
                  <a:cubicBezTo>
                    <a:pt x="500596" y="102388"/>
                    <a:pt x="511975" y="93282"/>
                    <a:pt x="518795" y="86080"/>
                  </a:cubicBezTo>
                  <a:cubicBezTo>
                    <a:pt x="525628" y="78880"/>
                    <a:pt x="527902" y="73571"/>
                    <a:pt x="532448" y="68643"/>
                  </a:cubicBezTo>
                  <a:cubicBezTo>
                    <a:pt x="536995" y="63703"/>
                    <a:pt x="543827" y="59156"/>
                    <a:pt x="547993" y="54610"/>
                  </a:cubicBezTo>
                  <a:cubicBezTo>
                    <a:pt x="552171" y="50051"/>
                    <a:pt x="553682" y="45504"/>
                    <a:pt x="552552" y="43612"/>
                  </a:cubicBezTo>
                  <a:cubicBezTo>
                    <a:pt x="551409" y="41707"/>
                    <a:pt x="547624" y="42469"/>
                    <a:pt x="535484" y="43231"/>
                  </a:cubicBezTo>
                  <a:cubicBezTo>
                    <a:pt x="523342" y="43993"/>
                    <a:pt x="502870" y="44742"/>
                    <a:pt x="486563" y="42850"/>
                  </a:cubicBezTo>
                  <a:cubicBezTo>
                    <a:pt x="470256" y="40957"/>
                    <a:pt x="458115" y="36398"/>
                    <a:pt x="447879" y="33363"/>
                  </a:cubicBezTo>
                  <a:cubicBezTo>
                    <a:pt x="437643" y="30340"/>
                    <a:pt x="429298" y="28816"/>
                    <a:pt x="423609" y="29959"/>
                  </a:cubicBezTo>
                  <a:cubicBezTo>
                    <a:pt x="417919" y="31089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1523">
              <a:extLst>
                <a:ext uri="{FF2B5EF4-FFF2-40B4-BE49-F238E27FC236}">
                  <a16:creationId xmlns:a16="http://schemas.microsoft.com/office/drawing/2014/main" id="{23161A40-3EC9-4782-A176-06428FF3E21B}"/>
                </a:ext>
              </a:extLst>
            </p:cNvPr>
            <p:cNvSpPr/>
            <p:nvPr/>
          </p:nvSpPr>
          <p:spPr>
            <a:xfrm>
              <a:off x="2316925" y="2962415"/>
              <a:ext cx="78130" cy="67882"/>
            </a:xfrm>
            <a:custGeom>
              <a:avLst/>
              <a:gdLst/>
              <a:ahLst/>
              <a:cxnLst/>
              <a:rect l="0" t="0" r="0" b="0"/>
              <a:pathLst>
                <a:path w="78130" h="67882">
                  <a:moveTo>
                    <a:pt x="2654" y="191"/>
                  </a:moveTo>
                  <a:cubicBezTo>
                    <a:pt x="0" y="381"/>
                    <a:pt x="0" y="3416"/>
                    <a:pt x="952" y="10427"/>
                  </a:cubicBezTo>
                  <a:cubicBezTo>
                    <a:pt x="1905" y="17450"/>
                    <a:pt x="3797" y="28448"/>
                    <a:pt x="6260" y="35839"/>
                  </a:cubicBezTo>
                  <a:cubicBezTo>
                    <a:pt x="8724" y="43231"/>
                    <a:pt x="11760" y="47029"/>
                    <a:pt x="14795" y="50635"/>
                  </a:cubicBezTo>
                  <a:cubicBezTo>
                    <a:pt x="17831" y="54230"/>
                    <a:pt x="20865" y="57646"/>
                    <a:pt x="23901" y="60490"/>
                  </a:cubicBezTo>
                  <a:cubicBezTo>
                    <a:pt x="26936" y="63335"/>
                    <a:pt x="29959" y="65609"/>
                    <a:pt x="32804" y="66751"/>
                  </a:cubicBezTo>
                  <a:cubicBezTo>
                    <a:pt x="35649" y="67882"/>
                    <a:pt x="38303" y="67882"/>
                    <a:pt x="41719" y="66751"/>
                  </a:cubicBezTo>
                  <a:cubicBezTo>
                    <a:pt x="45136" y="65609"/>
                    <a:pt x="49301" y="63335"/>
                    <a:pt x="52527" y="61443"/>
                  </a:cubicBezTo>
                  <a:cubicBezTo>
                    <a:pt x="55753" y="59538"/>
                    <a:pt x="58026" y="58027"/>
                    <a:pt x="60490" y="58027"/>
                  </a:cubicBezTo>
                  <a:cubicBezTo>
                    <a:pt x="62954" y="58027"/>
                    <a:pt x="65608" y="59538"/>
                    <a:pt x="67322" y="58408"/>
                  </a:cubicBezTo>
                  <a:cubicBezTo>
                    <a:pt x="69024" y="57265"/>
                    <a:pt x="69786" y="53480"/>
                    <a:pt x="70358" y="49873"/>
                  </a:cubicBezTo>
                  <a:cubicBezTo>
                    <a:pt x="70917" y="46267"/>
                    <a:pt x="71297" y="42850"/>
                    <a:pt x="72441" y="37732"/>
                  </a:cubicBezTo>
                  <a:cubicBezTo>
                    <a:pt x="73571" y="32614"/>
                    <a:pt x="75476" y="25794"/>
                    <a:pt x="76415" y="19914"/>
                  </a:cubicBezTo>
                  <a:cubicBezTo>
                    <a:pt x="77368" y="14034"/>
                    <a:pt x="77368" y="9106"/>
                    <a:pt x="77558" y="6833"/>
                  </a:cubicBezTo>
                  <a:cubicBezTo>
                    <a:pt x="77749" y="4560"/>
                    <a:pt x="78130" y="4928"/>
                    <a:pt x="75857" y="4928"/>
                  </a:cubicBezTo>
                  <a:cubicBezTo>
                    <a:pt x="73571" y="4928"/>
                    <a:pt x="68643" y="4560"/>
                    <a:pt x="65239" y="5119"/>
                  </a:cubicBezTo>
                  <a:cubicBezTo>
                    <a:pt x="61823" y="5690"/>
                    <a:pt x="59918" y="7214"/>
                    <a:pt x="57264" y="8154"/>
                  </a:cubicBezTo>
                  <a:cubicBezTo>
                    <a:pt x="54610" y="9106"/>
                    <a:pt x="51206" y="9487"/>
                    <a:pt x="46837" y="10059"/>
                  </a:cubicBezTo>
                  <a:cubicBezTo>
                    <a:pt x="42481" y="10618"/>
                    <a:pt x="37173" y="11380"/>
                    <a:pt x="31864" y="10618"/>
                  </a:cubicBezTo>
                  <a:cubicBezTo>
                    <a:pt x="26555" y="9868"/>
                    <a:pt x="21247" y="7582"/>
                    <a:pt x="15938" y="5119"/>
                  </a:cubicBezTo>
                  <a:cubicBezTo>
                    <a:pt x="10629" y="2654"/>
                    <a:pt x="5308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524">
              <a:extLst>
                <a:ext uri="{FF2B5EF4-FFF2-40B4-BE49-F238E27FC236}">
                  <a16:creationId xmlns:a16="http://schemas.microsoft.com/office/drawing/2014/main" id="{BDC6BCEE-70B6-41D3-88B7-8499F5519D1D}"/>
                </a:ext>
              </a:extLst>
            </p:cNvPr>
            <p:cNvSpPr/>
            <p:nvPr/>
          </p:nvSpPr>
          <p:spPr>
            <a:xfrm>
              <a:off x="2260042" y="2608212"/>
              <a:ext cx="11950" cy="280441"/>
            </a:xfrm>
            <a:custGeom>
              <a:avLst/>
              <a:gdLst/>
              <a:ahLst/>
              <a:cxnLst/>
              <a:rect l="0" t="0" r="0" b="0"/>
              <a:pathLst>
                <a:path w="11950" h="280441">
                  <a:moveTo>
                    <a:pt x="0" y="280441"/>
                  </a:moveTo>
                  <a:lnTo>
                    <a:pt x="119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1525">
              <a:extLst>
                <a:ext uri="{FF2B5EF4-FFF2-40B4-BE49-F238E27FC236}">
                  <a16:creationId xmlns:a16="http://schemas.microsoft.com/office/drawing/2014/main" id="{224956CE-206B-4415-9FCA-15E0D8B416DB}"/>
                </a:ext>
              </a:extLst>
            </p:cNvPr>
            <p:cNvSpPr/>
            <p:nvPr/>
          </p:nvSpPr>
          <p:spPr>
            <a:xfrm>
              <a:off x="1658467" y="238566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6" y="0"/>
                    <a:pt x="221088" y="378"/>
                    <a:pt x="225629" y="1889"/>
                  </a:cubicBezTo>
                  <a:cubicBezTo>
                    <a:pt x="234722" y="4925"/>
                    <a:pt x="245314" y="12494"/>
                    <a:pt x="252515" y="20825"/>
                  </a:cubicBezTo>
                  <a:cubicBezTo>
                    <a:pt x="259703" y="29143"/>
                    <a:pt x="263488" y="38236"/>
                    <a:pt x="265761" y="51864"/>
                  </a:cubicBezTo>
                  <a:cubicBezTo>
                    <a:pt x="268034" y="65491"/>
                    <a:pt x="268796" y="83664"/>
                    <a:pt x="270307" y="99184"/>
                  </a:cubicBezTo>
                  <a:cubicBezTo>
                    <a:pt x="271819" y="114703"/>
                    <a:pt x="274092" y="127581"/>
                    <a:pt x="274473" y="144231"/>
                  </a:cubicBezTo>
                  <a:cubicBezTo>
                    <a:pt x="274841" y="160893"/>
                    <a:pt x="273330" y="181340"/>
                    <a:pt x="273710" y="200263"/>
                  </a:cubicBezTo>
                  <a:cubicBezTo>
                    <a:pt x="274091" y="219199"/>
                    <a:pt x="276365" y="236611"/>
                    <a:pt x="277495" y="252892"/>
                  </a:cubicBezTo>
                  <a:cubicBezTo>
                    <a:pt x="278638" y="269161"/>
                    <a:pt x="278638" y="284312"/>
                    <a:pt x="278638" y="296809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14" y="345640"/>
                    <a:pt x="268796" y="356245"/>
                  </a:cubicBezTo>
                  <a:cubicBezTo>
                    <a:pt x="260464" y="366837"/>
                    <a:pt x="244564" y="379714"/>
                    <a:pt x="225628" y="390306"/>
                  </a:cubicBezTo>
                  <a:cubicBezTo>
                    <a:pt x="206706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57"/>
                  </a:cubicBezTo>
                  <a:cubicBezTo>
                    <a:pt x="102223" y="427415"/>
                    <a:pt x="100699" y="414538"/>
                    <a:pt x="96914" y="400148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22" y="333524"/>
                    <a:pt x="59817" y="313077"/>
                    <a:pt x="49594" y="297558"/>
                  </a:cubicBezTo>
                  <a:cubicBezTo>
                    <a:pt x="39370" y="282039"/>
                    <a:pt x="29528" y="271434"/>
                    <a:pt x="20828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4" y="178305"/>
                  </a:cubicBezTo>
                  <a:cubicBezTo>
                    <a:pt x="17412" y="167713"/>
                    <a:pt x="28778" y="158620"/>
                    <a:pt x="41263" y="149920"/>
                  </a:cubicBezTo>
                  <a:cubicBezTo>
                    <a:pt x="53760" y="141208"/>
                    <a:pt x="67387" y="132877"/>
                    <a:pt x="80265" y="123415"/>
                  </a:cubicBezTo>
                  <a:cubicBezTo>
                    <a:pt x="93130" y="113954"/>
                    <a:pt x="105246" y="103350"/>
                    <a:pt x="115850" y="92377"/>
                  </a:cubicBezTo>
                  <a:cubicBezTo>
                    <a:pt x="126442" y="81391"/>
                    <a:pt x="135535" y="70037"/>
                    <a:pt x="144616" y="57921"/>
                  </a:cubicBezTo>
                  <a:cubicBezTo>
                    <a:pt x="153709" y="45806"/>
                    <a:pt x="162789" y="32941"/>
                    <a:pt x="172250" y="23466"/>
                  </a:cubicBezTo>
                  <a:cubicBezTo>
                    <a:pt x="181712" y="14005"/>
                    <a:pt x="191555" y="7947"/>
                    <a:pt x="200267" y="4163"/>
                  </a:cubicBezTo>
                  <a:cubicBezTo>
                    <a:pt x="204623" y="2270"/>
                    <a:pt x="208693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Shape 1526">
              <a:extLst>
                <a:ext uri="{FF2B5EF4-FFF2-40B4-BE49-F238E27FC236}">
                  <a16:creationId xmlns:a16="http://schemas.microsoft.com/office/drawing/2014/main" id="{1B5A7369-E57C-46F9-A3DD-4150AFB20475}"/>
                </a:ext>
              </a:extLst>
            </p:cNvPr>
            <p:cNvSpPr/>
            <p:nvPr/>
          </p:nvSpPr>
          <p:spPr>
            <a:xfrm>
              <a:off x="1968907" y="2324709"/>
              <a:ext cx="206692" cy="270307"/>
            </a:xfrm>
            <a:custGeom>
              <a:avLst/>
              <a:gdLst/>
              <a:ahLst/>
              <a:cxnLst/>
              <a:rect l="0" t="0" r="0" b="0"/>
              <a:pathLst>
                <a:path w="206692" h="270307">
                  <a:moveTo>
                    <a:pt x="108649" y="381"/>
                  </a:moveTo>
                  <a:cubicBezTo>
                    <a:pt x="120383" y="750"/>
                    <a:pt x="134010" y="2274"/>
                    <a:pt x="141580" y="5296"/>
                  </a:cubicBezTo>
                  <a:cubicBezTo>
                    <a:pt x="149149" y="8331"/>
                    <a:pt x="150673" y="12865"/>
                    <a:pt x="148400" y="18542"/>
                  </a:cubicBezTo>
                  <a:cubicBezTo>
                    <a:pt x="146126" y="24232"/>
                    <a:pt x="140069" y="31039"/>
                    <a:pt x="138176" y="38608"/>
                  </a:cubicBezTo>
                  <a:cubicBezTo>
                    <a:pt x="136284" y="46190"/>
                    <a:pt x="138557" y="54508"/>
                    <a:pt x="143091" y="62840"/>
                  </a:cubicBezTo>
                  <a:cubicBezTo>
                    <a:pt x="147638" y="71171"/>
                    <a:pt x="154458" y="79502"/>
                    <a:pt x="163538" y="86691"/>
                  </a:cubicBezTo>
                  <a:cubicBezTo>
                    <a:pt x="172631" y="93892"/>
                    <a:pt x="183985" y="99937"/>
                    <a:pt x="191554" y="107138"/>
                  </a:cubicBezTo>
                  <a:cubicBezTo>
                    <a:pt x="199124" y="114326"/>
                    <a:pt x="202908" y="122657"/>
                    <a:pt x="204801" y="134392"/>
                  </a:cubicBezTo>
                  <a:cubicBezTo>
                    <a:pt x="206692" y="146127"/>
                    <a:pt x="206692" y="161278"/>
                    <a:pt x="206692" y="176416"/>
                  </a:cubicBezTo>
                  <a:cubicBezTo>
                    <a:pt x="206692" y="191555"/>
                    <a:pt x="206692" y="206706"/>
                    <a:pt x="205943" y="221082"/>
                  </a:cubicBezTo>
                  <a:cubicBezTo>
                    <a:pt x="205181" y="235471"/>
                    <a:pt x="203670" y="249098"/>
                    <a:pt x="199123" y="256667"/>
                  </a:cubicBezTo>
                  <a:cubicBezTo>
                    <a:pt x="194589" y="264249"/>
                    <a:pt x="187007" y="265761"/>
                    <a:pt x="174142" y="267272"/>
                  </a:cubicBezTo>
                  <a:cubicBezTo>
                    <a:pt x="161264" y="268783"/>
                    <a:pt x="143090" y="270307"/>
                    <a:pt x="126822" y="270307"/>
                  </a:cubicBezTo>
                  <a:cubicBezTo>
                    <a:pt x="110541" y="270307"/>
                    <a:pt x="96151" y="268783"/>
                    <a:pt x="80251" y="268034"/>
                  </a:cubicBezTo>
                  <a:cubicBezTo>
                    <a:pt x="64350" y="267272"/>
                    <a:pt x="46939" y="267272"/>
                    <a:pt x="34823" y="264998"/>
                  </a:cubicBezTo>
                  <a:cubicBezTo>
                    <a:pt x="22707" y="262725"/>
                    <a:pt x="15900" y="258191"/>
                    <a:pt x="11735" y="249098"/>
                  </a:cubicBezTo>
                  <a:cubicBezTo>
                    <a:pt x="7569" y="240018"/>
                    <a:pt x="6058" y="226390"/>
                    <a:pt x="4915" y="210490"/>
                  </a:cubicBezTo>
                  <a:cubicBezTo>
                    <a:pt x="3785" y="194590"/>
                    <a:pt x="3023" y="176416"/>
                    <a:pt x="2261" y="160134"/>
                  </a:cubicBezTo>
                  <a:cubicBezTo>
                    <a:pt x="1511" y="143853"/>
                    <a:pt x="750" y="129477"/>
                    <a:pt x="369" y="116599"/>
                  </a:cubicBezTo>
                  <a:cubicBezTo>
                    <a:pt x="0" y="103734"/>
                    <a:pt x="0" y="92367"/>
                    <a:pt x="3023" y="82525"/>
                  </a:cubicBezTo>
                  <a:cubicBezTo>
                    <a:pt x="6058" y="72682"/>
                    <a:pt x="12104" y="64351"/>
                    <a:pt x="16269" y="55271"/>
                  </a:cubicBezTo>
                  <a:cubicBezTo>
                    <a:pt x="20435" y="46190"/>
                    <a:pt x="22708" y="36347"/>
                    <a:pt x="28004" y="29147"/>
                  </a:cubicBezTo>
                  <a:cubicBezTo>
                    <a:pt x="33312" y="21958"/>
                    <a:pt x="41644" y="17412"/>
                    <a:pt x="50343" y="13246"/>
                  </a:cubicBezTo>
                  <a:cubicBezTo>
                    <a:pt x="59055" y="9080"/>
                    <a:pt x="68135" y="5296"/>
                    <a:pt x="77597" y="3023"/>
                  </a:cubicBezTo>
                  <a:cubicBezTo>
                    <a:pt x="87071" y="750"/>
                    <a:pt x="96914" y="0"/>
                    <a:pt x="108649" y="3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1527">
              <a:extLst>
                <a:ext uri="{FF2B5EF4-FFF2-40B4-BE49-F238E27FC236}">
                  <a16:creationId xmlns:a16="http://schemas.microsoft.com/office/drawing/2014/main" id="{D7064964-BD08-44D3-A8FB-5707985894EB}"/>
                </a:ext>
              </a:extLst>
            </p:cNvPr>
            <p:cNvSpPr/>
            <p:nvPr/>
          </p:nvSpPr>
          <p:spPr>
            <a:xfrm>
              <a:off x="2197469" y="242845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1528">
              <a:extLst>
                <a:ext uri="{FF2B5EF4-FFF2-40B4-BE49-F238E27FC236}">
                  <a16:creationId xmlns:a16="http://schemas.microsoft.com/office/drawing/2014/main" id="{D0180B8A-75C5-41D4-A3AB-110B87DA411C}"/>
                </a:ext>
              </a:extLst>
            </p:cNvPr>
            <p:cNvSpPr/>
            <p:nvPr/>
          </p:nvSpPr>
          <p:spPr>
            <a:xfrm>
              <a:off x="2270290" y="2667369"/>
              <a:ext cx="273038" cy="19723"/>
            </a:xfrm>
            <a:custGeom>
              <a:avLst/>
              <a:gdLst/>
              <a:ahLst/>
              <a:cxnLst/>
              <a:rect l="0" t="0" r="0" b="0"/>
              <a:pathLst>
                <a:path w="273038" h="19723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3" y="10630"/>
                    <a:pt x="157378" y="13653"/>
                  </a:cubicBezTo>
                  <a:cubicBezTo>
                    <a:pt x="190373" y="16688"/>
                    <a:pt x="194158" y="17450"/>
                    <a:pt x="199086" y="16307"/>
                  </a:cubicBezTo>
                  <a:cubicBezTo>
                    <a:pt x="204025" y="15177"/>
                    <a:pt x="210083" y="12141"/>
                    <a:pt x="216154" y="10630"/>
                  </a:cubicBezTo>
                  <a:cubicBezTo>
                    <a:pt x="222224" y="9106"/>
                    <a:pt x="228295" y="9106"/>
                    <a:pt x="233985" y="11379"/>
                  </a:cubicBezTo>
                  <a:cubicBezTo>
                    <a:pt x="239675" y="13653"/>
                    <a:pt x="244983" y="18212"/>
                    <a:pt x="249149" y="18961"/>
                  </a:cubicBezTo>
                  <a:cubicBezTo>
                    <a:pt x="253327" y="19723"/>
                    <a:pt x="256349" y="16688"/>
                    <a:pt x="260147" y="15177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38" y="13653"/>
                    <a:pt x="273038" y="13653"/>
                    <a:pt x="273038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1529">
              <a:extLst>
                <a:ext uri="{FF2B5EF4-FFF2-40B4-BE49-F238E27FC236}">
                  <a16:creationId xmlns:a16="http://schemas.microsoft.com/office/drawing/2014/main" id="{44AE9738-C1B1-4F39-89F8-7D26E392EE43}"/>
                </a:ext>
              </a:extLst>
            </p:cNvPr>
            <p:cNvSpPr/>
            <p:nvPr/>
          </p:nvSpPr>
          <p:spPr>
            <a:xfrm>
              <a:off x="2265731" y="2787968"/>
              <a:ext cx="197967" cy="113766"/>
            </a:xfrm>
            <a:custGeom>
              <a:avLst/>
              <a:gdLst/>
              <a:ahLst/>
              <a:cxnLst/>
              <a:rect l="0" t="0" r="0" b="0"/>
              <a:pathLst>
                <a:path w="197967" h="113766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73"/>
                    <a:pt x="6070" y="4559"/>
                    <a:pt x="9486" y="5309"/>
                  </a:cubicBezTo>
                  <a:cubicBezTo>
                    <a:pt x="12890" y="6071"/>
                    <a:pt x="16688" y="5309"/>
                    <a:pt x="19342" y="6833"/>
                  </a:cubicBezTo>
                  <a:cubicBezTo>
                    <a:pt x="21996" y="8344"/>
                    <a:pt x="23520" y="12141"/>
                    <a:pt x="26174" y="13271"/>
                  </a:cubicBezTo>
                  <a:cubicBezTo>
                    <a:pt x="28828" y="14414"/>
                    <a:pt x="32613" y="12890"/>
                    <a:pt x="36411" y="13271"/>
                  </a:cubicBezTo>
                  <a:cubicBezTo>
                    <a:pt x="40195" y="13652"/>
                    <a:pt x="43993" y="15926"/>
                    <a:pt x="46647" y="19723"/>
                  </a:cubicBezTo>
                  <a:cubicBezTo>
                    <a:pt x="49301" y="23520"/>
                    <a:pt x="50825" y="28829"/>
                    <a:pt x="54990" y="32994"/>
                  </a:cubicBezTo>
                  <a:cubicBezTo>
                    <a:pt x="59156" y="37173"/>
                    <a:pt x="65989" y="40195"/>
                    <a:pt x="71679" y="43612"/>
                  </a:cubicBezTo>
                  <a:cubicBezTo>
                    <a:pt x="77368" y="47028"/>
                    <a:pt x="81915" y="50825"/>
                    <a:pt x="86461" y="51574"/>
                  </a:cubicBezTo>
                  <a:cubicBezTo>
                    <a:pt x="91021" y="52337"/>
                    <a:pt x="95567" y="50063"/>
                    <a:pt x="100876" y="49301"/>
                  </a:cubicBezTo>
                  <a:cubicBezTo>
                    <a:pt x="106184" y="48539"/>
                    <a:pt x="112255" y="49301"/>
                    <a:pt x="118706" y="49682"/>
                  </a:cubicBezTo>
                  <a:cubicBezTo>
                    <a:pt x="125146" y="50063"/>
                    <a:pt x="131978" y="50063"/>
                    <a:pt x="139941" y="51194"/>
                  </a:cubicBezTo>
                  <a:cubicBezTo>
                    <a:pt x="147904" y="52337"/>
                    <a:pt x="157010" y="54610"/>
                    <a:pt x="161556" y="57645"/>
                  </a:cubicBezTo>
                  <a:cubicBezTo>
                    <a:pt x="166103" y="60680"/>
                    <a:pt x="166103" y="64478"/>
                    <a:pt x="166865" y="70155"/>
                  </a:cubicBezTo>
                  <a:cubicBezTo>
                    <a:pt x="167627" y="75845"/>
                    <a:pt x="169138" y="83439"/>
                    <a:pt x="171411" y="88748"/>
                  </a:cubicBezTo>
                  <a:cubicBezTo>
                    <a:pt x="173685" y="94056"/>
                    <a:pt x="176720" y="97091"/>
                    <a:pt x="181279" y="100876"/>
                  </a:cubicBezTo>
                  <a:cubicBezTo>
                    <a:pt x="185826" y="104673"/>
                    <a:pt x="191897" y="109220"/>
                    <a:pt x="194932" y="111494"/>
                  </a:cubicBezTo>
                  <a:cubicBezTo>
                    <a:pt x="197967" y="113766"/>
                    <a:pt x="197967" y="113766"/>
                    <a:pt x="197967" y="11376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1530">
              <a:extLst>
                <a:ext uri="{FF2B5EF4-FFF2-40B4-BE49-F238E27FC236}">
                  <a16:creationId xmlns:a16="http://schemas.microsoft.com/office/drawing/2014/main" id="{B732B93A-BEBE-4963-988C-701DF190B5F8}"/>
                </a:ext>
              </a:extLst>
            </p:cNvPr>
            <p:cNvSpPr/>
            <p:nvPr/>
          </p:nvSpPr>
          <p:spPr>
            <a:xfrm>
              <a:off x="1947177" y="2389772"/>
              <a:ext cx="20484" cy="373164"/>
            </a:xfrm>
            <a:custGeom>
              <a:avLst/>
              <a:gdLst/>
              <a:ahLst/>
              <a:cxnLst/>
              <a:rect l="0" t="0" r="0" b="0"/>
              <a:pathLst>
                <a:path w="20484" h="373164">
                  <a:moveTo>
                    <a:pt x="0" y="0"/>
                  </a:moveTo>
                  <a:lnTo>
                    <a:pt x="20484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1531">
              <a:extLst>
                <a:ext uri="{FF2B5EF4-FFF2-40B4-BE49-F238E27FC236}">
                  <a16:creationId xmlns:a16="http://schemas.microsoft.com/office/drawing/2014/main" id="{EB1249DB-1B1C-4ECB-9884-541632652AD9}"/>
                </a:ext>
              </a:extLst>
            </p:cNvPr>
            <p:cNvSpPr/>
            <p:nvPr/>
          </p:nvSpPr>
          <p:spPr>
            <a:xfrm>
              <a:off x="1959128" y="2608211"/>
              <a:ext cx="312864" cy="0"/>
            </a:xfrm>
            <a:custGeom>
              <a:avLst/>
              <a:gdLst/>
              <a:ahLst/>
              <a:cxnLst/>
              <a:rect l="0" t="0" r="0" b="0"/>
              <a:pathLst>
                <a:path w="312864">
                  <a:moveTo>
                    <a:pt x="312864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1532">
              <a:extLst>
                <a:ext uri="{FF2B5EF4-FFF2-40B4-BE49-F238E27FC236}">
                  <a16:creationId xmlns:a16="http://schemas.microsoft.com/office/drawing/2014/main" id="{717E3C69-AB87-4F84-AC40-DA3EE6575150}"/>
                </a:ext>
              </a:extLst>
            </p:cNvPr>
            <p:cNvSpPr/>
            <p:nvPr/>
          </p:nvSpPr>
          <p:spPr>
            <a:xfrm>
              <a:off x="2413699" y="682333"/>
              <a:ext cx="0" cy="272567"/>
            </a:xfrm>
            <a:custGeom>
              <a:avLst/>
              <a:gdLst/>
              <a:ahLst/>
              <a:cxnLst/>
              <a:rect l="0" t="0" r="0" b="0"/>
              <a:pathLst>
                <a:path h="272567">
                  <a:moveTo>
                    <a:pt x="0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1533">
              <a:extLst>
                <a:ext uri="{FF2B5EF4-FFF2-40B4-BE49-F238E27FC236}">
                  <a16:creationId xmlns:a16="http://schemas.microsoft.com/office/drawing/2014/main" id="{EEC47326-BABB-4C0A-BEA3-CE7B3A3ACF20}"/>
                </a:ext>
              </a:extLst>
            </p:cNvPr>
            <p:cNvSpPr/>
            <p:nvPr/>
          </p:nvSpPr>
          <p:spPr>
            <a:xfrm>
              <a:off x="2376375" y="852513"/>
              <a:ext cx="74650" cy="149301"/>
            </a:xfrm>
            <a:custGeom>
              <a:avLst/>
              <a:gdLst/>
              <a:ahLst/>
              <a:cxnLst/>
              <a:rect l="0" t="0" r="0" b="0"/>
              <a:pathLst>
                <a:path w="74650" h="149301">
                  <a:moveTo>
                    <a:pt x="0" y="0"/>
                  </a:moveTo>
                  <a:lnTo>
                    <a:pt x="74650" y="0"/>
                  </a:lnTo>
                  <a:lnTo>
                    <a:pt x="37324" y="14930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1534">
              <a:extLst>
                <a:ext uri="{FF2B5EF4-FFF2-40B4-BE49-F238E27FC236}">
                  <a16:creationId xmlns:a16="http://schemas.microsoft.com/office/drawing/2014/main" id="{4579DE32-F36E-44AC-8C31-9AC2A322EBD4}"/>
                </a:ext>
              </a:extLst>
            </p:cNvPr>
            <p:cNvSpPr/>
            <p:nvPr/>
          </p:nvSpPr>
          <p:spPr>
            <a:xfrm>
              <a:off x="2390941" y="863892"/>
              <a:ext cx="45517" cy="91008"/>
            </a:xfrm>
            <a:custGeom>
              <a:avLst/>
              <a:gdLst/>
              <a:ahLst/>
              <a:cxnLst/>
              <a:rect l="0" t="0" r="0" b="0"/>
              <a:pathLst>
                <a:path w="45517" h="91008">
                  <a:moveTo>
                    <a:pt x="45517" y="0"/>
                  </a:moveTo>
                  <a:lnTo>
                    <a:pt x="22758" y="910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535">
              <a:extLst>
                <a:ext uri="{FF2B5EF4-FFF2-40B4-BE49-F238E27FC236}">
                  <a16:creationId xmlns:a16="http://schemas.microsoft.com/office/drawing/2014/main" id="{836951B5-56C7-4EE0-8874-609781A9A078}"/>
                </a:ext>
              </a:extLst>
            </p:cNvPr>
            <p:cNvSpPr/>
            <p:nvPr/>
          </p:nvSpPr>
          <p:spPr>
            <a:xfrm>
              <a:off x="2413700" y="682333"/>
              <a:ext cx="1181163" cy="272568"/>
            </a:xfrm>
            <a:custGeom>
              <a:avLst/>
              <a:gdLst/>
              <a:ahLst/>
              <a:cxnLst/>
              <a:rect l="0" t="0" r="0" b="0"/>
              <a:pathLst>
                <a:path w="1181163" h="272568">
                  <a:moveTo>
                    <a:pt x="0" y="0"/>
                  </a:moveTo>
                  <a:lnTo>
                    <a:pt x="1181163" y="27256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1536">
              <a:extLst>
                <a:ext uri="{FF2B5EF4-FFF2-40B4-BE49-F238E27FC236}">
                  <a16:creationId xmlns:a16="http://schemas.microsoft.com/office/drawing/2014/main" id="{09E41729-4E66-41D7-8FFE-518ACB72C199}"/>
                </a:ext>
              </a:extLst>
            </p:cNvPr>
            <p:cNvSpPr/>
            <p:nvPr/>
          </p:nvSpPr>
          <p:spPr>
            <a:xfrm>
              <a:off x="3486697" y="895516"/>
              <a:ext cx="153873" cy="72733"/>
            </a:xfrm>
            <a:custGeom>
              <a:avLst/>
              <a:gdLst/>
              <a:ahLst/>
              <a:cxnLst/>
              <a:rect l="0" t="0" r="0" b="0"/>
              <a:pathLst>
                <a:path w="153873" h="72733">
                  <a:moveTo>
                    <a:pt x="16790" y="0"/>
                  </a:moveTo>
                  <a:lnTo>
                    <a:pt x="153873" y="69939"/>
                  </a:lnTo>
                  <a:lnTo>
                    <a:pt x="0" y="72733"/>
                  </a:lnTo>
                  <a:lnTo>
                    <a:pt x="167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1537">
              <a:extLst>
                <a:ext uri="{FF2B5EF4-FFF2-40B4-BE49-F238E27FC236}">
                  <a16:creationId xmlns:a16="http://schemas.microsoft.com/office/drawing/2014/main" id="{EFDA2BC3-5FBA-4BEF-907D-99F154C2F084}"/>
                </a:ext>
              </a:extLst>
            </p:cNvPr>
            <p:cNvSpPr/>
            <p:nvPr/>
          </p:nvSpPr>
          <p:spPr>
            <a:xfrm>
              <a:off x="3501061" y="912267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10237" y="0"/>
                  </a:moveTo>
                  <a:lnTo>
                    <a:pt x="93802" y="42633"/>
                  </a:lnTo>
                  <a:lnTo>
                    <a:pt x="0" y="4433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1538">
              <a:extLst>
                <a:ext uri="{FF2B5EF4-FFF2-40B4-BE49-F238E27FC236}">
                  <a16:creationId xmlns:a16="http://schemas.microsoft.com/office/drawing/2014/main" id="{10B232DA-B933-4DD5-A7DC-414E0B1E4FC9}"/>
                </a:ext>
              </a:extLst>
            </p:cNvPr>
            <p:cNvSpPr/>
            <p:nvPr/>
          </p:nvSpPr>
          <p:spPr>
            <a:xfrm>
              <a:off x="1232536" y="682333"/>
              <a:ext cx="1181164" cy="272567"/>
            </a:xfrm>
            <a:custGeom>
              <a:avLst/>
              <a:gdLst/>
              <a:ahLst/>
              <a:cxnLst/>
              <a:rect l="0" t="0" r="0" b="0"/>
              <a:pathLst>
                <a:path w="1181164" h="272567">
                  <a:moveTo>
                    <a:pt x="1181164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1539">
              <a:extLst>
                <a:ext uri="{FF2B5EF4-FFF2-40B4-BE49-F238E27FC236}">
                  <a16:creationId xmlns:a16="http://schemas.microsoft.com/office/drawing/2014/main" id="{14B6C111-29E7-4CBC-A313-18ADF78FCA95}"/>
                </a:ext>
              </a:extLst>
            </p:cNvPr>
            <p:cNvSpPr/>
            <p:nvPr/>
          </p:nvSpPr>
          <p:spPr>
            <a:xfrm>
              <a:off x="1186828" y="895515"/>
              <a:ext cx="153874" cy="72733"/>
            </a:xfrm>
            <a:custGeom>
              <a:avLst/>
              <a:gdLst/>
              <a:ahLst/>
              <a:cxnLst/>
              <a:rect l="0" t="0" r="0" b="0"/>
              <a:pathLst>
                <a:path w="153874" h="72733">
                  <a:moveTo>
                    <a:pt x="137084" y="0"/>
                  </a:moveTo>
                  <a:lnTo>
                    <a:pt x="153874" y="72733"/>
                  </a:lnTo>
                  <a:lnTo>
                    <a:pt x="0" y="69939"/>
                  </a:lnTo>
                  <a:lnTo>
                    <a:pt x="1370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1540">
              <a:extLst>
                <a:ext uri="{FF2B5EF4-FFF2-40B4-BE49-F238E27FC236}">
                  <a16:creationId xmlns:a16="http://schemas.microsoft.com/office/drawing/2014/main" id="{C1A7E819-B9EF-4CD2-A6BA-5C647E97DB63}"/>
                </a:ext>
              </a:extLst>
            </p:cNvPr>
            <p:cNvSpPr/>
            <p:nvPr/>
          </p:nvSpPr>
          <p:spPr>
            <a:xfrm>
              <a:off x="1232536" y="912266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93802" y="44336"/>
                  </a:moveTo>
                  <a:lnTo>
                    <a:pt x="0" y="42633"/>
                  </a:lnTo>
                  <a:lnTo>
                    <a:pt x="8356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1541">
              <a:extLst>
                <a:ext uri="{FF2B5EF4-FFF2-40B4-BE49-F238E27FC236}">
                  <a16:creationId xmlns:a16="http://schemas.microsoft.com/office/drawing/2014/main" id="{E849F875-E90B-4CC4-884D-B73EAEAE0EAF}"/>
                </a:ext>
              </a:extLst>
            </p:cNvPr>
            <p:cNvSpPr/>
            <p:nvPr/>
          </p:nvSpPr>
          <p:spPr>
            <a:xfrm>
              <a:off x="1232536" y="1863483"/>
              <a:ext cx="817727" cy="272580"/>
            </a:xfrm>
            <a:custGeom>
              <a:avLst/>
              <a:gdLst/>
              <a:ahLst/>
              <a:cxnLst/>
              <a:rect l="0" t="0" r="0" b="0"/>
              <a:pathLst>
                <a:path w="817727" h="27258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1542">
              <a:extLst>
                <a:ext uri="{FF2B5EF4-FFF2-40B4-BE49-F238E27FC236}">
                  <a16:creationId xmlns:a16="http://schemas.microsoft.com/office/drawing/2014/main" id="{75343B6F-122D-4758-B386-FBE6E08B0A70}"/>
                </a:ext>
              </a:extLst>
            </p:cNvPr>
            <p:cNvSpPr/>
            <p:nvPr/>
          </p:nvSpPr>
          <p:spPr>
            <a:xfrm>
              <a:off x="1941323" y="2068271"/>
              <a:ext cx="153441" cy="82626"/>
            </a:xfrm>
            <a:custGeom>
              <a:avLst/>
              <a:gdLst/>
              <a:ahLst/>
              <a:cxnLst/>
              <a:rect l="0" t="0" r="0" b="0"/>
              <a:pathLst>
                <a:path w="153441" h="82626">
                  <a:moveTo>
                    <a:pt x="23609" y="0"/>
                  </a:moveTo>
                  <a:lnTo>
                    <a:pt x="153441" y="82626"/>
                  </a:lnTo>
                  <a:lnTo>
                    <a:pt x="0" y="70828"/>
                  </a:lnTo>
                  <a:lnTo>
                    <a:pt x="236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1543">
              <a:extLst>
                <a:ext uri="{FF2B5EF4-FFF2-40B4-BE49-F238E27FC236}">
                  <a16:creationId xmlns:a16="http://schemas.microsoft.com/office/drawing/2014/main" id="{DAFAB3B9-C898-4C00-BEBD-1960E201DC23}"/>
                </a:ext>
              </a:extLst>
            </p:cNvPr>
            <p:cNvSpPr/>
            <p:nvPr/>
          </p:nvSpPr>
          <p:spPr>
            <a:xfrm>
              <a:off x="1956728" y="2085696"/>
              <a:ext cx="93535" cy="50368"/>
            </a:xfrm>
            <a:custGeom>
              <a:avLst/>
              <a:gdLst/>
              <a:ahLst/>
              <a:cxnLst/>
              <a:rect l="0" t="0" r="0" b="0"/>
              <a:pathLst>
                <a:path w="93535" h="50368">
                  <a:moveTo>
                    <a:pt x="14389" y="0"/>
                  </a:moveTo>
                  <a:lnTo>
                    <a:pt x="93535" y="50368"/>
                  </a:lnTo>
                  <a:lnTo>
                    <a:pt x="0" y="431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1544">
              <a:extLst>
                <a:ext uri="{FF2B5EF4-FFF2-40B4-BE49-F238E27FC236}">
                  <a16:creationId xmlns:a16="http://schemas.microsoft.com/office/drawing/2014/main" id="{139052B2-7CEB-4933-A561-9045270E95A2}"/>
                </a:ext>
              </a:extLst>
            </p:cNvPr>
            <p:cNvSpPr/>
            <p:nvPr/>
          </p:nvSpPr>
          <p:spPr>
            <a:xfrm>
              <a:off x="414808" y="1863483"/>
              <a:ext cx="817728" cy="272580"/>
            </a:xfrm>
            <a:custGeom>
              <a:avLst/>
              <a:gdLst/>
              <a:ahLst/>
              <a:cxnLst/>
              <a:rect l="0" t="0" r="0" b="0"/>
              <a:pathLst>
                <a:path w="817728" h="272580">
                  <a:moveTo>
                    <a:pt x="817728" y="0"/>
                  </a:moveTo>
                  <a:lnTo>
                    <a:pt x="0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1545">
              <a:extLst>
                <a:ext uri="{FF2B5EF4-FFF2-40B4-BE49-F238E27FC236}">
                  <a16:creationId xmlns:a16="http://schemas.microsoft.com/office/drawing/2014/main" id="{82C896E9-DB13-4D68-B4A0-2B8FAE0BF8C1}"/>
                </a:ext>
              </a:extLst>
            </p:cNvPr>
            <p:cNvSpPr/>
            <p:nvPr/>
          </p:nvSpPr>
          <p:spPr>
            <a:xfrm>
              <a:off x="370307" y="2068270"/>
              <a:ext cx="153442" cy="82626"/>
            </a:xfrm>
            <a:custGeom>
              <a:avLst/>
              <a:gdLst/>
              <a:ahLst/>
              <a:cxnLst/>
              <a:rect l="0" t="0" r="0" b="0"/>
              <a:pathLst>
                <a:path w="153442" h="82626">
                  <a:moveTo>
                    <a:pt x="129832" y="0"/>
                  </a:moveTo>
                  <a:lnTo>
                    <a:pt x="153442" y="70828"/>
                  </a:lnTo>
                  <a:lnTo>
                    <a:pt x="0" y="82626"/>
                  </a:lnTo>
                  <a:lnTo>
                    <a:pt x="1298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Shape 1546">
              <a:extLst>
                <a:ext uri="{FF2B5EF4-FFF2-40B4-BE49-F238E27FC236}">
                  <a16:creationId xmlns:a16="http://schemas.microsoft.com/office/drawing/2014/main" id="{93F047A5-2F06-4245-8435-F23E4264D7EB}"/>
                </a:ext>
              </a:extLst>
            </p:cNvPr>
            <p:cNvSpPr/>
            <p:nvPr/>
          </p:nvSpPr>
          <p:spPr>
            <a:xfrm>
              <a:off x="414808" y="2085695"/>
              <a:ext cx="93535" cy="50368"/>
            </a:xfrm>
            <a:custGeom>
              <a:avLst/>
              <a:gdLst/>
              <a:ahLst/>
              <a:cxnLst/>
              <a:rect l="0" t="0" r="0" b="0"/>
              <a:pathLst>
                <a:path w="93535" h="50368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30684">
            <a:extLst>
              <a:ext uri="{FF2B5EF4-FFF2-40B4-BE49-F238E27FC236}">
                <a16:creationId xmlns:a16="http://schemas.microsoft.com/office/drawing/2014/main" id="{900E33B6-853E-420B-8F63-8DE3FD3115E7}"/>
              </a:ext>
            </a:extLst>
          </p:cNvPr>
          <p:cNvGrpSpPr/>
          <p:nvPr/>
        </p:nvGrpSpPr>
        <p:grpSpPr>
          <a:xfrm>
            <a:off x="2819082" y="1292034"/>
            <a:ext cx="4905375" cy="4211316"/>
            <a:chOff x="0" y="0"/>
            <a:chExt cx="4905656" cy="4211460"/>
          </a:xfrm>
        </p:grpSpPr>
        <p:sp>
          <p:nvSpPr>
            <p:cNvPr id="131" name="Shape 1564">
              <a:extLst>
                <a:ext uri="{FF2B5EF4-FFF2-40B4-BE49-F238E27FC236}">
                  <a16:creationId xmlns:a16="http://schemas.microsoft.com/office/drawing/2014/main" id="{96E6819E-D40F-493A-9583-EE64B47AE6B4}"/>
                </a:ext>
              </a:extLst>
            </p:cNvPr>
            <p:cNvSpPr/>
            <p:nvPr/>
          </p:nvSpPr>
          <p:spPr>
            <a:xfrm>
              <a:off x="1635457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53" y="71297"/>
                    <a:pt x="329933" y="87985"/>
                    <a:pt x="328041" y="98222"/>
                  </a:cubicBezTo>
                  <a:cubicBezTo>
                    <a:pt x="326136" y="108457"/>
                    <a:pt x="329171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66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488" y="98602"/>
                  </a:cubicBezTo>
                  <a:cubicBezTo>
                    <a:pt x="272288" y="93294"/>
                    <a:pt x="257873" y="88735"/>
                    <a:pt x="246126" y="84950"/>
                  </a:cubicBezTo>
                  <a:cubicBezTo>
                    <a:pt x="234366" y="81152"/>
                    <a:pt x="225260" y="78117"/>
                    <a:pt x="213881" y="82296"/>
                  </a:cubicBezTo>
                  <a:cubicBezTo>
                    <a:pt x="202514" y="86461"/>
                    <a:pt x="188861" y="97841"/>
                    <a:pt x="178613" y="110731"/>
                  </a:cubicBezTo>
                  <a:cubicBezTo>
                    <a:pt x="168377" y="123634"/>
                    <a:pt x="161557" y="138036"/>
                    <a:pt x="155104" y="150177"/>
                  </a:cubicBezTo>
                  <a:cubicBezTo>
                    <a:pt x="148654" y="162306"/>
                    <a:pt x="142596" y="172174"/>
                    <a:pt x="133490" y="180898"/>
                  </a:cubicBezTo>
                  <a:cubicBezTo>
                    <a:pt x="124384" y="189611"/>
                    <a:pt x="112255" y="197205"/>
                    <a:pt x="100114" y="205917"/>
                  </a:cubicBezTo>
                  <a:cubicBezTo>
                    <a:pt x="87986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4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29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11" y="342062"/>
                    <a:pt x="3035" y="354202"/>
                    <a:pt x="7200" y="363308"/>
                  </a:cubicBezTo>
                  <a:cubicBezTo>
                    <a:pt x="11379" y="372402"/>
                    <a:pt x="18199" y="378472"/>
                    <a:pt x="24650" y="388327"/>
                  </a:cubicBezTo>
                  <a:cubicBezTo>
                    <a:pt x="31090" y="398195"/>
                    <a:pt x="37161" y="411848"/>
                    <a:pt x="43611" y="422465"/>
                  </a:cubicBezTo>
                  <a:cubicBezTo>
                    <a:pt x="50063" y="433082"/>
                    <a:pt x="56883" y="440664"/>
                    <a:pt x="63715" y="450913"/>
                  </a:cubicBezTo>
                  <a:cubicBezTo>
                    <a:pt x="70536" y="461149"/>
                    <a:pt x="77356" y="474040"/>
                    <a:pt x="83426" y="486549"/>
                  </a:cubicBezTo>
                  <a:cubicBezTo>
                    <a:pt x="89497" y="499071"/>
                    <a:pt x="94805" y="511200"/>
                    <a:pt x="98984" y="520306"/>
                  </a:cubicBezTo>
                  <a:cubicBezTo>
                    <a:pt x="103150" y="529412"/>
                    <a:pt x="106184" y="535482"/>
                    <a:pt x="105423" y="541921"/>
                  </a:cubicBezTo>
                  <a:cubicBezTo>
                    <a:pt x="104661" y="548373"/>
                    <a:pt x="100114" y="555193"/>
                    <a:pt x="96330" y="559752"/>
                  </a:cubicBezTo>
                  <a:cubicBezTo>
                    <a:pt x="92532" y="564299"/>
                    <a:pt x="89497" y="566572"/>
                    <a:pt x="88735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31" y="580224"/>
                    <a:pt x="120980" y="579844"/>
                  </a:cubicBezTo>
                  <a:cubicBezTo>
                    <a:pt x="131216" y="579463"/>
                    <a:pt x="141834" y="576427"/>
                    <a:pt x="149034" y="573773"/>
                  </a:cubicBezTo>
                  <a:cubicBezTo>
                    <a:pt x="156249" y="571119"/>
                    <a:pt x="160033" y="568845"/>
                    <a:pt x="169139" y="563537"/>
                  </a:cubicBezTo>
                  <a:cubicBezTo>
                    <a:pt x="178244" y="558228"/>
                    <a:pt x="192646" y="549884"/>
                    <a:pt x="203644" y="544957"/>
                  </a:cubicBezTo>
                  <a:cubicBezTo>
                    <a:pt x="214643" y="540029"/>
                    <a:pt x="222224" y="538505"/>
                    <a:pt x="229819" y="537375"/>
                  </a:cubicBezTo>
                  <a:cubicBezTo>
                    <a:pt x="237401" y="536232"/>
                    <a:pt x="244983" y="535482"/>
                    <a:pt x="252565" y="532816"/>
                  </a:cubicBezTo>
                  <a:cubicBezTo>
                    <a:pt x="260146" y="530161"/>
                    <a:pt x="267741" y="525614"/>
                    <a:pt x="277596" y="519925"/>
                  </a:cubicBezTo>
                  <a:cubicBezTo>
                    <a:pt x="287451" y="514235"/>
                    <a:pt x="299593" y="507416"/>
                    <a:pt x="312484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49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66"/>
                    <a:pt x="511201" y="499833"/>
                    <a:pt x="519163" y="511201"/>
                  </a:cubicBezTo>
                  <a:cubicBezTo>
                    <a:pt x="527138" y="522580"/>
                    <a:pt x="533196" y="535483"/>
                    <a:pt x="537375" y="543814"/>
                  </a:cubicBezTo>
                  <a:cubicBezTo>
                    <a:pt x="541541" y="552158"/>
                    <a:pt x="543814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11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01"/>
                    <a:pt x="575678" y="510832"/>
                  </a:cubicBezTo>
                  <a:cubicBezTo>
                    <a:pt x="576428" y="510451"/>
                    <a:pt x="577190" y="511201"/>
                    <a:pt x="578714" y="514617"/>
                  </a:cubicBezTo>
                  <a:cubicBezTo>
                    <a:pt x="580225" y="518033"/>
                    <a:pt x="582499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50" y="572643"/>
                    <a:pt x="600710" y="582498"/>
                  </a:cubicBezTo>
                  <a:cubicBezTo>
                    <a:pt x="605257" y="592366"/>
                    <a:pt x="609803" y="602221"/>
                    <a:pt x="615873" y="609423"/>
                  </a:cubicBezTo>
                  <a:cubicBezTo>
                    <a:pt x="621944" y="616636"/>
                    <a:pt x="629526" y="621182"/>
                    <a:pt x="639001" y="626110"/>
                  </a:cubicBezTo>
                  <a:cubicBezTo>
                    <a:pt x="648488" y="631037"/>
                    <a:pt x="659867" y="636346"/>
                    <a:pt x="667830" y="640144"/>
                  </a:cubicBezTo>
                  <a:cubicBezTo>
                    <a:pt x="675792" y="643941"/>
                    <a:pt x="680339" y="646214"/>
                    <a:pt x="686791" y="645071"/>
                  </a:cubicBezTo>
                  <a:cubicBezTo>
                    <a:pt x="693242" y="643941"/>
                    <a:pt x="701586" y="639382"/>
                    <a:pt x="709917" y="640144"/>
                  </a:cubicBezTo>
                  <a:cubicBezTo>
                    <a:pt x="718261" y="640905"/>
                    <a:pt x="726605" y="646976"/>
                    <a:pt x="735330" y="649250"/>
                  </a:cubicBezTo>
                  <a:cubicBezTo>
                    <a:pt x="744055" y="651523"/>
                    <a:pt x="753161" y="649999"/>
                    <a:pt x="762635" y="646976"/>
                  </a:cubicBezTo>
                  <a:cubicBezTo>
                    <a:pt x="772122" y="643941"/>
                    <a:pt x="781977" y="639382"/>
                    <a:pt x="791833" y="637108"/>
                  </a:cubicBezTo>
                  <a:cubicBezTo>
                    <a:pt x="801700" y="634835"/>
                    <a:pt x="811556" y="634835"/>
                    <a:pt x="818007" y="634454"/>
                  </a:cubicBezTo>
                  <a:cubicBezTo>
                    <a:pt x="824446" y="634073"/>
                    <a:pt x="827481" y="633323"/>
                    <a:pt x="830517" y="628764"/>
                  </a:cubicBezTo>
                  <a:cubicBezTo>
                    <a:pt x="833551" y="624218"/>
                    <a:pt x="836587" y="615874"/>
                    <a:pt x="840003" y="606768"/>
                  </a:cubicBezTo>
                  <a:cubicBezTo>
                    <a:pt x="843407" y="597675"/>
                    <a:pt x="847204" y="587807"/>
                    <a:pt x="851751" y="576809"/>
                  </a:cubicBezTo>
                  <a:cubicBezTo>
                    <a:pt x="856311" y="565810"/>
                    <a:pt x="861619" y="553682"/>
                    <a:pt x="868058" y="539648"/>
                  </a:cubicBezTo>
                  <a:cubicBezTo>
                    <a:pt x="874509" y="525615"/>
                    <a:pt x="882091" y="509689"/>
                    <a:pt x="888162" y="497180"/>
                  </a:cubicBezTo>
                  <a:cubicBezTo>
                    <a:pt x="894233" y="484657"/>
                    <a:pt x="898779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79" y="353441"/>
                    <a:pt x="894233" y="342824"/>
                    <a:pt x="889686" y="333731"/>
                  </a:cubicBezTo>
                  <a:cubicBezTo>
                    <a:pt x="885127" y="324625"/>
                    <a:pt x="880580" y="317043"/>
                    <a:pt x="874509" y="309829"/>
                  </a:cubicBezTo>
                  <a:cubicBezTo>
                    <a:pt x="868439" y="302628"/>
                    <a:pt x="860856" y="295796"/>
                    <a:pt x="848347" y="286321"/>
                  </a:cubicBezTo>
                  <a:cubicBezTo>
                    <a:pt x="835825" y="276835"/>
                    <a:pt x="818388" y="264706"/>
                    <a:pt x="806628" y="252946"/>
                  </a:cubicBezTo>
                  <a:cubicBezTo>
                    <a:pt x="794867" y="241186"/>
                    <a:pt x="788810" y="229819"/>
                    <a:pt x="781596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13" y="87986"/>
                    <a:pt x="722059" y="94043"/>
                    <a:pt x="715239" y="84569"/>
                  </a:cubicBezTo>
                  <a:cubicBezTo>
                    <a:pt x="708406" y="75082"/>
                    <a:pt x="704609" y="50063"/>
                    <a:pt x="701205" y="31852"/>
                  </a:cubicBezTo>
                  <a:cubicBezTo>
                    <a:pt x="697788" y="13653"/>
                    <a:pt x="694754" y="2274"/>
                    <a:pt x="692480" y="1143"/>
                  </a:cubicBezTo>
                  <a:cubicBezTo>
                    <a:pt x="690207" y="0"/>
                    <a:pt x="688683" y="9106"/>
                    <a:pt x="686791" y="15545"/>
                  </a:cubicBezTo>
                  <a:cubicBezTo>
                    <a:pt x="684899" y="21996"/>
                    <a:pt x="682613" y="25781"/>
                    <a:pt x="679958" y="33375"/>
                  </a:cubicBezTo>
                  <a:cubicBezTo>
                    <a:pt x="677304" y="40958"/>
                    <a:pt x="674281" y="52337"/>
                    <a:pt x="671246" y="62954"/>
                  </a:cubicBezTo>
                  <a:cubicBezTo>
                    <a:pt x="668210" y="73571"/>
                    <a:pt x="665176" y="83426"/>
                    <a:pt x="661759" y="97079"/>
                  </a:cubicBezTo>
                  <a:cubicBezTo>
                    <a:pt x="658342" y="110731"/>
                    <a:pt x="654558" y="128181"/>
                    <a:pt x="652284" y="138799"/>
                  </a:cubicBezTo>
                  <a:cubicBezTo>
                    <a:pt x="649998" y="149415"/>
                    <a:pt x="649250" y="153213"/>
                    <a:pt x="646595" y="158140"/>
                  </a:cubicBezTo>
                  <a:cubicBezTo>
                    <a:pt x="643941" y="163068"/>
                    <a:pt x="639382" y="169139"/>
                    <a:pt x="634835" y="173685"/>
                  </a:cubicBezTo>
                  <a:cubicBezTo>
                    <a:pt x="630288" y="178245"/>
                    <a:pt x="625729" y="181267"/>
                    <a:pt x="620801" y="182029"/>
                  </a:cubicBezTo>
                  <a:cubicBezTo>
                    <a:pt x="615873" y="182791"/>
                    <a:pt x="610565" y="181267"/>
                    <a:pt x="604114" y="178613"/>
                  </a:cubicBezTo>
                  <a:cubicBezTo>
                    <a:pt x="597674" y="175959"/>
                    <a:pt x="590080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04" y="111493"/>
                    <a:pt x="489204" y="111493"/>
                    <a:pt x="494894" y="106946"/>
                  </a:cubicBezTo>
                  <a:cubicBezTo>
                    <a:pt x="500583" y="102387"/>
                    <a:pt x="511963" y="93294"/>
                    <a:pt x="518795" y="86081"/>
                  </a:cubicBezTo>
                  <a:cubicBezTo>
                    <a:pt x="525615" y="78880"/>
                    <a:pt x="527888" y="73571"/>
                    <a:pt x="532447" y="68643"/>
                  </a:cubicBezTo>
                  <a:cubicBezTo>
                    <a:pt x="536994" y="63716"/>
                    <a:pt x="543814" y="59157"/>
                    <a:pt x="547992" y="54610"/>
                  </a:cubicBezTo>
                  <a:cubicBezTo>
                    <a:pt x="552158" y="50063"/>
                    <a:pt x="553682" y="45504"/>
                    <a:pt x="552538" y="43612"/>
                  </a:cubicBezTo>
                  <a:cubicBezTo>
                    <a:pt x="551409" y="41720"/>
                    <a:pt x="547611" y="42469"/>
                    <a:pt x="535470" y="43231"/>
                  </a:cubicBezTo>
                  <a:cubicBezTo>
                    <a:pt x="523342" y="43993"/>
                    <a:pt x="502857" y="44754"/>
                    <a:pt x="486549" y="42849"/>
                  </a:cubicBezTo>
                  <a:cubicBezTo>
                    <a:pt x="470243" y="40957"/>
                    <a:pt x="458115" y="36411"/>
                    <a:pt x="447878" y="33375"/>
                  </a:cubicBezTo>
                  <a:cubicBezTo>
                    <a:pt x="437629" y="30340"/>
                    <a:pt x="429285" y="28816"/>
                    <a:pt x="423596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2" name="Shape 1565">
              <a:extLst>
                <a:ext uri="{FF2B5EF4-FFF2-40B4-BE49-F238E27FC236}">
                  <a16:creationId xmlns:a16="http://schemas.microsoft.com/office/drawing/2014/main" id="{27CD2311-85F8-4816-89D7-6D6EB5D81CB9}"/>
                </a:ext>
              </a:extLst>
            </p:cNvPr>
            <p:cNvSpPr/>
            <p:nvPr/>
          </p:nvSpPr>
          <p:spPr>
            <a:xfrm>
              <a:off x="2316939" y="1690395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892" y="17450"/>
                    <a:pt x="3785" y="28448"/>
                    <a:pt x="6262" y="35839"/>
                  </a:cubicBezTo>
                  <a:cubicBezTo>
                    <a:pt x="8725" y="43243"/>
                    <a:pt x="11761" y="47028"/>
                    <a:pt x="14784" y="50635"/>
                  </a:cubicBezTo>
                  <a:cubicBezTo>
                    <a:pt x="17818" y="54242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51"/>
                  </a:cubicBezTo>
                  <a:cubicBezTo>
                    <a:pt x="35649" y="67894"/>
                    <a:pt x="38304" y="67894"/>
                    <a:pt x="41720" y="66751"/>
                  </a:cubicBezTo>
                  <a:cubicBezTo>
                    <a:pt x="45123" y="65608"/>
                    <a:pt x="49302" y="63335"/>
                    <a:pt x="52527" y="61442"/>
                  </a:cubicBezTo>
                  <a:cubicBezTo>
                    <a:pt x="55741" y="59550"/>
                    <a:pt x="58027" y="58026"/>
                    <a:pt x="60490" y="58026"/>
                  </a:cubicBezTo>
                  <a:cubicBezTo>
                    <a:pt x="62954" y="58026"/>
                    <a:pt x="65608" y="59550"/>
                    <a:pt x="67311" y="58407"/>
                  </a:cubicBezTo>
                  <a:cubicBezTo>
                    <a:pt x="69025" y="57264"/>
                    <a:pt x="69774" y="53480"/>
                    <a:pt x="70346" y="49873"/>
                  </a:cubicBezTo>
                  <a:cubicBezTo>
                    <a:pt x="70917" y="46266"/>
                    <a:pt x="71298" y="42863"/>
                    <a:pt x="72428" y="37744"/>
                  </a:cubicBezTo>
                  <a:cubicBezTo>
                    <a:pt x="73572" y="32626"/>
                    <a:pt x="75464" y="25793"/>
                    <a:pt x="76416" y="19914"/>
                  </a:cubicBezTo>
                  <a:cubicBezTo>
                    <a:pt x="77369" y="14034"/>
                    <a:pt x="77369" y="9106"/>
                    <a:pt x="77547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2" y="4940"/>
                    <a:pt x="68644" y="4559"/>
                    <a:pt x="65227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1" y="9106"/>
                    <a:pt x="51194" y="9487"/>
                    <a:pt x="46837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3" y="9868"/>
                    <a:pt x="21234" y="7594"/>
                    <a:pt x="15926" y="5131"/>
                  </a:cubicBezTo>
                  <a:cubicBezTo>
                    <a:pt x="10617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3" name="Shape 1566">
              <a:extLst>
                <a:ext uri="{FF2B5EF4-FFF2-40B4-BE49-F238E27FC236}">
                  <a16:creationId xmlns:a16="http://schemas.microsoft.com/office/drawing/2014/main" id="{68B60F89-7BD9-4CD2-A4F3-364FA480EA16}"/>
                </a:ext>
              </a:extLst>
            </p:cNvPr>
            <p:cNvSpPr/>
            <p:nvPr/>
          </p:nvSpPr>
          <p:spPr>
            <a:xfrm>
              <a:off x="2260055" y="1336192"/>
              <a:ext cx="11938" cy="280454"/>
            </a:xfrm>
            <a:custGeom>
              <a:avLst/>
              <a:gdLst/>
              <a:ahLst/>
              <a:cxnLst/>
              <a:rect l="0" t="0" r="0" b="0"/>
              <a:pathLst>
                <a:path w="11938" h="280454">
                  <a:moveTo>
                    <a:pt x="0" y="280454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4" name="Shape 1567">
              <a:extLst>
                <a:ext uri="{FF2B5EF4-FFF2-40B4-BE49-F238E27FC236}">
                  <a16:creationId xmlns:a16="http://schemas.microsoft.com/office/drawing/2014/main" id="{281903FD-13DC-4C62-B012-3C03044E43CE}"/>
                </a:ext>
              </a:extLst>
            </p:cNvPr>
            <p:cNvSpPr/>
            <p:nvPr/>
          </p:nvSpPr>
          <p:spPr>
            <a:xfrm>
              <a:off x="1658469" y="111364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5" y="12494"/>
                    <a:pt x="252514" y="20825"/>
                  </a:cubicBezTo>
                  <a:cubicBezTo>
                    <a:pt x="259702" y="29156"/>
                    <a:pt x="263499" y="38236"/>
                    <a:pt x="265760" y="51864"/>
                  </a:cubicBezTo>
                  <a:cubicBezTo>
                    <a:pt x="268033" y="65491"/>
                    <a:pt x="268795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5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19"/>
                  </a:cubicBezTo>
                  <a:cubicBezTo>
                    <a:pt x="206704" y="400910"/>
                    <a:pt x="184746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711" y="414538"/>
                    <a:pt x="96913" y="400161"/>
                  </a:cubicBezTo>
                  <a:cubicBezTo>
                    <a:pt x="93129" y="385772"/>
                    <a:pt x="87071" y="369872"/>
                    <a:pt x="78753" y="351698"/>
                  </a:cubicBezTo>
                  <a:cubicBezTo>
                    <a:pt x="70421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27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6" y="132877"/>
                    <a:pt x="80263" y="123416"/>
                  </a:cubicBezTo>
                  <a:cubicBezTo>
                    <a:pt x="93129" y="113954"/>
                    <a:pt x="105245" y="103350"/>
                    <a:pt x="115849" y="92377"/>
                  </a:cubicBezTo>
                  <a:cubicBezTo>
                    <a:pt x="126454" y="81391"/>
                    <a:pt x="135534" y="70038"/>
                    <a:pt x="144615" y="57922"/>
                  </a:cubicBezTo>
                  <a:cubicBezTo>
                    <a:pt x="153708" y="45806"/>
                    <a:pt x="162789" y="32941"/>
                    <a:pt x="172263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5" name="Shape 1568">
              <a:extLst>
                <a:ext uri="{FF2B5EF4-FFF2-40B4-BE49-F238E27FC236}">
                  <a16:creationId xmlns:a16="http://schemas.microsoft.com/office/drawing/2014/main" id="{A5F1DFFD-C35D-4D23-8419-B3B607FA9A81}"/>
                </a:ext>
              </a:extLst>
            </p:cNvPr>
            <p:cNvSpPr/>
            <p:nvPr/>
          </p:nvSpPr>
          <p:spPr>
            <a:xfrm>
              <a:off x="2197482" y="115643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6" name="Shape 1569">
              <a:extLst>
                <a:ext uri="{FF2B5EF4-FFF2-40B4-BE49-F238E27FC236}">
                  <a16:creationId xmlns:a16="http://schemas.microsoft.com/office/drawing/2014/main" id="{293C7053-CEFB-44E5-AB2E-33ACDCEF5D0B}"/>
                </a:ext>
              </a:extLst>
            </p:cNvPr>
            <p:cNvSpPr/>
            <p:nvPr/>
          </p:nvSpPr>
          <p:spPr>
            <a:xfrm>
              <a:off x="2270292" y="1395361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71" y="17437"/>
                    <a:pt x="199098" y="16307"/>
                  </a:cubicBezTo>
                  <a:cubicBezTo>
                    <a:pt x="204026" y="15164"/>
                    <a:pt x="210096" y="12129"/>
                    <a:pt x="216167" y="10618"/>
                  </a:cubicBezTo>
                  <a:cubicBezTo>
                    <a:pt x="222225" y="9093"/>
                    <a:pt x="228295" y="9093"/>
                    <a:pt x="233985" y="11379"/>
                  </a:cubicBezTo>
                  <a:cubicBezTo>
                    <a:pt x="239674" y="13653"/>
                    <a:pt x="244983" y="18199"/>
                    <a:pt x="249161" y="18961"/>
                  </a:cubicBezTo>
                  <a:cubicBezTo>
                    <a:pt x="253327" y="19710"/>
                    <a:pt x="256362" y="16688"/>
                    <a:pt x="260160" y="15164"/>
                  </a:cubicBezTo>
                  <a:cubicBezTo>
                    <a:pt x="263944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Shape 1570">
              <a:extLst>
                <a:ext uri="{FF2B5EF4-FFF2-40B4-BE49-F238E27FC236}">
                  <a16:creationId xmlns:a16="http://schemas.microsoft.com/office/drawing/2014/main" id="{7506C230-DD8A-4E78-80F1-EF2ED2B5FEA7}"/>
                </a:ext>
              </a:extLst>
            </p:cNvPr>
            <p:cNvSpPr/>
            <p:nvPr/>
          </p:nvSpPr>
          <p:spPr>
            <a:xfrm>
              <a:off x="2265745" y="1515948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86"/>
                    <a:pt x="6059" y="4559"/>
                    <a:pt x="9475" y="5321"/>
                  </a:cubicBezTo>
                  <a:cubicBezTo>
                    <a:pt x="12891" y="6071"/>
                    <a:pt x="16688" y="5321"/>
                    <a:pt x="19342" y="6833"/>
                  </a:cubicBezTo>
                  <a:cubicBezTo>
                    <a:pt x="21996" y="8344"/>
                    <a:pt x="23509" y="12142"/>
                    <a:pt x="26163" y="13284"/>
                  </a:cubicBezTo>
                  <a:cubicBezTo>
                    <a:pt x="28817" y="14415"/>
                    <a:pt x="32614" y="12903"/>
                    <a:pt x="36399" y="13284"/>
                  </a:cubicBezTo>
                  <a:cubicBezTo>
                    <a:pt x="40196" y="13653"/>
                    <a:pt x="43993" y="15939"/>
                    <a:pt x="46648" y="19723"/>
                  </a:cubicBezTo>
                  <a:cubicBezTo>
                    <a:pt x="49302" y="23521"/>
                    <a:pt x="50813" y="28829"/>
                    <a:pt x="54991" y="32995"/>
                  </a:cubicBezTo>
                  <a:cubicBezTo>
                    <a:pt x="59157" y="37173"/>
                    <a:pt x="65977" y="40208"/>
                    <a:pt x="71667" y="43612"/>
                  </a:cubicBezTo>
                  <a:cubicBezTo>
                    <a:pt x="77357" y="47028"/>
                    <a:pt x="81915" y="50826"/>
                    <a:pt x="86462" y="51588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52"/>
                    <a:pt x="112243" y="49302"/>
                    <a:pt x="118694" y="49683"/>
                  </a:cubicBezTo>
                  <a:cubicBezTo>
                    <a:pt x="125146" y="50064"/>
                    <a:pt x="131966" y="50064"/>
                    <a:pt x="139929" y="51207"/>
                  </a:cubicBezTo>
                  <a:cubicBezTo>
                    <a:pt x="147892" y="52337"/>
                    <a:pt x="156998" y="54610"/>
                    <a:pt x="161545" y="57646"/>
                  </a:cubicBezTo>
                  <a:cubicBezTo>
                    <a:pt x="166104" y="60681"/>
                    <a:pt x="166104" y="64478"/>
                    <a:pt x="166853" y="70168"/>
                  </a:cubicBezTo>
                  <a:cubicBezTo>
                    <a:pt x="167615" y="75857"/>
                    <a:pt x="169139" y="83439"/>
                    <a:pt x="171412" y="88748"/>
                  </a:cubicBezTo>
                  <a:cubicBezTo>
                    <a:pt x="173686" y="94056"/>
                    <a:pt x="176721" y="97092"/>
                    <a:pt x="181268" y="100876"/>
                  </a:cubicBezTo>
                  <a:cubicBezTo>
                    <a:pt x="185827" y="104673"/>
                    <a:pt x="191884" y="109220"/>
                    <a:pt x="194920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Shape 1571">
              <a:extLst>
                <a:ext uri="{FF2B5EF4-FFF2-40B4-BE49-F238E27FC236}">
                  <a16:creationId xmlns:a16="http://schemas.microsoft.com/office/drawing/2014/main" id="{54F9CEE8-0D7F-4C13-B613-F0E22EEB3A9E}"/>
                </a:ext>
              </a:extLst>
            </p:cNvPr>
            <p:cNvSpPr/>
            <p:nvPr/>
          </p:nvSpPr>
          <p:spPr>
            <a:xfrm>
              <a:off x="1947191" y="1117764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9" name="Shape 1572">
              <a:extLst>
                <a:ext uri="{FF2B5EF4-FFF2-40B4-BE49-F238E27FC236}">
                  <a16:creationId xmlns:a16="http://schemas.microsoft.com/office/drawing/2014/main" id="{03E7368F-87EA-467D-8296-20E1B8C0631C}"/>
                </a:ext>
              </a:extLst>
            </p:cNvPr>
            <p:cNvSpPr/>
            <p:nvPr/>
          </p:nvSpPr>
          <p:spPr>
            <a:xfrm>
              <a:off x="1959129" y="1336192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0" name="Shape 1573">
              <a:extLst>
                <a:ext uri="{FF2B5EF4-FFF2-40B4-BE49-F238E27FC236}">
                  <a16:creationId xmlns:a16="http://schemas.microsoft.com/office/drawing/2014/main" id="{E29D6A40-FB74-490C-BF20-82E65F9D4E28}"/>
                </a:ext>
              </a:extLst>
            </p:cNvPr>
            <p:cNvSpPr/>
            <p:nvPr/>
          </p:nvSpPr>
          <p:spPr>
            <a:xfrm>
              <a:off x="3997771" y="99944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19"/>
                    <a:pt x="382270" y="44373"/>
                  </a:cubicBezTo>
                  <a:cubicBezTo>
                    <a:pt x="370891" y="47028"/>
                    <a:pt x="357238" y="50812"/>
                    <a:pt x="347002" y="61061"/>
                  </a:cubicBezTo>
                  <a:cubicBezTo>
                    <a:pt x="336766" y="71297"/>
                    <a:pt x="329933" y="87985"/>
                    <a:pt x="328041" y="98222"/>
                  </a:cubicBezTo>
                  <a:cubicBezTo>
                    <a:pt x="326149" y="108457"/>
                    <a:pt x="329184" y="112255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9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82"/>
                    <a:pt x="286703" y="103911"/>
                    <a:pt x="279502" y="98602"/>
                  </a:cubicBezTo>
                  <a:cubicBezTo>
                    <a:pt x="272288" y="93294"/>
                    <a:pt x="257886" y="88735"/>
                    <a:pt x="246126" y="84950"/>
                  </a:cubicBezTo>
                  <a:cubicBezTo>
                    <a:pt x="234366" y="81152"/>
                    <a:pt x="225272" y="78117"/>
                    <a:pt x="213893" y="82296"/>
                  </a:cubicBezTo>
                  <a:cubicBezTo>
                    <a:pt x="202514" y="86461"/>
                    <a:pt x="188862" y="97841"/>
                    <a:pt x="178626" y="110731"/>
                  </a:cubicBezTo>
                  <a:cubicBezTo>
                    <a:pt x="168389" y="123634"/>
                    <a:pt x="161557" y="138036"/>
                    <a:pt x="155105" y="150177"/>
                  </a:cubicBezTo>
                  <a:cubicBezTo>
                    <a:pt x="148666" y="162306"/>
                    <a:pt x="142596" y="172174"/>
                    <a:pt x="133490" y="180898"/>
                  </a:cubicBezTo>
                  <a:cubicBezTo>
                    <a:pt x="124396" y="189611"/>
                    <a:pt x="112255" y="197205"/>
                    <a:pt x="100127" y="205917"/>
                  </a:cubicBezTo>
                  <a:cubicBezTo>
                    <a:pt x="87986" y="214642"/>
                    <a:pt x="75844" y="224510"/>
                    <a:pt x="67132" y="231330"/>
                  </a:cubicBezTo>
                  <a:cubicBezTo>
                    <a:pt x="58407" y="238163"/>
                    <a:pt x="53099" y="241947"/>
                    <a:pt x="45517" y="247637"/>
                  </a:cubicBezTo>
                  <a:cubicBezTo>
                    <a:pt x="37922" y="253326"/>
                    <a:pt x="28067" y="260909"/>
                    <a:pt x="20104" y="269252"/>
                  </a:cubicBezTo>
                  <a:cubicBezTo>
                    <a:pt x="12141" y="277596"/>
                    <a:pt x="6071" y="286702"/>
                    <a:pt x="3035" y="296938"/>
                  </a:cubicBezTo>
                  <a:cubicBezTo>
                    <a:pt x="0" y="307174"/>
                    <a:pt x="0" y="318554"/>
                    <a:pt x="762" y="330314"/>
                  </a:cubicBezTo>
                  <a:cubicBezTo>
                    <a:pt x="1524" y="342062"/>
                    <a:pt x="3035" y="354202"/>
                    <a:pt x="7214" y="363308"/>
                  </a:cubicBezTo>
                  <a:cubicBezTo>
                    <a:pt x="11379" y="372402"/>
                    <a:pt x="18212" y="378472"/>
                    <a:pt x="24650" y="388327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3" y="433082"/>
                    <a:pt x="56883" y="440664"/>
                    <a:pt x="63716" y="450913"/>
                  </a:cubicBezTo>
                  <a:cubicBezTo>
                    <a:pt x="70536" y="461149"/>
                    <a:pt x="77368" y="474040"/>
                    <a:pt x="83439" y="486549"/>
                  </a:cubicBezTo>
                  <a:cubicBezTo>
                    <a:pt x="89497" y="499071"/>
                    <a:pt x="94818" y="511200"/>
                    <a:pt x="98984" y="520306"/>
                  </a:cubicBezTo>
                  <a:cubicBezTo>
                    <a:pt x="103150" y="529412"/>
                    <a:pt x="106185" y="535482"/>
                    <a:pt x="105435" y="541921"/>
                  </a:cubicBezTo>
                  <a:cubicBezTo>
                    <a:pt x="104673" y="548373"/>
                    <a:pt x="100127" y="555193"/>
                    <a:pt x="96329" y="559752"/>
                  </a:cubicBezTo>
                  <a:cubicBezTo>
                    <a:pt x="92532" y="564299"/>
                    <a:pt x="89497" y="566572"/>
                    <a:pt x="88747" y="568845"/>
                  </a:cubicBezTo>
                  <a:cubicBezTo>
                    <a:pt x="87986" y="571119"/>
                    <a:pt x="89497" y="573405"/>
                    <a:pt x="95186" y="575678"/>
                  </a:cubicBezTo>
                  <a:cubicBezTo>
                    <a:pt x="100876" y="577951"/>
                    <a:pt x="110744" y="580224"/>
                    <a:pt x="120980" y="579844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5"/>
                    <a:pt x="169139" y="563537"/>
                  </a:cubicBezTo>
                  <a:cubicBezTo>
                    <a:pt x="178244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83" y="535482"/>
                    <a:pt x="252578" y="532816"/>
                  </a:cubicBezTo>
                  <a:cubicBezTo>
                    <a:pt x="260159" y="530161"/>
                    <a:pt x="267741" y="525614"/>
                    <a:pt x="277597" y="519925"/>
                  </a:cubicBezTo>
                  <a:cubicBezTo>
                    <a:pt x="287464" y="514235"/>
                    <a:pt x="299593" y="507416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20" y="471004"/>
                    <a:pt x="376200" y="468350"/>
                  </a:cubicBezTo>
                  <a:cubicBezTo>
                    <a:pt x="387579" y="465696"/>
                    <a:pt x="404266" y="464934"/>
                    <a:pt x="417919" y="464566"/>
                  </a:cubicBezTo>
                  <a:cubicBezTo>
                    <a:pt x="431571" y="464184"/>
                    <a:pt x="442189" y="464184"/>
                    <a:pt x="453949" y="466839"/>
                  </a:cubicBezTo>
                  <a:cubicBezTo>
                    <a:pt x="465696" y="469493"/>
                    <a:pt x="478599" y="474802"/>
                    <a:pt x="489979" y="482384"/>
                  </a:cubicBezTo>
                  <a:cubicBezTo>
                    <a:pt x="501345" y="489966"/>
                    <a:pt x="511213" y="499833"/>
                    <a:pt x="519176" y="511200"/>
                  </a:cubicBezTo>
                  <a:cubicBezTo>
                    <a:pt x="527139" y="522579"/>
                    <a:pt x="533209" y="535482"/>
                    <a:pt x="537375" y="543814"/>
                  </a:cubicBezTo>
                  <a:cubicBezTo>
                    <a:pt x="541553" y="552158"/>
                    <a:pt x="543827" y="555955"/>
                    <a:pt x="544957" y="557847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97" y="553682"/>
                    <a:pt x="553682" y="547611"/>
                    <a:pt x="558241" y="540029"/>
                  </a:cubicBezTo>
                  <a:cubicBezTo>
                    <a:pt x="562788" y="532447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32"/>
                  </a:cubicBezTo>
                  <a:cubicBezTo>
                    <a:pt x="576440" y="510451"/>
                    <a:pt x="577202" y="511201"/>
                    <a:pt x="578714" y="514617"/>
                  </a:cubicBezTo>
                  <a:cubicBezTo>
                    <a:pt x="580225" y="518033"/>
                    <a:pt x="582511" y="524104"/>
                    <a:pt x="584022" y="530923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75"/>
                    <a:pt x="596163" y="572643"/>
                    <a:pt x="600710" y="582498"/>
                  </a:cubicBezTo>
                  <a:cubicBezTo>
                    <a:pt x="605257" y="592366"/>
                    <a:pt x="609816" y="602221"/>
                    <a:pt x="615874" y="609423"/>
                  </a:cubicBezTo>
                  <a:cubicBezTo>
                    <a:pt x="621944" y="616636"/>
                    <a:pt x="629526" y="621182"/>
                    <a:pt x="639013" y="626110"/>
                  </a:cubicBezTo>
                  <a:cubicBezTo>
                    <a:pt x="648487" y="631037"/>
                    <a:pt x="659867" y="636346"/>
                    <a:pt x="667829" y="640144"/>
                  </a:cubicBezTo>
                  <a:cubicBezTo>
                    <a:pt x="675792" y="643941"/>
                    <a:pt x="680352" y="646214"/>
                    <a:pt x="686791" y="645071"/>
                  </a:cubicBezTo>
                  <a:cubicBezTo>
                    <a:pt x="693242" y="643941"/>
                    <a:pt x="701586" y="639382"/>
                    <a:pt x="709930" y="640144"/>
                  </a:cubicBezTo>
                  <a:cubicBezTo>
                    <a:pt x="718274" y="640905"/>
                    <a:pt x="726618" y="646976"/>
                    <a:pt x="735343" y="649250"/>
                  </a:cubicBezTo>
                  <a:cubicBezTo>
                    <a:pt x="744055" y="651523"/>
                    <a:pt x="753161" y="649999"/>
                    <a:pt x="762648" y="646976"/>
                  </a:cubicBezTo>
                  <a:cubicBezTo>
                    <a:pt x="772122" y="643941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23"/>
                    <a:pt x="830529" y="628764"/>
                  </a:cubicBezTo>
                  <a:cubicBezTo>
                    <a:pt x="833564" y="624218"/>
                    <a:pt x="836587" y="615874"/>
                    <a:pt x="840003" y="606768"/>
                  </a:cubicBezTo>
                  <a:cubicBezTo>
                    <a:pt x="843419" y="597675"/>
                    <a:pt x="847205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09" y="525615"/>
                    <a:pt x="882104" y="509689"/>
                    <a:pt x="888162" y="497180"/>
                  </a:cubicBezTo>
                  <a:cubicBezTo>
                    <a:pt x="894232" y="484657"/>
                    <a:pt x="898792" y="475552"/>
                    <a:pt x="902195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398"/>
                    <a:pt x="905612" y="379235"/>
                    <a:pt x="902195" y="366344"/>
                  </a:cubicBezTo>
                  <a:cubicBezTo>
                    <a:pt x="898792" y="353441"/>
                    <a:pt x="894232" y="342824"/>
                    <a:pt x="889686" y="333731"/>
                  </a:cubicBezTo>
                  <a:cubicBezTo>
                    <a:pt x="885139" y="324625"/>
                    <a:pt x="880580" y="317043"/>
                    <a:pt x="874509" y="309829"/>
                  </a:cubicBezTo>
                  <a:cubicBezTo>
                    <a:pt x="868452" y="302628"/>
                    <a:pt x="860869" y="295796"/>
                    <a:pt x="848347" y="286321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10" y="229819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4" y="159283"/>
                    <a:pt x="753161" y="143345"/>
                    <a:pt x="750507" y="127800"/>
                  </a:cubicBezTo>
                  <a:cubicBezTo>
                    <a:pt x="747852" y="112255"/>
                    <a:pt x="744817" y="97079"/>
                    <a:pt x="738365" y="92532"/>
                  </a:cubicBezTo>
                  <a:cubicBezTo>
                    <a:pt x="731927" y="87986"/>
                    <a:pt x="722059" y="94043"/>
                    <a:pt x="715239" y="84569"/>
                  </a:cubicBezTo>
                  <a:cubicBezTo>
                    <a:pt x="708406" y="75082"/>
                    <a:pt x="704621" y="50063"/>
                    <a:pt x="701205" y="31852"/>
                  </a:cubicBezTo>
                  <a:cubicBezTo>
                    <a:pt x="697789" y="13653"/>
                    <a:pt x="694754" y="2274"/>
                    <a:pt x="692480" y="1143"/>
                  </a:cubicBezTo>
                  <a:cubicBezTo>
                    <a:pt x="690207" y="0"/>
                    <a:pt x="688696" y="9106"/>
                    <a:pt x="686791" y="15545"/>
                  </a:cubicBezTo>
                  <a:cubicBezTo>
                    <a:pt x="684899" y="21996"/>
                    <a:pt x="682625" y="25781"/>
                    <a:pt x="679971" y="33375"/>
                  </a:cubicBezTo>
                  <a:cubicBezTo>
                    <a:pt x="677316" y="40958"/>
                    <a:pt x="674281" y="52337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5" y="138799"/>
                  </a:cubicBezTo>
                  <a:cubicBezTo>
                    <a:pt x="650012" y="149415"/>
                    <a:pt x="649250" y="153213"/>
                    <a:pt x="646595" y="158140"/>
                  </a:cubicBezTo>
                  <a:cubicBezTo>
                    <a:pt x="643941" y="163068"/>
                    <a:pt x="639394" y="169139"/>
                    <a:pt x="634835" y="173685"/>
                  </a:cubicBezTo>
                  <a:cubicBezTo>
                    <a:pt x="630288" y="178245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9"/>
                    <a:pt x="590093" y="172174"/>
                    <a:pt x="570750" y="160795"/>
                  </a:cubicBezTo>
                  <a:cubicBezTo>
                    <a:pt x="551409" y="149415"/>
                    <a:pt x="520306" y="130454"/>
                    <a:pt x="504761" y="120980"/>
                  </a:cubicBezTo>
                  <a:cubicBezTo>
                    <a:pt x="489217" y="111493"/>
                    <a:pt x="489217" y="111493"/>
                    <a:pt x="494906" y="106946"/>
                  </a:cubicBezTo>
                  <a:cubicBezTo>
                    <a:pt x="500596" y="102387"/>
                    <a:pt x="511962" y="93294"/>
                    <a:pt x="518795" y="86080"/>
                  </a:cubicBezTo>
                  <a:cubicBezTo>
                    <a:pt x="525615" y="78879"/>
                    <a:pt x="527901" y="73571"/>
                    <a:pt x="532447" y="68643"/>
                  </a:cubicBezTo>
                  <a:cubicBezTo>
                    <a:pt x="536994" y="63716"/>
                    <a:pt x="543827" y="59157"/>
                    <a:pt x="547992" y="54610"/>
                  </a:cubicBezTo>
                  <a:cubicBezTo>
                    <a:pt x="552171" y="50063"/>
                    <a:pt x="553682" y="45504"/>
                    <a:pt x="552552" y="43612"/>
                  </a:cubicBezTo>
                  <a:cubicBezTo>
                    <a:pt x="551409" y="41720"/>
                    <a:pt x="547611" y="42469"/>
                    <a:pt x="535483" y="43231"/>
                  </a:cubicBezTo>
                  <a:cubicBezTo>
                    <a:pt x="523342" y="43992"/>
                    <a:pt x="502869" y="44754"/>
                    <a:pt x="486562" y="42849"/>
                  </a:cubicBezTo>
                  <a:cubicBezTo>
                    <a:pt x="470256" y="40957"/>
                    <a:pt x="458114" y="36411"/>
                    <a:pt x="447878" y="33375"/>
                  </a:cubicBezTo>
                  <a:cubicBezTo>
                    <a:pt x="437642" y="30340"/>
                    <a:pt x="429298" y="28816"/>
                    <a:pt x="423609" y="29959"/>
                  </a:cubicBezTo>
                  <a:cubicBezTo>
                    <a:pt x="417919" y="31102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1" name="Shape 1574">
              <a:extLst>
                <a:ext uri="{FF2B5EF4-FFF2-40B4-BE49-F238E27FC236}">
                  <a16:creationId xmlns:a16="http://schemas.microsoft.com/office/drawing/2014/main" id="{24129610-10A8-4F4F-9F38-E42512A761AA}"/>
                </a:ext>
              </a:extLst>
            </p:cNvPr>
            <p:cNvSpPr/>
            <p:nvPr/>
          </p:nvSpPr>
          <p:spPr>
            <a:xfrm>
              <a:off x="4679253" y="1690396"/>
              <a:ext cx="78131" cy="67894"/>
            </a:xfrm>
            <a:custGeom>
              <a:avLst/>
              <a:gdLst/>
              <a:ahLst/>
              <a:cxnLst/>
              <a:rect l="0" t="0" r="0" b="0"/>
              <a:pathLst>
                <a:path w="78131" h="67894">
                  <a:moveTo>
                    <a:pt x="2654" y="190"/>
                  </a:moveTo>
                  <a:cubicBezTo>
                    <a:pt x="0" y="381"/>
                    <a:pt x="0" y="3416"/>
                    <a:pt x="953" y="10439"/>
                  </a:cubicBezTo>
                  <a:cubicBezTo>
                    <a:pt x="1905" y="17450"/>
                    <a:pt x="3798" y="28448"/>
                    <a:pt x="6262" y="35839"/>
                  </a:cubicBezTo>
                  <a:cubicBezTo>
                    <a:pt x="8725" y="43243"/>
                    <a:pt x="11761" y="47028"/>
                    <a:pt x="14796" y="50635"/>
                  </a:cubicBezTo>
                  <a:cubicBezTo>
                    <a:pt x="17831" y="54242"/>
                    <a:pt x="20866" y="57645"/>
                    <a:pt x="23901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20" y="66751"/>
                  </a:cubicBezTo>
                  <a:cubicBezTo>
                    <a:pt x="45136" y="65608"/>
                    <a:pt x="49301" y="63335"/>
                    <a:pt x="52527" y="61442"/>
                  </a:cubicBezTo>
                  <a:cubicBezTo>
                    <a:pt x="55753" y="59550"/>
                    <a:pt x="58026" y="58026"/>
                    <a:pt x="60490" y="58026"/>
                  </a:cubicBezTo>
                  <a:cubicBezTo>
                    <a:pt x="62954" y="58026"/>
                    <a:pt x="65608" y="59550"/>
                    <a:pt x="67323" y="58407"/>
                  </a:cubicBezTo>
                  <a:cubicBezTo>
                    <a:pt x="69024" y="57264"/>
                    <a:pt x="69786" y="53480"/>
                    <a:pt x="70346" y="49873"/>
                  </a:cubicBezTo>
                  <a:cubicBezTo>
                    <a:pt x="70917" y="46266"/>
                    <a:pt x="71298" y="42863"/>
                    <a:pt x="72441" y="37744"/>
                  </a:cubicBezTo>
                  <a:cubicBezTo>
                    <a:pt x="73571" y="32626"/>
                    <a:pt x="75476" y="25793"/>
                    <a:pt x="76416" y="19914"/>
                  </a:cubicBezTo>
                  <a:cubicBezTo>
                    <a:pt x="77369" y="14034"/>
                    <a:pt x="77369" y="9106"/>
                    <a:pt x="77559" y="6833"/>
                  </a:cubicBezTo>
                  <a:cubicBezTo>
                    <a:pt x="77750" y="4559"/>
                    <a:pt x="78131" y="4940"/>
                    <a:pt x="75845" y="4940"/>
                  </a:cubicBezTo>
                  <a:cubicBezTo>
                    <a:pt x="73571" y="4940"/>
                    <a:pt x="68644" y="4559"/>
                    <a:pt x="65227" y="5131"/>
                  </a:cubicBezTo>
                  <a:cubicBezTo>
                    <a:pt x="61824" y="5690"/>
                    <a:pt x="59919" y="7214"/>
                    <a:pt x="57265" y="8153"/>
                  </a:cubicBezTo>
                  <a:cubicBezTo>
                    <a:pt x="54610" y="9106"/>
                    <a:pt x="51207" y="9487"/>
                    <a:pt x="46838" y="10058"/>
                  </a:cubicBezTo>
                  <a:cubicBezTo>
                    <a:pt x="42482" y="10630"/>
                    <a:pt x="37173" y="11379"/>
                    <a:pt x="31865" y="10630"/>
                  </a:cubicBezTo>
                  <a:cubicBezTo>
                    <a:pt x="26556" y="9868"/>
                    <a:pt x="21248" y="7594"/>
                    <a:pt x="15926" y="5131"/>
                  </a:cubicBezTo>
                  <a:cubicBezTo>
                    <a:pt x="10618" y="2667"/>
                    <a:pt x="5309" y="0"/>
                    <a:pt x="2654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2" name="Shape 1575">
              <a:extLst>
                <a:ext uri="{FF2B5EF4-FFF2-40B4-BE49-F238E27FC236}">
                  <a16:creationId xmlns:a16="http://schemas.microsoft.com/office/drawing/2014/main" id="{CEFE38E0-104E-47DE-8A55-2CAC8B52CB4F}"/>
                </a:ext>
              </a:extLst>
            </p:cNvPr>
            <p:cNvSpPr/>
            <p:nvPr/>
          </p:nvSpPr>
          <p:spPr>
            <a:xfrm>
              <a:off x="4622370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" name="Shape 1576">
              <a:extLst>
                <a:ext uri="{FF2B5EF4-FFF2-40B4-BE49-F238E27FC236}">
                  <a16:creationId xmlns:a16="http://schemas.microsoft.com/office/drawing/2014/main" id="{986B75CB-7A74-414D-8391-43466CCAE339}"/>
                </a:ext>
              </a:extLst>
            </p:cNvPr>
            <p:cNvSpPr/>
            <p:nvPr/>
          </p:nvSpPr>
          <p:spPr>
            <a:xfrm>
              <a:off x="4020796" y="1113641"/>
              <a:ext cx="278626" cy="432711"/>
            </a:xfrm>
            <a:custGeom>
              <a:avLst/>
              <a:gdLst/>
              <a:ahLst/>
              <a:cxnLst/>
              <a:rect l="0" t="0" r="0" b="0"/>
              <a:pathLst>
                <a:path w="278626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1" y="4925"/>
                    <a:pt x="245313" y="12494"/>
                    <a:pt x="252514" y="20825"/>
                  </a:cubicBezTo>
                  <a:cubicBezTo>
                    <a:pt x="259702" y="29156"/>
                    <a:pt x="263487" y="38236"/>
                    <a:pt x="265760" y="51864"/>
                  </a:cubicBezTo>
                  <a:cubicBezTo>
                    <a:pt x="268034" y="65491"/>
                    <a:pt x="268783" y="83665"/>
                    <a:pt x="270307" y="99184"/>
                  </a:cubicBezTo>
                  <a:cubicBezTo>
                    <a:pt x="271818" y="114716"/>
                    <a:pt x="274091" y="127581"/>
                    <a:pt x="274472" y="144244"/>
                  </a:cubicBezTo>
                  <a:cubicBezTo>
                    <a:pt x="274841" y="160893"/>
                    <a:pt x="273329" y="181340"/>
                    <a:pt x="273710" y="200263"/>
                  </a:cubicBezTo>
                  <a:cubicBezTo>
                    <a:pt x="274091" y="219199"/>
                    <a:pt x="276365" y="236610"/>
                    <a:pt x="277495" y="252892"/>
                  </a:cubicBezTo>
                  <a:cubicBezTo>
                    <a:pt x="278626" y="269173"/>
                    <a:pt x="278626" y="284312"/>
                    <a:pt x="278626" y="296808"/>
                  </a:cubicBezTo>
                  <a:cubicBezTo>
                    <a:pt x="278626" y="309293"/>
                    <a:pt x="278626" y="319135"/>
                    <a:pt x="278257" y="328228"/>
                  </a:cubicBezTo>
                  <a:cubicBezTo>
                    <a:pt x="277876" y="337309"/>
                    <a:pt x="277114" y="345640"/>
                    <a:pt x="268783" y="356245"/>
                  </a:cubicBezTo>
                  <a:cubicBezTo>
                    <a:pt x="260464" y="366837"/>
                    <a:pt x="244564" y="379714"/>
                    <a:pt x="225628" y="390319"/>
                  </a:cubicBezTo>
                  <a:cubicBezTo>
                    <a:pt x="206705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10" y="427415"/>
                    <a:pt x="100699" y="414538"/>
                    <a:pt x="96914" y="400161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09" y="333524"/>
                    <a:pt x="59817" y="313090"/>
                    <a:pt x="49593" y="297558"/>
                  </a:cubicBezTo>
                  <a:cubicBezTo>
                    <a:pt x="39370" y="282039"/>
                    <a:pt x="29528" y="271447"/>
                    <a:pt x="20815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3" y="178305"/>
                  </a:cubicBezTo>
                  <a:cubicBezTo>
                    <a:pt x="17412" y="167713"/>
                    <a:pt x="28766" y="158620"/>
                    <a:pt x="41262" y="149920"/>
                  </a:cubicBezTo>
                  <a:cubicBezTo>
                    <a:pt x="53759" y="141208"/>
                    <a:pt x="67386" y="132877"/>
                    <a:pt x="80252" y="123416"/>
                  </a:cubicBezTo>
                  <a:cubicBezTo>
                    <a:pt x="93129" y="113954"/>
                    <a:pt x="105245" y="103350"/>
                    <a:pt x="115850" y="92377"/>
                  </a:cubicBezTo>
                  <a:cubicBezTo>
                    <a:pt x="126441" y="81391"/>
                    <a:pt x="135534" y="70038"/>
                    <a:pt x="144615" y="57922"/>
                  </a:cubicBezTo>
                  <a:cubicBezTo>
                    <a:pt x="153695" y="45806"/>
                    <a:pt x="162789" y="32941"/>
                    <a:pt x="172250" y="23466"/>
                  </a:cubicBezTo>
                  <a:cubicBezTo>
                    <a:pt x="181712" y="14005"/>
                    <a:pt x="191554" y="7947"/>
                    <a:pt x="200266" y="4163"/>
                  </a:cubicBezTo>
                  <a:cubicBezTo>
                    <a:pt x="204623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4" name="Shape 1577">
              <a:extLst>
                <a:ext uri="{FF2B5EF4-FFF2-40B4-BE49-F238E27FC236}">
                  <a16:creationId xmlns:a16="http://schemas.microsoft.com/office/drawing/2014/main" id="{BA8B4A4B-3A8F-4674-8116-CE1CFD5A53BD}"/>
                </a:ext>
              </a:extLst>
            </p:cNvPr>
            <p:cNvSpPr/>
            <p:nvPr/>
          </p:nvSpPr>
          <p:spPr>
            <a:xfrm>
              <a:off x="4559797" y="115643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5" name="Shape 1578">
              <a:extLst>
                <a:ext uri="{FF2B5EF4-FFF2-40B4-BE49-F238E27FC236}">
                  <a16:creationId xmlns:a16="http://schemas.microsoft.com/office/drawing/2014/main" id="{2366A04E-95C4-4AF2-AD66-CB072FCAF9F1}"/>
                </a:ext>
              </a:extLst>
            </p:cNvPr>
            <p:cNvSpPr/>
            <p:nvPr/>
          </p:nvSpPr>
          <p:spPr>
            <a:xfrm>
              <a:off x="4632606" y="1395363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4" y="5309"/>
                    <a:pt x="124397" y="10618"/>
                    <a:pt x="157391" y="13653"/>
                  </a:cubicBezTo>
                  <a:cubicBezTo>
                    <a:pt x="190386" y="16688"/>
                    <a:pt x="194170" y="17437"/>
                    <a:pt x="199098" y="16307"/>
                  </a:cubicBezTo>
                  <a:cubicBezTo>
                    <a:pt x="204038" y="15164"/>
                    <a:pt x="210096" y="12129"/>
                    <a:pt x="216167" y="10618"/>
                  </a:cubicBezTo>
                  <a:cubicBezTo>
                    <a:pt x="222237" y="9093"/>
                    <a:pt x="228308" y="9093"/>
                    <a:pt x="233997" y="11379"/>
                  </a:cubicBezTo>
                  <a:cubicBezTo>
                    <a:pt x="239675" y="13653"/>
                    <a:pt x="244996" y="18199"/>
                    <a:pt x="249162" y="18961"/>
                  </a:cubicBezTo>
                  <a:cubicBezTo>
                    <a:pt x="253327" y="19710"/>
                    <a:pt x="256362" y="16688"/>
                    <a:pt x="260159" y="15164"/>
                  </a:cubicBezTo>
                  <a:cubicBezTo>
                    <a:pt x="263957" y="13653"/>
                    <a:pt x="268503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6" name="Shape 1579">
              <a:extLst>
                <a:ext uri="{FF2B5EF4-FFF2-40B4-BE49-F238E27FC236}">
                  <a16:creationId xmlns:a16="http://schemas.microsoft.com/office/drawing/2014/main" id="{0BB8BECA-8107-46DD-A060-CA346A00C40B}"/>
                </a:ext>
              </a:extLst>
            </p:cNvPr>
            <p:cNvSpPr/>
            <p:nvPr/>
          </p:nvSpPr>
          <p:spPr>
            <a:xfrm>
              <a:off x="4628060" y="1515949"/>
              <a:ext cx="197955" cy="113779"/>
            </a:xfrm>
            <a:custGeom>
              <a:avLst/>
              <a:gdLst/>
              <a:ahLst/>
              <a:cxnLst/>
              <a:rect l="0" t="0" r="0" b="0"/>
              <a:pathLst>
                <a:path w="197955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890" y="6071"/>
                    <a:pt x="16688" y="5321"/>
                    <a:pt x="19342" y="6833"/>
                  </a:cubicBezTo>
                  <a:cubicBezTo>
                    <a:pt x="21996" y="8344"/>
                    <a:pt x="23508" y="12142"/>
                    <a:pt x="26162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196" y="13653"/>
                    <a:pt x="43993" y="15939"/>
                    <a:pt x="46647" y="19723"/>
                  </a:cubicBezTo>
                  <a:cubicBezTo>
                    <a:pt x="49301" y="23521"/>
                    <a:pt x="50813" y="28829"/>
                    <a:pt x="54991" y="32995"/>
                  </a:cubicBezTo>
                  <a:cubicBezTo>
                    <a:pt x="59156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61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5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6997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85" y="94056"/>
                    <a:pt x="176721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55" y="113779"/>
                    <a:pt x="197955" y="113779"/>
                    <a:pt x="197955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7" name="Shape 1580">
              <a:extLst>
                <a:ext uri="{FF2B5EF4-FFF2-40B4-BE49-F238E27FC236}">
                  <a16:creationId xmlns:a16="http://schemas.microsoft.com/office/drawing/2014/main" id="{0F8CC7F8-0383-42D1-9241-EC11EFFC8E99}"/>
                </a:ext>
              </a:extLst>
            </p:cNvPr>
            <p:cNvSpPr/>
            <p:nvPr/>
          </p:nvSpPr>
          <p:spPr>
            <a:xfrm>
              <a:off x="4309505" y="1117766"/>
              <a:ext cx="20473" cy="373164"/>
            </a:xfrm>
            <a:custGeom>
              <a:avLst/>
              <a:gdLst/>
              <a:ahLst/>
              <a:cxnLst/>
              <a:rect l="0" t="0" r="0" b="0"/>
              <a:pathLst>
                <a:path w="20473" h="373164">
                  <a:moveTo>
                    <a:pt x="0" y="0"/>
                  </a:moveTo>
                  <a:lnTo>
                    <a:pt x="20473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8" name="Shape 1581">
              <a:extLst>
                <a:ext uri="{FF2B5EF4-FFF2-40B4-BE49-F238E27FC236}">
                  <a16:creationId xmlns:a16="http://schemas.microsoft.com/office/drawing/2014/main" id="{602D28CE-C62E-4881-A4F5-AC66E27333F5}"/>
                </a:ext>
              </a:extLst>
            </p:cNvPr>
            <p:cNvSpPr/>
            <p:nvPr/>
          </p:nvSpPr>
          <p:spPr>
            <a:xfrm>
              <a:off x="4321456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9" name="Shape 1582">
              <a:extLst>
                <a:ext uri="{FF2B5EF4-FFF2-40B4-BE49-F238E27FC236}">
                  <a16:creationId xmlns:a16="http://schemas.microsoft.com/office/drawing/2014/main" id="{81B6799A-C0EF-43AB-A9E1-912EF044A077}"/>
                </a:ext>
              </a:extLst>
            </p:cNvPr>
            <p:cNvSpPr/>
            <p:nvPr/>
          </p:nvSpPr>
          <p:spPr>
            <a:xfrm>
              <a:off x="2816621" y="99943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5"/>
                    <a:pt x="393636" y="41720"/>
                    <a:pt x="382257" y="44374"/>
                  </a:cubicBezTo>
                  <a:cubicBezTo>
                    <a:pt x="370890" y="47028"/>
                    <a:pt x="357238" y="50813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8"/>
                    <a:pt x="329171" y="112255"/>
                    <a:pt x="330682" y="114147"/>
                  </a:cubicBezTo>
                  <a:cubicBezTo>
                    <a:pt x="332206" y="116040"/>
                    <a:pt x="332206" y="116040"/>
                    <a:pt x="324611" y="116040"/>
                  </a:cubicBezTo>
                  <a:cubicBezTo>
                    <a:pt x="317030" y="116040"/>
                    <a:pt x="301866" y="116040"/>
                    <a:pt x="294284" y="116040"/>
                  </a:cubicBezTo>
                  <a:cubicBezTo>
                    <a:pt x="286689" y="116040"/>
                    <a:pt x="286689" y="116040"/>
                    <a:pt x="286689" y="113005"/>
                  </a:cubicBezTo>
                  <a:cubicBezTo>
                    <a:pt x="286689" y="109982"/>
                    <a:pt x="286689" y="103911"/>
                    <a:pt x="279488" y="98603"/>
                  </a:cubicBezTo>
                  <a:cubicBezTo>
                    <a:pt x="272288" y="93294"/>
                    <a:pt x="257873" y="88735"/>
                    <a:pt x="246113" y="84950"/>
                  </a:cubicBezTo>
                  <a:cubicBezTo>
                    <a:pt x="234365" y="81153"/>
                    <a:pt x="225259" y="78118"/>
                    <a:pt x="213880" y="82296"/>
                  </a:cubicBezTo>
                  <a:cubicBezTo>
                    <a:pt x="202501" y="86462"/>
                    <a:pt x="188849" y="97841"/>
                    <a:pt x="178612" y="110731"/>
                  </a:cubicBezTo>
                  <a:cubicBezTo>
                    <a:pt x="168376" y="123635"/>
                    <a:pt x="161544" y="138036"/>
                    <a:pt x="155105" y="150178"/>
                  </a:cubicBezTo>
                  <a:cubicBezTo>
                    <a:pt x="148653" y="162306"/>
                    <a:pt x="142582" y="172174"/>
                    <a:pt x="133490" y="180899"/>
                  </a:cubicBezTo>
                  <a:cubicBezTo>
                    <a:pt x="124383" y="189611"/>
                    <a:pt x="112242" y="197205"/>
                    <a:pt x="100113" y="205917"/>
                  </a:cubicBezTo>
                  <a:cubicBezTo>
                    <a:pt x="87972" y="214642"/>
                    <a:pt x="75844" y="224510"/>
                    <a:pt x="67119" y="231330"/>
                  </a:cubicBezTo>
                  <a:cubicBezTo>
                    <a:pt x="58394" y="238163"/>
                    <a:pt x="53086" y="241947"/>
                    <a:pt x="45503" y="247637"/>
                  </a:cubicBezTo>
                  <a:cubicBezTo>
                    <a:pt x="37922" y="253326"/>
                    <a:pt x="28054" y="260909"/>
                    <a:pt x="20091" y="269252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74"/>
                    <a:pt x="0" y="318554"/>
                    <a:pt x="749" y="330314"/>
                  </a:cubicBezTo>
                  <a:cubicBezTo>
                    <a:pt x="1511" y="342062"/>
                    <a:pt x="3022" y="354202"/>
                    <a:pt x="7201" y="363308"/>
                  </a:cubicBezTo>
                  <a:cubicBezTo>
                    <a:pt x="11366" y="372402"/>
                    <a:pt x="18199" y="378472"/>
                    <a:pt x="24650" y="388327"/>
                  </a:cubicBezTo>
                  <a:cubicBezTo>
                    <a:pt x="31090" y="398195"/>
                    <a:pt x="37160" y="411848"/>
                    <a:pt x="43611" y="422465"/>
                  </a:cubicBezTo>
                  <a:cubicBezTo>
                    <a:pt x="50050" y="433082"/>
                    <a:pt x="56883" y="440664"/>
                    <a:pt x="63703" y="450913"/>
                  </a:cubicBezTo>
                  <a:cubicBezTo>
                    <a:pt x="70535" y="461149"/>
                    <a:pt x="77355" y="474040"/>
                    <a:pt x="83426" y="486549"/>
                  </a:cubicBezTo>
                  <a:cubicBezTo>
                    <a:pt x="89496" y="499071"/>
                    <a:pt x="94805" y="511200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193"/>
                    <a:pt x="96317" y="559752"/>
                  </a:cubicBezTo>
                  <a:cubicBezTo>
                    <a:pt x="92532" y="564299"/>
                    <a:pt x="89496" y="566572"/>
                    <a:pt x="88734" y="568845"/>
                  </a:cubicBezTo>
                  <a:cubicBezTo>
                    <a:pt x="87972" y="571119"/>
                    <a:pt x="89496" y="573405"/>
                    <a:pt x="95186" y="575678"/>
                  </a:cubicBezTo>
                  <a:cubicBezTo>
                    <a:pt x="100876" y="577951"/>
                    <a:pt x="110731" y="580224"/>
                    <a:pt x="120967" y="579844"/>
                  </a:cubicBezTo>
                  <a:cubicBezTo>
                    <a:pt x="131203" y="579463"/>
                    <a:pt x="141833" y="576428"/>
                    <a:pt x="149034" y="573774"/>
                  </a:cubicBezTo>
                  <a:cubicBezTo>
                    <a:pt x="156235" y="571119"/>
                    <a:pt x="160032" y="568846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06"/>
                    <a:pt x="229806" y="537375"/>
                  </a:cubicBezTo>
                  <a:cubicBezTo>
                    <a:pt x="237388" y="536232"/>
                    <a:pt x="244983" y="535483"/>
                    <a:pt x="252564" y="532816"/>
                  </a:cubicBezTo>
                  <a:cubicBezTo>
                    <a:pt x="260147" y="530161"/>
                    <a:pt x="267728" y="525615"/>
                    <a:pt x="277596" y="519925"/>
                  </a:cubicBezTo>
                  <a:cubicBezTo>
                    <a:pt x="287451" y="514236"/>
                    <a:pt x="299593" y="507416"/>
                    <a:pt x="312483" y="500583"/>
                  </a:cubicBezTo>
                  <a:cubicBezTo>
                    <a:pt x="325374" y="493763"/>
                    <a:pt x="339026" y="486931"/>
                    <a:pt x="348894" y="481241"/>
                  </a:cubicBezTo>
                  <a:cubicBezTo>
                    <a:pt x="358749" y="475552"/>
                    <a:pt x="364820" y="471005"/>
                    <a:pt x="376199" y="468350"/>
                  </a:cubicBezTo>
                  <a:cubicBezTo>
                    <a:pt x="387566" y="465696"/>
                    <a:pt x="404253" y="464934"/>
                    <a:pt x="417906" y="464566"/>
                  </a:cubicBezTo>
                  <a:cubicBezTo>
                    <a:pt x="431558" y="464185"/>
                    <a:pt x="442176" y="464185"/>
                    <a:pt x="453935" y="466839"/>
                  </a:cubicBezTo>
                  <a:cubicBezTo>
                    <a:pt x="465696" y="469493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01"/>
                  </a:cubicBezTo>
                  <a:cubicBezTo>
                    <a:pt x="527126" y="522580"/>
                    <a:pt x="533197" y="535483"/>
                    <a:pt x="537362" y="543814"/>
                  </a:cubicBezTo>
                  <a:cubicBezTo>
                    <a:pt x="541540" y="552158"/>
                    <a:pt x="543813" y="555955"/>
                    <a:pt x="544956" y="557847"/>
                  </a:cubicBezTo>
                  <a:cubicBezTo>
                    <a:pt x="546087" y="559753"/>
                    <a:pt x="546087" y="559753"/>
                    <a:pt x="547992" y="556717"/>
                  </a:cubicBezTo>
                  <a:cubicBezTo>
                    <a:pt x="549884" y="553682"/>
                    <a:pt x="553669" y="547611"/>
                    <a:pt x="558228" y="540029"/>
                  </a:cubicBezTo>
                  <a:cubicBezTo>
                    <a:pt x="562775" y="532447"/>
                    <a:pt x="568083" y="523342"/>
                    <a:pt x="571119" y="518033"/>
                  </a:cubicBezTo>
                  <a:cubicBezTo>
                    <a:pt x="574154" y="512725"/>
                    <a:pt x="574916" y="511201"/>
                    <a:pt x="575665" y="510832"/>
                  </a:cubicBezTo>
                  <a:cubicBezTo>
                    <a:pt x="576427" y="510451"/>
                    <a:pt x="577190" y="511201"/>
                    <a:pt x="578701" y="514617"/>
                  </a:cubicBezTo>
                  <a:cubicBezTo>
                    <a:pt x="580224" y="518033"/>
                    <a:pt x="582498" y="524104"/>
                    <a:pt x="584009" y="530923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75"/>
                    <a:pt x="596150" y="572643"/>
                    <a:pt x="600697" y="582498"/>
                  </a:cubicBezTo>
                  <a:cubicBezTo>
                    <a:pt x="605256" y="592366"/>
                    <a:pt x="609803" y="602221"/>
                    <a:pt x="615874" y="609423"/>
                  </a:cubicBezTo>
                  <a:cubicBezTo>
                    <a:pt x="621931" y="616636"/>
                    <a:pt x="629526" y="621182"/>
                    <a:pt x="639000" y="626110"/>
                  </a:cubicBezTo>
                  <a:cubicBezTo>
                    <a:pt x="648487" y="631037"/>
                    <a:pt x="659866" y="636346"/>
                    <a:pt x="667829" y="640144"/>
                  </a:cubicBezTo>
                  <a:cubicBezTo>
                    <a:pt x="675792" y="643941"/>
                    <a:pt x="680338" y="646214"/>
                    <a:pt x="686790" y="645071"/>
                  </a:cubicBezTo>
                  <a:cubicBezTo>
                    <a:pt x="693229" y="643941"/>
                    <a:pt x="701573" y="639382"/>
                    <a:pt x="709917" y="640144"/>
                  </a:cubicBezTo>
                  <a:cubicBezTo>
                    <a:pt x="718260" y="640905"/>
                    <a:pt x="726605" y="646976"/>
                    <a:pt x="735330" y="649250"/>
                  </a:cubicBezTo>
                  <a:cubicBezTo>
                    <a:pt x="744054" y="651523"/>
                    <a:pt x="753148" y="649999"/>
                    <a:pt x="762635" y="646976"/>
                  </a:cubicBezTo>
                  <a:cubicBezTo>
                    <a:pt x="772109" y="643941"/>
                    <a:pt x="781977" y="639382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73"/>
                    <a:pt x="827481" y="633323"/>
                    <a:pt x="830516" y="628764"/>
                  </a:cubicBezTo>
                  <a:cubicBezTo>
                    <a:pt x="833551" y="624218"/>
                    <a:pt x="836587" y="615874"/>
                    <a:pt x="839990" y="606768"/>
                  </a:cubicBezTo>
                  <a:cubicBezTo>
                    <a:pt x="843406" y="597675"/>
                    <a:pt x="847204" y="587807"/>
                    <a:pt x="851751" y="576809"/>
                  </a:cubicBezTo>
                  <a:cubicBezTo>
                    <a:pt x="856297" y="565810"/>
                    <a:pt x="861619" y="553682"/>
                    <a:pt x="868057" y="539648"/>
                  </a:cubicBezTo>
                  <a:cubicBezTo>
                    <a:pt x="874509" y="525615"/>
                    <a:pt x="882091" y="509689"/>
                    <a:pt x="888161" y="497180"/>
                  </a:cubicBezTo>
                  <a:cubicBezTo>
                    <a:pt x="894232" y="484657"/>
                    <a:pt x="898779" y="475552"/>
                    <a:pt x="902195" y="461531"/>
                  </a:cubicBezTo>
                  <a:cubicBezTo>
                    <a:pt x="905599" y="447498"/>
                    <a:pt x="907885" y="428536"/>
                    <a:pt x="907885" y="411467"/>
                  </a:cubicBezTo>
                  <a:cubicBezTo>
                    <a:pt x="907885" y="394398"/>
                    <a:pt x="905599" y="379235"/>
                    <a:pt x="902195" y="366344"/>
                  </a:cubicBezTo>
                  <a:cubicBezTo>
                    <a:pt x="898779" y="353441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29"/>
                  </a:cubicBezTo>
                  <a:cubicBezTo>
                    <a:pt x="868438" y="302628"/>
                    <a:pt x="860856" y="295796"/>
                    <a:pt x="848334" y="286321"/>
                  </a:cubicBezTo>
                  <a:cubicBezTo>
                    <a:pt x="835825" y="276835"/>
                    <a:pt x="818375" y="264706"/>
                    <a:pt x="806627" y="252946"/>
                  </a:cubicBezTo>
                  <a:cubicBezTo>
                    <a:pt x="794867" y="241186"/>
                    <a:pt x="788796" y="229819"/>
                    <a:pt x="781596" y="216916"/>
                  </a:cubicBezTo>
                  <a:cubicBezTo>
                    <a:pt x="774395" y="204026"/>
                    <a:pt x="766051" y="189611"/>
                    <a:pt x="760742" y="174447"/>
                  </a:cubicBezTo>
                  <a:cubicBezTo>
                    <a:pt x="755421" y="159283"/>
                    <a:pt x="753148" y="143345"/>
                    <a:pt x="750494" y="127800"/>
                  </a:cubicBezTo>
                  <a:cubicBezTo>
                    <a:pt x="747839" y="112255"/>
                    <a:pt x="744804" y="97079"/>
                    <a:pt x="738365" y="92532"/>
                  </a:cubicBezTo>
                  <a:cubicBezTo>
                    <a:pt x="731913" y="87986"/>
                    <a:pt x="722058" y="94043"/>
                    <a:pt x="715226" y="84569"/>
                  </a:cubicBezTo>
                  <a:cubicBezTo>
                    <a:pt x="708406" y="75082"/>
                    <a:pt x="704608" y="50063"/>
                    <a:pt x="701192" y="31852"/>
                  </a:cubicBezTo>
                  <a:cubicBezTo>
                    <a:pt x="697788" y="13653"/>
                    <a:pt x="694753" y="2274"/>
                    <a:pt x="692480" y="1143"/>
                  </a:cubicBezTo>
                  <a:cubicBezTo>
                    <a:pt x="690194" y="0"/>
                    <a:pt x="688682" y="9106"/>
                    <a:pt x="686790" y="15545"/>
                  </a:cubicBezTo>
                  <a:cubicBezTo>
                    <a:pt x="684885" y="21996"/>
                    <a:pt x="682612" y="25781"/>
                    <a:pt x="679958" y="33375"/>
                  </a:cubicBezTo>
                  <a:cubicBezTo>
                    <a:pt x="677303" y="40958"/>
                    <a:pt x="674268" y="52337"/>
                    <a:pt x="671233" y="62954"/>
                  </a:cubicBezTo>
                  <a:cubicBezTo>
                    <a:pt x="668197" y="73571"/>
                    <a:pt x="665175" y="83426"/>
                    <a:pt x="661758" y="97079"/>
                  </a:cubicBezTo>
                  <a:cubicBezTo>
                    <a:pt x="658342" y="110731"/>
                    <a:pt x="654545" y="128181"/>
                    <a:pt x="652271" y="138799"/>
                  </a:cubicBezTo>
                  <a:cubicBezTo>
                    <a:pt x="649998" y="149415"/>
                    <a:pt x="649236" y="153213"/>
                    <a:pt x="646582" y="158140"/>
                  </a:cubicBezTo>
                  <a:cubicBezTo>
                    <a:pt x="643928" y="163068"/>
                    <a:pt x="639381" y="169139"/>
                    <a:pt x="634834" y="173685"/>
                  </a:cubicBezTo>
                  <a:cubicBezTo>
                    <a:pt x="630275" y="178245"/>
                    <a:pt x="625729" y="181267"/>
                    <a:pt x="620801" y="182029"/>
                  </a:cubicBezTo>
                  <a:cubicBezTo>
                    <a:pt x="615874" y="182791"/>
                    <a:pt x="610565" y="181267"/>
                    <a:pt x="604113" y="178613"/>
                  </a:cubicBezTo>
                  <a:cubicBezTo>
                    <a:pt x="597661" y="175959"/>
                    <a:pt x="590080" y="172174"/>
                    <a:pt x="570738" y="160795"/>
                  </a:cubicBezTo>
                  <a:cubicBezTo>
                    <a:pt x="551396" y="149415"/>
                    <a:pt x="520306" y="130454"/>
                    <a:pt x="504749" y="120980"/>
                  </a:cubicBezTo>
                  <a:cubicBezTo>
                    <a:pt x="489203" y="111493"/>
                    <a:pt x="489203" y="111493"/>
                    <a:pt x="494893" y="106947"/>
                  </a:cubicBezTo>
                  <a:cubicBezTo>
                    <a:pt x="500583" y="102387"/>
                    <a:pt x="511962" y="93294"/>
                    <a:pt x="518782" y="86081"/>
                  </a:cubicBezTo>
                  <a:cubicBezTo>
                    <a:pt x="525614" y="78880"/>
                    <a:pt x="527888" y="73571"/>
                    <a:pt x="532434" y="68643"/>
                  </a:cubicBezTo>
                  <a:cubicBezTo>
                    <a:pt x="536994" y="63716"/>
                    <a:pt x="543813" y="59157"/>
                    <a:pt x="547992" y="54610"/>
                  </a:cubicBezTo>
                  <a:cubicBezTo>
                    <a:pt x="552157" y="50063"/>
                    <a:pt x="553669" y="45504"/>
                    <a:pt x="552538" y="43612"/>
                  </a:cubicBezTo>
                  <a:cubicBezTo>
                    <a:pt x="551396" y="41720"/>
                    <a:pt x="547611" y="42469"/>
                    <a:pt x="535470" y="43231"/>
                  </a:cubicBezTo>
                  <a:cubicBezTo>
                    <a:pt x="523341" y="43993"/>
                    <a:pt x="502856" y="44755"/>
                    <a:pt x="486549" y="42850"/>
                  </a:cubicBezTo>
                  <a:cubicBezTo>
                    <a:pt x="470242" y="40958"/>
                    <a:pt x="458114" y="36411"/>
                    <a:pt x="447865" y="33375"/>
                  </a:cubicBezTo>
                  <a:cubicBezTo>
                    <a:pt x="437629" y="30340"/>
                    <a:pt x="429285" y="28816"/>
                    <a:pt x="423595" y="29959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0" name="Shape 1583">
              <a:extLst>
                <a:ext uri="{FF2B5EF4-FFF2-40B4-BE49-F238E27FC236}">
                  <a16:creationId xmlns:a16="http://schemas.microsoft.com/office/drawing/2014/main" id="{09404967-41DE-48CE-9E69-D068F9787A48}"/>
                </a:ext>
              </a:extLst>
            </p:cNvPr>
            <p:cNvSpPr/>
            <p:nvPr/>
          </p:nvSpPr>
          <p:spPr>
            <a:xfrm>
              <a:off x="3498102" y="1690396"/>
              <a:ext cx="78118" cy="67894"/>
            </a:xfrm>
            <a:custGeom>
              <a:avLst/>
              <a:gdLst/>
              <a:ahLst/>
              <a:cxnLst/>
              <a:rect l="0" t="0" r="0" b="0"/>
              <a:pathLst>
                <a:path w="78118" h="67894">
                  <a:moveTo>
                    <a:pt x="2655" y="190"/>
                  </a:moveTo>
                  <a:cubicBezTo>
                    <a:pt x="0" y="381"/>
                    <a:pt x="0" y="3416"/>
                    <a:pt x="940" y="10439"/>
                  </a:cubicBezTo>
                  <a:cubicBezTo>
                    <a:pt x="1893" y="17450"/>
                    <a:pt x="3785" y="28448"/>
                    <a:pt x="6248" y="35839"/>
                  </a:cubicBezTo>
                  <a:cubicBezTo>
                    <a:pt x="8713" y="43243"/>
                    <a:pt x="11748" y="47028"/>
                    <a:pt x="14783" y="50635"/>
                  </a:cubicBezTo>
                  <a:cubicBezTo>
                    <a:pt x="17818" y="54242"/>
                    <a:pt x="20853" y="57645"/>
                    <a:pt x="23888" y="60490"/>
                  </a:cubicBezTo>
                  <a:cubicBezTo>
                    <a:pt x="26924" y="63335"/>
                    <a:pt x="29959" y="65608"/>
                    <a:pt x="32804" y="66751"/>
                  </a:cubicBezTo>
                  <a:cubicBezTo>
                    <a:pt x="35649" y="67894"/>
                    <a:pt x="38303" y="67894"/>
                    <a:pt x="41707" y="66751"/>
                  </a:cubicBezTo>
                  <a:cubicBezTo>
                    <a:pt x="45123" y="65608"/>
                    <a:pt x="49302" y="63335"/>
                    <a:pt x="52514" y="61442"/>
                  </a:cubicBezTo>
                  <a:cubicBezTo>
                    <a:pt x="55740" y="59550"/>
                    <a:pt x="58014" y="58026"/>
                    <a:pt x="60477" y="58026"/>
                  </a:cubicBezTo>
                  <a:cubicBezTo>
                    <a:pt x="62954" y="58026"/>
                    <a:pt x="65608" y="59550"/>
                    <a:pt x="67310" y="58407"/>
                  </a:cubicBezTo>
                  <a:cubicBezTo>
                    <a:pt x="69012" y="57264"/>
                    <a:pt x="69773" y="53480"/>
                    <a:pt x="70346" y="49873"/>
                  </a:cubicBezTo>
                  <a:cubicBezTo>
                    <a:pt x="70917" y="46266"/>
                    <a:pt x="71286" y="42863"/>
                    <a:pt x="72429" y="37744"/>
                  </a:cubicBezTo>
                  <a:cubicBezTo>
                    <a:pt x="73571" y="32626"/>
                    <a:pt x="75463" y="25793"/>
                    <a:pt x="76416" y="19914"/>
                  </a:cubicBezTo>
                  <a:cubicBezTo>
                    <a:pt x="77356" y="14034"/>
                    <a:pt x="77356" y="9106"/>
                    <a:pt x="77546" y="6833"/>
                  </a:cubicBezTo>
                  <a:cubicBezTo>
                    <a:pt x="77737" y="4559"/>
                    <a:pt x="78118" y="4940"/>
                    <a:pt x="75845" y="4940"/>
                  </a:cubicBezTo>
                  <a:cubicBezTo>
                    <a:pt x="73571" y="4940"/>
                    <a:pt x="68631" y="4559"/>
                    <a:pt x="65228" y="5131"/>
                  </a:cubicBezTo>
                  <a:cubicBezTo>
                    <a:pt x="61811" y="5690"/>
                    <a:pt x="59919" y="7214"/>
                    <a:pt x="57265" y="8153"/>
                  </a:cubicBezTo>
                  <a:cubicBezTo>
                    <a:pt x="54610" y="9106"/>
                    <a:pt x="51194" y="9487"/>
                    <a:pt x="46825" y="10058"/>
                  </a:cubicBezTo>
                  <a:cubicBezTo>
                    <a:pt x="42469" y="10630"/>
                    <a:pt x="37161" y="11379"/>
                    <a:pt x="31852" y="10630"/>
                  </a:cubicBezTo>
                  <a:cubicBezTo>
                    <a:pt x="26544" y="9868"/>
                    <a:pt x="21235" y="7594"/>
                    <a:pt x="15926" y="5131"/>
                  </a:cubicBezTo>
                  <a:cubicBezTo>
                    <a:pt x="10618" y="2667"/>
                    <a:pt x="5309" y="0"/>
                    <a:pt x="2655" y="1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1" name="Shape 1584">
              <a:extLst>
                <a:ext uri="{FF2B5EF4-FFF2-40B4-BE49-F238E27FC236}">
                  <a16:creationId xmlns:a16="http://schemas.microsoft.com/office/drawing/2014/main" id="{102F7E83-7986-47C1-A41F-DCE327085956}"/>
                </a:ext>
              </a:extLst>
            </p:cNvPr>
            <p:cNvSpPr/>
            <p:nvPr/>
          </p:nvSpPr>
          <p:spPr>
            <a:xfrm>
              <a:off x="3441206" y="1336193"/>
              <a:ext cx="11951" cy="280454"/>
            </a:xfrm>
            <a:custGeom>
              <a:avLst/>
              <a:gdLst/>
              <a:ahLst/>
              <a:cxnLst/>
              <a:rect l="0" t="0" r="0" b="0"/>
              <a:pathLst>
                <a:path w="11951" h="280454">
                  <a:moveTo>
                    <a:pt x="0" y="280454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2" name="Shape 1585">
              <a:extLst>
                <a:ext uri="{FF2B5EF4-FFF2-40B4-BE49-F238E27FC236}">
                  <a16:creationId xmlns:a16="http://schemas.microsoft.com/office/drawing/2014/main" id="{FDF11308-0864-4F41-9EBD-4D5BFAB5EAD0}"/>
                </a:ext>
              </a:extLst>
            </p:cNvPr>
            <p:cNvSpPr/>
            <p:nvPr/>
          </p:nvSpPr>
          <p:spPr>
            <a:xfrm>
              <a:off x="2839633" y="1113641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09" y="473"/>
                  </a:moveTo>
                  <a:cubicBezTo>
                    <a:pt x="216926" y="0"/>
                    <a:pt x="221088" y="378"/>
                    <a:pt x="225628" y="1889"/>
                  </a:cubicBezTo>
                  <a:cubicBezTo>
                    <a:pt x="234722" y="4925"/>
                    <a:pt x="245326" y="12494"/>
                    <a:pt x="252514" y="20825"/>
                  </a:cubicBezTo>
                  <a:cubicBezTo>
                    <a:pt x="259703" y="29156"/>
                    <a:pt x="263487" y="38236"/>
                    <a:pt x="265761" y="51864"/>
                  </a:cubicBezTo>
                  <a:cubicBezTo>
                    <a:pt x="268034" y="65491"/>
                    <a:pt x="268795" y="83665"/>
                    <a:pt x="270307" y="99184"/>
                  </a:cubicBezTo>
                  <a:cubicBezTo>
                    <a:pt x="271818" y="114716"/>
                    <a:pt x="274092" y="127581"/>
                    <a:pt x="274472" y="144244"/>
                  </a:cubicBezTo>
                  <a:cubicBezTo>
                    <a:pt x="274853" y="160893"/>
                    <a:pt x="273330" y="181340"/>
                    <a:pt x="273710" y="200263"/>
                  </a:cubicBezTo>
                  <a:cubicBezTo>
                    <a:pt x="274092" y="219199"/>
                    <a:pt x="276365" y="236610"/>
                    <a:pt x="277495" y="252892"/>
                  </a:cubicBezTo>
                  <a:cubicBezTo>
                    <a:pt x="278638" y="269173"/>
                    <a:pt x="278638" y="284312"/>
                    <a:pt x="278638" y="296808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5" y="366837"/>
                    <a:pt x="244564" y="379714"/>
                    <a:pt x="225641" y="390319"/>
                  </a:cubicBezTo>
                  <a:cubicBezTo>
                    <a:pt x="206706" y="400910"/>
                    <a:pt x="184747" y="409242"/>
                    <a:pt x="163932" y="417192"/>
                  </a:cubicBezTo>
                  <a:cubicBezTo>
                    <a:pt x="143104" y="425142"/>
                    <a:pt x="123419" y="432711"/>
                    <a:pt x="112814" y="430070"/>
                  </a:cubicBezTo>
                  <a:cubicBezTo>
                    <a:pt x="102222" y="427415"/>
                    <a:pt x="100699" y="414537"/>
                    <a:pt x="96914" y="400161"/>
                  </a:cubicBezTo>
                  <a:cubicBezTo>
                    <a:pt x="93129" y="385771"/>
                    <a:pt x="87071" y="369871"/>
                    <a:pt x="78753" y="351698"/>
                  </a:cubicBezTo>
                  <a:cubicBezTo>
                    <a:pt x="70422" y="333524"/>
                    <a:pt x="59817" y="313089"/>
                    <a:pt x="49594" y="297557"/>
                  </a:cubicBezTo>
                  <a:cubicBezTo>
                    <a:pt x="39370" y="282038"/>
                    <a:pt x="29528" y="271446"/>
                    <a:pt x="20828" y="258187"/>
                  </a:cubicBezTo>
                  <a:cubicBezTo>
                    <a:pt x="12116" y="244941"/>
                    <a:pt x="4547" y="229041"/>
                    <a:pt x="2274" y="215033"/>
                  </a:cubicBezTo>
                  <a:cubicBezTo>
                    <a:pt x="0" y="201025"/>
                    <a:pt x="3035" y="188909"/>
                    <a:pt x="10224" y="178305"/>
                  </a:cubicBezTo>
                  <a:cubicBezTo>
                    <a:pt x="17412" y="167713"/>
                    <a:pt x="28778" y="158619"/>
                    <a:pt x="41263" y="149920"/>
                  </a:cubicBezTo>
                  <a:cubicBezTo>
                    <a:pt x="53759" y="141208"/>
                    <a:pt x="67386" y="132877"/>
                    <a:pt x="80264" y="123415"/>
                  </a:cubicBezTo>
                  <a:cubicBezTo>
                    <a:pt x="93129" y="113954"/>
                    <a:pt x="105245" y="103349"/>
                    <a:pt x="115850" y="92377"/>
                  </a:cubicBezTo>
                  <a:cubicBezTo>
                    <a:pt x="126441" y="81391"/>
                    <a:pt x="135535" y="70038"/>
                    <a:pt x="144615" y="57922"/>
                  </a:cubicBezTo>
                  <a:cubicBezTo>
                    <a:pt x="153708" y="45806"/>
                    <a:pt x="162789" y="32941"/>
                    <a:pt x="172251" y="23466"/>
                  </a:cubicBezTo>
                  <a:cubicBezTo>
                    <a:pt x="181725" y="14005"/>
                    <a:pt x="191567" y="7947"/>
                    <a:pt x="200266" y="4163"/>
                  </a:cubicBezTo>
                  <a:cubicBezTo>
                    <a:pt x="204622" y="2270"/>
                    <a:pt x="208693" y="946"/>
                    <a:pt x="212809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" name="Shape 1586">
              <a:extLst>
                <a:ext uri="{FF2B5EF4-FFF2-40B4-BE49-F238E27FC236}">
                  <a16:creationId xmlns:a16="http://schemas.microsoft.com/office/drawing/2014/main" id="{7771B191-6BDD-48B1-B9A7-F922BDA31492}"/>
                </a:ext>
              </a:extLst>
            </p:cNvPr>
            <p:cNvSpPr/>
            <p:nvPr/>
          </p:nvSpPr>
          <p:spPr>
            <a:xfrm>
              <a:off x="3378633" y="1156437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4" name="Shape 1587">
              <a:extLst>
                <a:ext uri="{FF2B5EF4-FFF2-40B4-BE49-F238E27FC236}">
                  <a16:creationId xmlns:a16="http://schemas.microsoft.com/office/drawing/2014/main" id="{3C296BD8-8047-4159-9B62-18D181E08D01}"/>
                </a:ext>
              </a:extLst>
            </p:cNvPr>
            <p:cNvSpPr/>
            <p:nvPr/>
          </p:nvSpPr>
          <p:spPr>
            <a:xfrm>
              <a:off x="3451455" y="1395362"/>
              <a:ext cx="273050" cy="19710"/>
            </a:xfrm>
            <a:custGeom>
              <a:avLst/>
              <a:gdLst/>
              <a:ahLst/>
              <a:cxnLst/>
              <a:rect l="0" t="0" r="0" b="0"/>
              <a:pathLst>
                <a:path w="273050" h="19710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37"/>
                    <a:pt x="199098" y="16307"/>
                  </a:cubicBezTo>
                  <a:cubicBezTo>
                    <a:pt x="204026" y="15164"/>
                    <a:pt x="210096" y="12129"/>
                    <a:pt x="216154" y="10618"/>
                  </a:cubicBezTo>
                  <a:cubicBezTo>
                    <a:pt x="222225" y="9093"/>
                    <a:pt x="228296" y="9093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10"/>
                    <a:pt x="256363" y="16688"/>
                    <a:pt x="260147" y="15164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5" name="Shape 1588">
              <a:extLst>
                <a:ext uri="{FF2B5EF4-FFF2-40B4-BE49-F238E27FC236}">
                  <a16:creationId xmlns:a16="http://schemas.microsoft.com/office/drawing/2014/main" id="{2D1003BB-3404-41BC-94F1-6BA8B7D6569D}"/>
                </a:ext>
              </a:extLst>
            </p:cNvPr>
            <p:cNvSpPr/>
            <p:nvPr/>
          </p:nvSpPr>
          <p:spPr>
            <a:xfrm>
              <a:off x="3446896" y="1515948"/>
              <a:ext cx="197967" cy="113779"/>
            </a:xfrm>
            <a:custGeom>
              <a:avLst/>
              <a:gdLst/>
              <a:ahLst/>
              <a:cxnLst/>
              <a:rect l="0" t="0" r="0" b="0"/>
              <a:pathLst>
                <a:path w="197967" h="113779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86"/>
                    <a:pt x="6071" y="4559"/>
                    <a:pt x="9487" y="5321"/>
                  </a:cubicBezTo>
                  <a:cubicBezTo>
                    <a:pt x="12903" y="6071"/>
                    <a:pt x="16688" y="5321"/>
                    <a:pt x="19342" y="6833"/>
                  </a:cubicBezTo>
                  <a:cubicBezTo>
                    <a:pt x="21996" y="8344"/>
                    <a:pt x="23521" y="12142"/>
                    <a:pt x="26175" y="13284"/>
                  </a:cubicBezTo>
                  <a:cubicBezTo>
                    <a:pt x="28829" y="14415"/>
                    <a:pt x="32614" y="12903"/>
                    <a:pt x="36411" y="13284"/>
                  </a:cubicBezTo>
                  <a:cubicBezTo>
                    <a:pt x="40208" y="13653"/>
                    <a:pt x="43993" y="15939"/>
                    <a:pt x="46647" y="19723"/>
                  </a:cubicBezTo>
                  <a:cubicBezTo>
                    <a:pt x="49301" y="23521"/>
                    <a:pt x="50826" y="28829"/>
                    <a:pt x="54991" y="32995"/>
                  </a:cubicBezTo>
                  <a:cubicBezTo>
                    <a:pt x="59169" y="37173"/>
                    <a:pt x="65989" y="40208"/>
                    <a:pt x="71679" y="43612"/>
                  </a:cubicBezTo>
                  <a:cubicBezTo>
                    <a:pt x="77369" y="47028"/>
                    <a:pt x="81915" y="50826"/>
                    <a:pt x="86474" y="51588"/>
                  </a:cubicBezTo>
                  <a:cubicBezTo>
                    <a:pt x="91021" y="52337"/>
                    <a:pt x="95567" y="50064"/>
                    <a:pt x="100876" y="49302"/>
                  </a:cubicBezTo>
                  <a:cubicBezTo>
                    <a:pt x="106185" y="48552"/>
                    <a:pt x="112256" y="49302"/>
                    <a:pt x="118707" y="49683"/>
                  </a:cubicBezTo>
                  <a:cubicBezTo>
                    <a:pt x="125146" y="50064"/>
                    <a:pt x="131978" y="50064"/>
                    <a:pt x="139941" y="51207"/>
                  </a:cubicBezTo>
                  <a:cubicBezTo>
                    <a:pt x="147904" y="52337"/>
                    <a:pt x="157010" y="54610"/>
                    <a:pt x="161557" y="57646"/>
                  </a:cubicBezTo>
                  <a:cubicBezTo>
                    <a:pt x="166103" y="60681"/>
                    <a:pt x="166103" y="64478"/>
                    <a:pt x="166865" y="70168"/>
                  </a:cubicBezTo>
                  <a:cubicBezTo>
                    <a:pt x="167627" y="75857"/>
                    <a:pt x="169139" y="83439"/>
                    <a:pt x="171412" y="88748"/>
                  </a:cubicBezTo>
                  <a:cubicBezTo>
                    <a:pt x="173698" y="94056"/>
                    <a:pt x="176733" y="97092"/>
                    <a:pt x="181280" y="100876"/>
                  </a:cubicBezTo>
                  <a:cubicBezTo>
                    <a:pt x="185826" y="104673"/>
                    <a:pt x="191897" y="109220"/>
                    <a:pt x="194932" y="111506"/>
                  </a:cubicBezTo>
                  <a:cubicBezTo>
                    <a:pt x="197967" y="113779"/>
                    <a:pt x="197967" y="113779"/>
                    <a:pt x="197967" y="1137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6" name="Shape 1589">
              <a:extLst>
                <a:ext uri="{FF2B5EF4-FFF2-40B4-BE49-F238E27FC236}">
                  <a16:creationId xmlns:a16="http://schemas.microsoft.com/office/drawing/2014/main" id="{2C9B1258-3FD4-46AB-9186-8B6775852D44}"/>
                </a:ext>
              </a:extLst>
            </p:cNvPr>
            <p:cNvSpPr/>
            <p:nvPr/>
          </p:nvSpPr>
          <p:spPr>
            <a:xfrm>
              <a:off x="3128342" y="1117765"/>
              <a:ext cx="20485" cy="373164"/>
            </a:xfrm>
            <a:custGeom>
              <a:avLst/>
              <a:gdLst/>
              <a:ahLst/>
              <a:cxnLst/>
              <a:rect l="0" t="0" r="0" b="0"/>
              <a:pathLst>
                <a:path w="20485" h="373164">
                  <a:moveTo>
                    <a:pt x="0" y="0"/>
                  </a:moveTo>
                  <a:lnTo>
                    <a:pt x="20485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7" name="Shape 1590">
              <a:extLst>
                <a:ext uri="{FF2B5EF4-FFF2-40B4-BE49-F238E27FC236}">
                  <a16:creationId xmlns:a16="http://schemas.microsoft.com/office/drawing/2014/main" id="{5292E6EE-7F19-4C84-8DF7-005384921631}"/>
                </a:ext>
              </a:extLst>
            </p:cNvPr>
            <p:cNvSpPr/>
            <p:nvPr/>
          </p:nvSpPr>
          <p:spPr>
            <a:xfrm>
              <a:off x="3140293" y="1336193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8" name="Shape 1591">
              <a:extLst>
                <a:ext uri="{FF2B5EF4-FFF2-40B4-BE49-F238E27FC236}">
                  <a16:creationId xmlns:a16="http://schemas.microsoft.com/office/drawing/2014/main" id="{F292AA82-BCE6-4D15-BF32-59FACC808EF7}"/>
                </a:ext>
              </a:extLst>
            </p:cNvPr>
            <p:cNvSpPr/>
            <p:nvPr/>
          </p:nvSpPr>
          <p:spPr>
            <a:xfrm>
              <a:off x="2816621" y="0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42" y="40196"/>
                    <a:pt x="393636" y="41720"/>
                    <a:pt x="382257" y="44374"/>
                  </a:cubicBezTo>
                  <a:cubicBezTo>
                    <a:pt x="370891" y="47029"/>
                    <a:pt x="357238" y="50825"/>
                    <a:pt x="346989" y="61062"/>
                  </a:cubicBezTo>
                  <a:cubicBezTo>
                    <a:pt x="336753" y="71298"/>
                    <a:pt x="329933" y="87986"/>
                    <a:pt x="328028" y="98222"/>
                  </a:cubicBezTo>
                  <a:cubicBezTo>
                    <a:pt x="326136" y="108459"/>
                    <a:pt x="329171" y="112256"/>
                    <a:pt x="330683" y="114148"/>
                  </a:cubicBezTo>
                  <a:cubicBezTo>
                    <a:pt x="332206" y="116053"/>
                    <a:pt x="332206" y="116053"/>
                    <a:pt x="324612" y="116053"/>
                  </a:cubicBezTo>
                  <a:cubicBezTo>
                    <a:pt x="317030" y="116053"/>
                    <a:pt x="301866" y="116053"/>
                    <a:pt x="294284" y="116053"/>
                  </a:cubicBezTo>
                  <a:cubicBezTo>
                    <a:pt x="286690" y="116053"/>
                    <a:pt x="286690" y="116053"/>
                    <a:pt x="286690" y="113018"/>
                  </a:cubicBezTo>
                  <a:cubicBezTo>
                    <a:pt x="286690" y="109982"/>
                    <a:pt x="286690" y="103912"/>
                    <a:pt x="279489" y="98603"/>
                  </a:cubicBezTo>
                  <a:cubicBezTo>
                    <a:pt x="272288" y="93294"/>
                    <a:pt x="257873" y="88748"/>
                    <a:pt x="246113" y="84950"/>
                  </a:cubicBezTo>
                  <a:cubicBezTo>
                    <a:pt x="234366" y="81154"/>
                    <a:pt x="225260" y="78131"/>
                    <a:pt x="213880" y="82296"/>
                  </a:cubicBezTo>
                  <a:cubicBezTo>
                    <a:pt x="202501" y="86462"/>
                    <a:pt x="188849" y="97841"/>
                    <a:pt x="178613" y="110744"/>
                  </a:cubicBezTo>
                  <a:cubicBezTo>
                    <a:pt x="168376" y="123635"/>
                    <a:pt x="161544" y="138049"/>
                    <a:pt x="155105" y="150177"/>
                  </a:cubicBezTo>
                  <a:cubicBezTo>
                    <a:pt x="148653" y="162319"/>
                    <a:pt x="142582" y="172174"/>
                    <a:pt x="133490" y="180899"/>
                  </a:cubicBezTo>
                  <a:cubicBezTo>
                    <a:pt x="124383" y="189623"/>
                    <a:pt x="112242" y="197205"/>
                    <a:pt x="100113" y="205930"/>
                  </a:cubicBezTo>
                  <a:cubicBezTo>
                    <a:pt x="87972" y="214643"/>
                    <a:pt x="75844" y="224510"/>
                    <a:pt x="67119" y="231330"/>
                  </a:cubicBezTo>
                  <a:cubicBezTo>
                    <a:pt x="58394" y="238163"/>
                    <a:pt x="53086" y="241948"/>
                    <a:pt x="45503" y="247637"/>
                  </a:cubicBezTo>
                  <a:cubicBezTo>
                    <a:pt x="37922" y="253327"/>
                    <a:pt x="28054" y="260909"/>
                    <a:pt x="20091" y="269253"/>
                  </a:cubicBezTo>
                  <a:cubicBezTo>
                    <a:pt x="12128" y="277596"/>
                    <a:pt x="6057" y="286702"/>
                    <a:pt x="3022" y="296938"/>
                  </a:cubicBezTo>
                  <a:cubicBezTo>
                    <a:pt x="0" y="307187"/>
                    <a:pt x="0" y="318554"/>
                    <a:pt x="749" y="330314"/>
                  </a:cubicBezTo>
                  <a:cubicBezTo>
                    <a:pt x="1511" y="342074"/>
                    <a:pt x="3022" y="354203"/>
                    <a:pt x="7201" y="363309"/>
                  </a:cubicBezTo>
                  <a:cubicBezTo>
                    <a:pt x="11366" y="372414"/>
                    <a:pt x="18199" y="378473"/>
                    <a:pt x="24650" y="388341"/>
                  </a:cubicBezTo>
                  <a:cubicBezTo>
                    <a:pt x="31090" y="398195"/>
                    <a:pt x="37160" y="411848"/>
                    <a:pt x="43611" y="422466"/>
                  </a:cubicBezTo>
                  <a:cubicBezTo>
                    <a:pt x="50050" y="433082"/>
                    <a:pt x="56883" y="440677"/>
                    <a:pt x="63703" y="450914"/>
                  </a:cubicBezTo>
                  <a:cubicBezTo>
                    <a:pt x="70535" y="461150"/>
                    <a:pt x="77355" y="474040"/>
                    <a:pt x="83426" y="486562"/>
                  </a:cubicBezTo>
                  <a:cubicBezTo>
                    <a:pt x="89496" y="499072"/>
                    <a:pt x="94805" y="511213"/>
                    <a:pt x="98971" y="520306"/>
                  </a:cubicBezTo>
                  <a:cubicBezTo>
                    <a:pt x="103149" y="529412"/>
                    <a:pt x="106184" y="535482"/>
                    <a:pt x="105422" y="541921"/>
                  </a:cubicBezTo>
                  <a:cubicBezTo>
                    <a:pt x="104660" y="548373"/>
                    <a:pt x="100113" y="555206"/>
                    <a:pt x="96317" y="559752"/>
                  </a:cubicBezTo>
                  <a:cubicBezTo>
                    <a:pt x="92532" y="564299"/>
                    <a:pt x="89496" y="566572"/>
                    <a:pt x="88734" y="568858"/>
                  </a:cubicBezTo>
                  <a:cubicBezTo>
                    <a:pt x="87972" y="571131"/>
                    <a:pt x="89496" y="573405"/>
                    <a:pt x="95186" y="575678"/>
                  </a:cubicBezTo>
                  <a:cubicBezTo>
                    <a:pt x="100876" y="577951"/>
                    <a:pt x="110731" y="580225"/>
                    <a:pt x="120967" y="579844"/>
                  </a:cubicBezTo>
                  <a:cubicBezTo>
                    <a:pt x="131203" y="579476"/>
                    <a:pt x="141833" y="576440"/>
                    <a:pt x="149034" y="573786"/>
                  </a:cubicBezTo>
                  <a:cubicBezTo>
                    <a:pt x="156235" y="571131"/>
                    <a:pt x="160032" y="568859"/>
                    <a:pt x="169138" y="563537"/>
                  </a:cubicBezTo>
                  <a:cubicBezTo>
                    <a:pt x="178231" y="558229"/>
                    <a:pt x="192646" y="549885"/>
                    <a:pt x="203644" y="544957"/>
                  </a:cubicBezTo>
                  <a:cubicBezTo>
                    <a:pt x="214642" y="540029"/>
                    <a:pt x="222224" y="538518"/>
                    <a:pt x="229806" y="537375"/>
                  </a:cubicBezTo>
                  <a:cubicBezTo>
                    <a:pt x="237388" y="536232"/>
                    <a:pt x="244983" y="535483"/>
                    <a:pt x="252564" y="532829"/>
                  </a:cubicBezTo>
                  <a:cubicBezTo>
                    <a:pt x="260147" y="530174"/>
                    <a:pt x="267728" y="525615"/>
                    <a:pt x="277596" y="519925"/>
                  </a:cubicBezTo>
                  <a:cubicBezTo>
                    <a:pt x="287451" y="514249"/>
                    <a:pt x="299593" y="507416"/>
                    <a:pt x="312483" y="500596"/>
                  </a:cubicBezTo>
                  <a:cubicBezTo>
                    <a:pt x="325374" y="493763"/>
                    <a:pt x="339026" y="486944"/>
                    <a:pt x="348894" y="481254"/>
                  </a:cubicBezTo>
                  <a:cubicBezTo>
                    <a:pt x="358749" y="475564"/>
                    <a:pt x="364820" y="471005"/>
                    <a:pt x="376199" y="468351"/>
                  </a:cubicBezTo>
                  <a:cubicBezTo>
                    <a:pt x="387566" y="465697"/>
                    <a:pt x="404253" y="464947"/>
                    <a:pt x="417906" y="464566"/>
                  </a:cubicBezTo>
                  <a:cubicBezTo>
                    <a:pt x="431558" y="464185"/>
                    <a:pt x="442176" y="464185"/>
                    <a:pt x="453935" y="466840"/>
                  </a:cubicBezTo>
                  <a:cubicBezTo>
                    <a:pt x="465696" y="469494"/>
                    <a:pt x="478586" y="474802"/>
                    <a:pt x="489965" y="482384"/>
                  </a:cubicBezTo>
                  <a:cubicBezTo>
                    <a:pt x="501345" y="489966"/>
                    <a:pt x="511200" y="499834"/>
                    <a:pt x="519163" y="511213"/>
                  </a:cubicBezTo>
                  <a:cubicBezTo>
                    <a:pt x="527126" y="522579"/>
                    <a:pt x="533197" y="535483"/>
                    <a:pt x="537362" y="543827"/>
                  </a:cubicBezTo>
                  <a:cubicBezTo>
                    <a:pt x="541540" y="552171"/>
                    <a:pt x="543813" y="555956"/>
                    <a:pt x="544956" y="557861"/>
                  </a:cubicBezTo>
                  <a:cubicBezTo>
                    <a:pt x="546087" y="559752"/>
                    <a:pt x="546087" y="559752"/>
                    <a:pt x="547992" y="556718"/>
                  </a:cubicBezTo>
                  <a:cubicBezTo>
                    <a:pt x="549884" y="553682"/>
                    <a:pt x="553669" y="547612"/>
                    <a:pt x="558228" y="540029"/>
                  </a:cubicBezTo>
                  <a:cubicBezTo>
                    <a:pt x="562775" y="532447"/>
                    <a:pt x="568083" y="523342"/>
                    <a:pt x="571119" y="518034"/>
                  </a:cubicBezTo>
                  <a:cubicBezTo>
                    <a:pt x="574154" y="512725"/>
                    <a:pt x="574916" y="511213"/>
                    <a:pt x="575665" y="510832"/>
                  </a:cubicBezTo>
                  <a:cubicBezTo>
                    <a:pt x="576427" y="510451"/>
                    <a:pt x="577190" y="511213"/>
                    <a:pt x="578701" y="514617"/>
                  </a:cubicBezTo>
                  <a:cubicBezTo>
                    <a:pt x="580224" y="518034"/>
                    <a:pt x="582498" y="524104"/>
                    <a:pt x="584009" y="530924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697" y="582511"/>
                  </a:cubicBezTo>
                  <a:cubicBezTo>
                    <a:pt x="605256" y="592366"/>
                    <a:pt x="609803" y="602222"/>
                    <a:pt x="615874" y="609435"/>
                  </a:cubicBezTo>
                  <a:cubicBezTo>
                    <a:pt x="621931" y="616636"/>
                    <a:pt x="629526" y="621183"/>
                    <a:pt x="639000" y="626123"/>
                  </a:cubicBezTo>
                  <a:cubicBezTo>
                    <a:pt x="648487" y="631050"/>
                    <a:pt x="659866" y="636359"/>
                    <a:pt x="667829" y="640144"/>
                  </a:cubicBezTo>
                  <a:cubicBezTo>
                    <a:pt x="675792" y="643941"/>
                    <a:pt x="680338" y="646214"/>
                    <a:pt x="686790" y="645084"/>
                  </a:cubicBezTo>
                  <a:cubicBezTo>
                    <a:pt x="693229" y="643941"/>
                    <a:pt x="701573" y="639394"/>
                    <a:pt x="709917" y="640144"/>
                  </a:cubicBezTo>
                  <a:cubicBezTo>
                    <a:pt x="718260" y="640906"/>
                    <a:pt x="726605" y="646976"/>
                    <a:pt x="735330" y="649250"/>
                  </a:cubicBezTo>
                  <a:cubicBezTo>
                    <a:pt x="744054" y="651523"/>
                    <a:pt x="753148" y="650012"/>
                    <a:pt x="762635" y="646976"/>
                  </a:cubicBezTo>
                  <a:cubicBezTo>
                    <a:pt x="772109" y="643941"/>
                    <a:pt x="781977" y="639394"/>
                    <a:pt x="791832" y="637108"/>
                  </a:cubicBezTo>
                  <a:cubicBezTo>
                    <a:pt x="801688" y="634835"/>
                    <a:pt x="811555" y="634835"/>
                    <a:pt x="817994" y="634454"/>
                  </a:cubicBezTo>
                  <a:cubicBezTo>
                    <a:pt x="824446" y="634086"/>
                    <a:pt x="827481" y="633324"/>
                    <a:pt x="830516" y="628777"/>
                  </a:cubicBezTo>
                  <a:cubicBezTo>
                    <a:pt x="833551" y="624218"/>
                    <a:pt x="836587" y="615874"/>
                    <a:pt x="839990" y="606781"/>
                  </a:cubicBezTo>
                  <a:cubicBezTo>
                    <a:pt x="843406" y="597675"/>
                    <a:pt x="847204" y="587820"/>
                    <a:pt x="851751" y="576822"/>
                  </a:cubicBezTo>
                  <a:cubicBezTo>
                    <a:pt x="856297" y="565823"/>
                    <a:pt x="861619" y="553682"/>
                    <a:pt x="868057" y="539649"/>
                  </a:cubicBezTo>
                  <a:cubicBezTo>
                    <a:pt x="874509" y="525615"/>
                    <a:pt x="882091" y="509689"/>
                    <a:pt x="888161" y="497179"/>
                  </a:cubicBezTo>
                  <a:cubicBezTo>
                    <a:pt x="894232" y="484658"/>
                    <a:pt x="898779" y="475564"/>
                    <a:pt x="902195" y="461531"/>
                  </a:cubicBezTo>
                  <a:cubicBezTo>
                    <a:pt x="905599" y="447498"/>
                    <a:pt x="907885" y="428536"/>
                    <a:pt x="907885" y="411468"/>
                  </a:cubicBezTo>
                  <a:cubicBezTo>
                    <a:pt x="907885" y="394411"/>
                    <a:pt x="905599" y="379235"/>
                    <a:pt x="902195" y="366344"/>
                  </a:cubicBezTo>
                  <a:cubicBezTo>
                    <a:pt x="898779" y="353454"/>
                    <a:pt x="894232" y="342824"/>
                    <a:pt x="889673" y="333731"/>
                  </a:cubicBezTo>
                  <a:cubicBezTo>
                    <a:pt x="885126" y="324625"/>
                    <a:pt x="880580" y="317043"/>
                    <a:pt x="874509" y="309842"/>
                  </a:cubicBezTo>
                  <a:cubicBezTo>
                    <a:pt x="868438" y="302628"/>
                    <a:pt x="860856" y="295809"/>
                    <a:pt x="848334" y="286322"/>
                  </a:cubicBezTo>
                  <a:cubicBezTo>
                    <a:pt x="835825" y="276847"/>
                    <a:pt x="818375" y="264706"/>
                    <a:pt x="806627" y="252946"/>
                  </a:cubicBezTo>
                  <a:cubicBezTo>
                    <a:pt x="794867" y="241199"/>
                    <a:pt x="788796" y="229819"/>
                    <a:pt x="781596" y="216929"/>
                  </a:cubicBezTo>
                  <a:cubicBezTo>
                    <a:pt x="774395" y="204026"/>
                    <a:pt x="766051" y="189624"/>
                    <a:pt x="760742" y="174447"/>
                  </a:cubicBezTo>
                  <a:cubicBezTo>
                    <a:pt x="755421" y="159284"/>
                    <a:pt x="753148" y="143358"/>
                    <a:pt x="750494" y="127800"/>
                  </a:cubicBezTo>
                  <a:cubicBezTo>
                    <a:pt x="747839" y="112256"/>
                    <a:pt x="744805" y="97092"/>
                    <a:pt x="738365" y="92533"/>
                  </a:cubicBezTo>
                  <a:cubicBezTo>
                    <a:pt x="731913" y="87986"/>
                    <a:pt x="722059" y="94056"/>
                    <a:pt x="715226" y="84570"/>
                  </a:cubicBezTo>
                  <a:cubicBezTo>
                    <a:pt x="708406" y="75095"/>
                    <a:pt x="704609" y="50064"/>
                    <a:pt x="701192" y="31865"/>
                  </a:cubicBezTo>
                  <a:cubicBezTo>
                    <a:pt x="697789" y="13652"/>
                    <a:pt x="694753" y="2273"/>
                    <a:pt x="692480" y="1143"/>
                  </a:cubicBezTo>
                  <a:cubicBezTo>
                    <a:pt x="690194" y="0"/>
                    <a:pt x="688682" y="9106"/>
                    <a:pt x="686791" y="15545"/>
                  </a:cubicBezTo>
                  <a:cubicBezTo>
                    <a:pt x="684886" y="21997"/>
                    <a:pt x="682612" y="25794"/>
                    <a:pt x="679958" y="33376"/>
                  </a:cubicBezTo>
                  <a:cubicBezTo>
                    <a:pt x="677303" y="40958"/>
                    <a:pt x="674269" y="52337"/>
                    <a:pt x="671233" y="62954"/>
                  </a:cubicBezTo>
                  <a:cubicBezTo>
                    <a:pt x="668198" y="73571"/>
                    <a:pt x="665175" y="83439"/>
                    <a:pt x="661759" y="97092"/>
                  </a:cubicBezTo>
                  <a:cubicBezTo>
                    <a:pt x="658343" y="110744"/>
                    <a:pt x="654545" y="128181"/>
                    <a:pt x="652272" y="138798"/>
                  </a:cubicBezTo>
                  <a:cubicBezTo>
                    <a:pt x="649998" y="149416"/>
                    <a:pt x="649237" y="153213"/>
                    <a:pt x="646582" y="158140"/>
                  </a:cubicBezTo>
                  <a:cubicBezTo>
                    <a:pt x="643928" y="163068"/>
                    <a:pt x="639381" y="169139"/>
                    <a:pt x="634834" y="173686"/>
                  </a:cubicBezTo>
                  <a:cubicBezTo>
                    <a:pt x="630275" y="178245"/>
                    <a:pt x="625729" y="181280"/>
                    <a:pt x="620801" y="182029"/>
                  </a:cubicBezTo>
                  <a:cubicBezTo>
                    <a:pt x="615874" y="182791"/>
                    <a:pt x="610565" y="181280"/>
                    <a:pt x="604113" y="178626"/>
                  </a:cubicBezTo>
                  <a:cubicBezTo>
                    <a:pt x="597661" y="175971"/>
                    <a:pt x="590080" y="172174"/>
                    <a:pt x="570738" y="160795"/>
                  </a:cubicBezTo>
                  <a:cubicBezTo>
                    <a:pt x="551396" y="149416"/>
                    <a:pt x="520307" y="130454"/>
                    <a:pt x="504749" y="120981"/>
                  </a:cubicBezTo>
                  <a:cubicBezTo>
                    <a:pt x="489204" y="111493"/>
                    <a:pt x="489204" y="111493"/>
                    <a:pt x="494893" y="106947"/>
                  </a:cubicBezTo>
                  <a:cubicBezTo>
                    <a:pt x="500583" y="102400"/>
                    <a:pt x="511962" y="93294"/>
                    <a:pt x="518782" y="86093"/>
                  </a:cubicBezTo>
                  <a:cubicBezTo>
                    <a:pt x="525615" y="78880"/>
                    <a:pt x="527888" y="73571"/>
                    <a:pt x="532435" y="68644"/>
                  </a:cubicBezTo>
                  <a:cubicBezTo>
                    <a:pt x="536994" y="63716"/>
                    <a:pt x="543814" y="59170"/>
                    <a:pt x="547992" y="54610"/>
                  </a:cubicBezTo>
                  <a:cubicBezTo>
                    <a:pt x="552157" y="50064"/>
                    <a:pt x="553669" y="45517"/>
                    <a:pt x="552539" y="43612"/>
                  </a:cubicBezTo>
                  <a:cubicBezTo>
                    <a:pt x="551396" y="41720"/>
                    <a:pt x="547612" y="42482"/>
                    <a:pt x="535470" y="43231"/>
                  </a:cubicBezTo>
                  <a:cubicBezTo>
                    <a:pt x="523341" y="43993"/>
                    <a:pt x="502857" y="44755"/>
                    <a:pt x="486550" y="42850"/>
                  </a:cubicBezTo>
                  <a:cubicBezTo>
                    <a:pt x="470243" y="40958"/>
                    <a:pt x="458114" y="36411"/>
                    <a:pt x="447866" y="33376"/>
                  </a:cubicBezTo>
                  <a:cubicBezTo>
                    <a:pt x="437630" y="30340"/>
                    <a:pt x="429285" y="28829"/>
                    <a:pt x="423595" y="29960"/>
                  </a:cubicBezTo>
                  <a:cubicBezTo>
                    <a:pt x="417906" y="31102"/>
                    <a:pt x="414871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9" name="Shape 1592">
              <a:extLst>
                <a:ext uri="{FF2B5EF4-FFF2-40B4-BE49-F238E27FC236}">
                  <a16:creationId xmlns:a16="http://schemas.microsoft.com/office/drawing/2014/main" id="{A4BFDA8C-B9A1-410F-B680-CA8AC8B635F9}"/>
                </a:ext>
              </a:extLst>
            </p:cNvPr>
            <p:cNvSpPr/>
            <p:nvPr/>
          </p:nvSpPr>
          <p:spPr>
            <a:xfrm>
              <a:off x="3498102" y="690969"/>
              <a:ext cx="78118" cy="67881"/>
            </a:xfrm>
            <a:custGeom>
              <a:avLst/>
              <a:gdLst/>
              <a:ahLst/>
              <a:cxnLst/>
              <a:rect l="0" t="0" r="0" b="0"/>
              <a:pathLst>
                <a:path w="78118" h="67881">
                  <a:moveTo>
                    <a:pt x="2655" y="191"/>
                  </a:moveTo>
                  <a:cubicBezTo>
                    <a:pt x="0" y="381"/>
                    <a:pt x="0" y="3403"/>
                    <a:pt x="940" y="10427"/>
                  </a:cubicBezTo>
                  <a:cubicBezTo>
                    <a:pt x="1893" y="17437"/>
                    <a:pt x="3785" y="28435"/>
                    <a:pt x="6248" y="35839"/>
                  </a:cubicBezTo>
                  <a:cubicBezTo>
                    <a:pt x="8713" y="43231"/>
                    <a:pt x="11748" y="47028"/>
                    <a:pt x="14783" y="50622"/>
                  </a:cubicBezTo>
                  <a:cubicBezTo>
                    <a:pt x="17819" y="54229"/>
                    <a:pt x="20853" y="57645"/>
                    <a:pt x="23889" y="60490"/>
                  </a:cubicBezTo>
                  <a:cubicBezTo>
                    <a:pt x="26924" y="63335"/>
                    <a:pt x="29960" y="65608"/>
                    <a:pt x="32804" y="66739"/>
                  </a:cubicBezTo>
                  <a:cubicBezTo>
                    <a:pt x="35649" y="67881"/>
                    <a:pt x="38303" y="67881"/>
                    <a:pt x="41707" y="66739"/>
                  </a:cubicBezTo>
                  <a:cubicBezTo>
                    <a:pt x="45124" y="65608"/>
                    <a:pt x="49302" y="63335"/>
                    <a:pt x="52515" y="61430"/>
                  </a:cubicBezTo>
                  <a:cubicBezTo>
                    <a:pt x="55740" y="59537"/>
                    <a:pt x="58014" y="58014"/>
                    <a:pt x="60478" y="58014"/>
                  </a:cubicBezTo>
                  <a:cubicBezTo>
                    <a:pt x="62954" y="58014"/>
                    <a:pt x="65608" y="59537"/>
                    <a:pt x="67310" y="58395"/>
                  </a:cubicBezTo>
                  <a:cubicBezTo>
                    <a:pt x="69012" y="57264"/>
                    <a:pt x="69774" y="53467"/>
                    <a:pt x="70346" y="49860"/>
                  </a:cubicBezTo>
                  <a:cubicBezTo>
                    <a:pt x="70917" y="46266"/>
                    <a:pt x="71286" y="42850"/>
                    <a:pt x="72429" y="37732"/>
                  </a:cubicBezTo>
                  <a:cubicBezTo>
                    <a:pt x="73571" y="32614"/>
                    <a:pt x="75463" y="25781"/>
                    <a:pt x="76416" y="19901"/>
                  </a:cubicBezTo>
                  <a:cubicBezTo>
                    <a:pt x="77356" y="14033"/>
                    <a:pt x="77356" y="9093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31" y="4547"/>
                    <a:pt x="65228" y="5118"/>
                  </a:cubicBezTo>
                  <a:cubicBezTo>
                    <a:pt x="61811" y="5690"/>
                    <a:pt x="59919" y="7201"/>
                    <a:pt x="57265" y="8153"/>
                  </a:cubicBezTo>
                  <a:cubicBezTo>
                    <a:pt x="54610" y="9093"/>
                    <a:pt x="51194" y="9474"/>
                    <a:pt x="46825" y="10046"/>
                  </a:cubicBezTo>
                  <a:cubicBezTo>
                    <a:pt x="42469" y="10617"/>
                    <a:pt x="37161" y="11379"/>
                    <a:pt x="31852" y="10617"/>
                  </a:cubicBezTo>
                  <a:cubicBezTo>
                    <a:pt x="26544" y="9855"/>
                    <a:pt x="21235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0" name="Shape 1593">
              <a:extLst>
                <a:ext uri="{FF2B5EF4-FFF2-40B4-BE49-F238E27FC236}">
                  <a16:creationId xmlns:a16="http://schemas.microsoft.com/office/drawing/2014/main" id="{A1108E11-7507-4478-A422-571636946FD5}"/>
                </a:ext>
              </a:extLst>
            </p:cNvPr>
            <p:cNvSpPr/>
            <p:nvPr/>
          </p:nvSpPr>
          <p:spPr>
            <a:xfrm>
              <a:off x="3441207" y="336766"/>
              <a:ext cx="11951" cy="280441"/>
            </a:xfrm>
            <a:custGeom>
              <a:avLst/>
              <a:gdLst/>
              <a:ahLst/>
              <a:cxnLst/>
              <a:rect l="0" t="0" r="0" b="0"/>
              <a:pathLst>
                <a:path w="11951" h="280441">
                  <a:moveTo>
                    <a:pt x="0" y="280441"/>
                  </a:moveTo>
                  <a:lnTo>
                    <a:pt x="11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1" name="Shape 1594">
              <a:extLst>
                <a:ext uri="{FF2B5EF4-FFF2-40B4-BE49-F238E27FC236}">
                  <a16:creationId xmlns:a16="http://schemas.microsoft.com/office/drawing/2014/main" id="{26C82F75-DA8C-4BCF-9F08-BBA7B04B8135}"/>
                </a:ext>
              </a:extLst>
            </p:cNvPr>
            <p:cNvSpPr/>
            <p:nvPr/>
          </p:nvSpPr>
          <p:spPr>
            <a:xfrm>
              <a:off x="3378634" y="157011"/>
              <a:ext cx="2286" cy="179756"/>
            </a:xfrm>
            <a:custGeom>
              <a:avLst/>
              <a:gdLst/>
              <a:ahLst/>
              <a:cxnLst/>
              <a:rect l="0" t="0" r="0" b="0"/>
              <a:pathLst>
                <a:path w="2286" h="179756">
                  <a:moveTo>
                    <a:pt x="0" y="179756"/>
                  </a:moveTo>
                  <a:lnTo>
                    <a:pt x="228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2" name="Shape 1595">
              <a:extLst>
                <a:ext uri="{FF2B5EF4-FFF2-40B4-BE49-F238E27FC236}">
                  <a16:creationId xmlns:a16="http://schemas.microsoft.com/office/drawing/2014/main" id="{9B8CA05C-A6F5-48DC-B3F3-B9DD626FEE92}"/>
                </a:ext>
              </a:extLst>
            </p:cNvPr>
            <p:cNvSpPr/>
            <p:nvPr/>
          </p:nvSpPr>
          <p:spPr>
            <a:xfrm>
              <a:off x="3451455" y="395922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090" y="2655"/>
                  </a:cubicBezTo>
                  <a:cubicBezTo>
                    <a:pt x="62192" y="5309"/>
                    <a:pt x="124384" y="10618"/>
                    <a:pt x="157378" y="13653"/>
                  </a:cubicBezTo>
                  <a:cubicBezTo>
                    <a:pt x="190373" y="16688"/>
                    <a:pt x="194158" y="17450"/>
                    <a:pt x="199098" y="16307"/>
                  </a:cubicBezTo>
                  <a:cubicBezTo>
                    <a:pt x="204026" y="15165"/>
                    <a:pt x="210096" y="12142"/>
                    <a:pt x="216154" y="10618"/>
                  </a:cubicBezTo>
                  <a:cubicBezTo>
                    <a:pt x="222225" y="9106"/>
                    <a:pt x="228296" y="9106"/>
                    <a:pt x="233985" y="11379"/>
                  </a:cubicBezTo>
                  <a:cubicBezTo>
                    <a:pt x="239675" y="13653"/>
                    <a:pt x="244984" y="18199"/>
                    <a:pt x="249149" y="18961"/>
                  </a:cubicBezTo>
                  <a:cubicBezTo>
                    <a:pt x="253327" y="19724"/>
                    <a:pt x="256363" y="16688"/>
                    <a:pt x="260147" y="15165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" name="Shape 1596">
              <a:extLst>
                <a:ext uri="{FF2B5EF4-FFF2-40B4-BE49-F238E27FC236}">
                  <a16:creationId xmlns:a16="http://schemas.microsoft.com/office/drawing/2014/main" id="{1934D4D0-93C3-4024-BF84-70C8CB078D06}"/>
                </a:ext>
              </a:extLst>
            </p:cNvPr>
            <p:cNvSpPr/>
            <p:nvPr/>
          </p:nvSpPr>
          <p:spPr>
            <a:xfrm>
              <a:off x="3446896" y="516522"/>
              <a:ext cx="197967" cy="113767"/>
            </a:xfrm>
            <a:custGeom>
              <a:avLst/>
              <a:gdLst/>
              <a:ahLst/>
              <a:cxnLst/>
              <a:rect l="0" t="0" r="0" b="0"/>
              <a:pathLst>
                <a:path w="197967" h="113767">
                  <a:moveTo>
                    <a:pt x="0" y="0"/>
                  </a:moveTo>
                  <a:cubicBezTo>
                    <a:pt x="0" y="0"/>
                    <a:pt x="0" y="0"/>
                    <a:pt x="1524" y="1131"/>
                  </a:cubicBezTo>
                  <a:cubicBezTo>
                    <a:pt x="3035" y="2274"/>
                    <a:pt x="6071" y="4547"/>
                    <a:pt x="9487" y="5309"/>
                  </a:cubicBezTo>
                  <a:cubicBezTo>
                    <a:pt x="12903" y="6071"/>
                    <a:pt x="16688" y="5309"/>
                    <a:pt x="19342" y="6820"/>
                  </a:cubicBezTo>
                  <a:cubicBezTo>
                    <a:pt x="21996" y="8344"/>
                    <a:pt x="23521" y="12129"/>
                    <a:pt x="26175" y="13272"/>
                  </a:cubicBezTo>
                  <a:cubicBezTo>
                    <a:pt x="28829" y="14402"/>
                    <a:pt x="32614" y="12891"/>
                    <a:pt x="36411" y="13272"/>
                  </a:cubicBezTo>
                  <a:cubicBezTo>
                    <a:pt x="40208" y="13653"/>
                    <a:pt x="43993" y="15926"/>
                    <a:pt x="46647" y="19710"/>
                  </a:cubicBezTo>
                  <a:cubicBezTo>
                    <a:pt x="49301" y="23508"/>
                    <a:pt x="50826" y="28817"/>
                    <a:pt x="54991" y="32995"/>
                  </a:cubicBezTo>
                  <a:cubicBezTo>
                    <a:pt x="59169" y="37161"/>
                    <a:pt x="65989" y="40196"/>
                    <a:pt x="71679" y="43612"/>
                  </a:cubicBezTo>
                  <a:cubicBezTo>
                    <a:pt x="77369" y="47015"/>
                    <a:pt x="81915" y="50813"/>
                    <a:pt x="86474" y="51575"/>
                  </a:cubicBezTo>
                  <a:cubicBezTo>
                    <a:pt x="91021" y="52337"/>
                    <a:pt x="95567" y="50051"/>
                    <a:pt x="100876" y="49302"/>
                  </a:cubicBezTo>
                  <a:cubicBezTo>
                    <a:pt x="106185" y="48540"/>
                    <a:pt x="112256" y="49302"/>
                    <a:pt x="118707" y="49683"/>
                  </a:cubicBezTo>
                  <a:cubicBezTo>
                    <a:pt x="125146" y="50051"/>
                    <a:pt x="131978" y="50051"/>
                    <a:pt x="139941" y="51194"/>
                  </a:cubicBezTo>
                  <a:cubicBezTo>
                    <a:pt x="147904" y="52337"/>
                    <a:pt x="157010" y="54610"/>
                    <a:pt x="161557" y="57645"/>
                  </a:cubicBezTo>
                  <a:cubicBezTo>
                    <a:pt x="166103" y="60668"/>
                    <a:pt x="166103" y="64465"/>
                    <a:pt x="166865" y="70155"/>
                  </a:cubicBezTo>
                  <a:cubicBezTo>
                    <a:pt x="167627" y="75845"/>
                    <a:pt x="169139" y="83427"/>
                    <a:pt x="171412" y="88735"/>
                  </a:cubicBezTo>
                  <a:cubicBezTo>
                    <a:pt x="173698" y="94044"/>
                    <a:pt x="176733" y="97079"/>
                    <a:pt x="181280" y="100876"/>
                  </a:cubicBezTo>
                  <a:cubicBezTo>
                    <a:pt x="185826" y="104661"/>
                    <a:pt x="191897" y="109220"/>
                    <a:pt x="194932" y="111493"/>
                  </a:cubicBezTo>
                  <a:cubicBezTo>
                    <a:pt x="197967" y="113767"/>
                    <a:pt x="197967" y="113767"/>
                    <a:pt x="197967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" name="Shape 1597">
              <a:extLst>
                <a:ext uri="{FF2B5EF4-FFF2-40B4-BE49-F238E27FC236}">
                  <a16:creationId xmlns:a16="http://schemas.microsoft.com/office/drawing/2014/main" id="{2B272A5B-A266-4421-856B-0A1E1E59B7E3}"/>
                </a:ext>
              </a:extLst>
            </p:cNvPr>
            <p:cNvSpPr/>
            <p:nvPr/>
          </p:nvSpPr>
          <p:spPr>
            <a:xfrm>
              <a:off x="3128343" y="118327"/>
              <a:ext cx="20485" cy="373163"/>
            </a:xfrm>
            <a:custGeom>
              <a:avLst/>
              <a:gdLst/>
              <a:ahLst/>
              <a:cxnLst/>
              <a:rect l="0" t="0" r="0" b="0"/>
              <a:pathLst>
                <a:path w="20485" h="373163">
                  <a:moveTo>
                    <a:pt x="0" y="0"/>
                  </a:moveTo>
                  <a:lnTo>
                    <a:pt x="20485" y="37316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5" name="Shape 1598">
              <a:extLst>
                <a:ext uri="{FF2B5EF4-FFF2-40B4-BE49-F238E27FC236}">
                  <a16:creationId xmlns:a16="http://schemas.microsoft.com/office/drawing/2014/main" id="{FA9DC6CF-A05A-46AB-A706-3879D204414C}"/>
                </a:ext>
              </a:extLst>
            </p:cNvPr>
            <p:cNvSpPr/>
            <p:nvPr/>
          </p:nvSpPr>
          <p:spPr>
            <a:xfrm>
              <a:off x="3140293" y="336766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6" name="Shape 1599">
              <a:extLst>
                <a:ext uri="{FF2B5EF4-FFF2-40B4-BE49-F238E27FC236}">
                  <a16:creationId xmlns:a16="http://schemas.microsoft.com/office/drawing/2014/main" id="{85CED6A3-31BF-4A81-82FD-49AC6D7FAC62}"/>
                </a:ext>
              </a:extLst>
            </p:cNvPr>
            <p:cNvSpPr/>
            <p:nvPr/>
          </p:nvSpPr>
          <p:spPr>
            <a:xfrm>
              <a:off x="0" y="3452608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4" y="37554"/>
                  </a:moveTo>
                  <a:cubicBezTo>
                    <a:pt x="402743" y="40208"/>
                    <a:pt x="393650" y="41719"/>
                    <a:pt x="382271" y="44374"/>
                  </a:cubicBezTo>
                  <a:cubicBezTo>
                    <a:pt x="370892" y="47028"/>
                    <a:pt x="357239" y="50825"/>
                    <a:pt x="347003" y="61061"/>
                  </a:cubicBezTo>
                  <a:cubicBezTo>
                    <a:pt x="336754" y="71298"/>
                    <a:pt x="329934" y="87985"/>
                    <a:pt x="328042" y="98222"/>
                  </a:cubicBezTo>
                  <a:cubicBezTo>
                    <a:pt x="326137" y="108471"/>
                    <a:pt x="329172" y="112255"/>
                    <a:pt x="330696" y="114160"/>
                  </a:cubicBezTo>
                  <a:cubicBezTo>
                    <a:pt x="332207" y="116053"/>
                    <a:pt x="332207" y="116053"/>
                    <a:pt x="324625" y="116053"/>
                  </a:cubicBezTo>
                  <a:cubicBezTo>
                    <a:pt x="317043" y="116053"/>
                    <a:pt x="301867" y="116053"/>
                    <a:pt x="294285" y="116053"/>
                  </a:cubicBezTo>
                  <a:cubicBezTo>
                    <a:pt x="286703" y="116053"/>
                    <a:pt x="286703" y="116053"/>
                    <a:pt x="286703" y="113017"/>
                  </a:cubicBezTo>
                  <a:cubicBezTo>
                    <a:pt x="286703" y="109982"/>
                    <a:pt x="286703" y="103911"/>
                    <a:pt x="279490" y="98603"/>
                  </a:cubicBezTo>
                  <a:cubicBezTo>
                    <a:pt x="272289" y="93294"/>
                    <a:pt x="257874" y="88747"/>
                    <a:pt x="246127" y="84950"/>
                  </a:cubicBezTo>
                  <a:cubicBezTo>
                    <a:pt x="234367" y="81166"/>
                    <a:pt x="225261" y="78130"/>
                    <a:pt x="213882" y="82296"/>
                  </a:cubicBezTo>
                  <a:cubicBezTo>
                    <a:pt x="202515" y="86474"/>
                    <a:pt x="188863" y="97853"/>
                    <a:pt x="178613" y="110744"/>
                  </a:cubicBezTo>
                  <a:cubicBezTo>
                    <a:pt x="168377" y="123634"/>
                    <a:pt x="161558" y="138049"/>
                    <a:pt x="155106" y="150177"/>
                  </a:cubicBezTo>
                  <a:cubicBezTo>
                    <a:pt x="148655" y="162318"/>
                    <a:pt x="142596" y="172174"/>
                    <a:pt x="133490" y="180898"/>
                  </a:cubicBezTo>
                  <a:cubicBezTo>
                    <a:pt x="124385" y="189623"/>
                    <a:pt x="112256" y="197205"/>
                    <a:pt x="100115" y="205930"/>
                  </a:cubicBezTo>
                  <a:cubicBezTo>
                    <a:pt x="87986" y="214655"/>
                    <a:pt x="75845" y="224510"/>
                    <a:pt x="67120" y="231343"/>
                  </a:cubicBezTo>
                  <a:cubicBezTo>
                    <a:pt x="58396" y="238163"/>
                    <a:pt x="53087" y="241960"/>
                    <a:pt x="45504" y="247650"/>
                  </a:cubicBezTo>
                  <a:cubicBezTo>
                    <a:pt x="37923" y="253326"/>
                    <a:pt x="28067" y="260921"/>
                    <a:pt x="20104" y="269265"/>
                  </a:cubicBezTo>
                  <a:cubicBezTo>
                    <a:pt x="12129" y="277609"/>
                    <a:pt x="6070" y="286702"/>
                    <a:pt x="3035" y="296938"/>
                  </a:cubicBezTo>
                  <a:cubicBezTo>
                    <a:pt x="0" y="307187"/>
                    <a:pt x="0" y="318567"/>
                    <a:pt x="762" y="330314"/>
                  </a:cubicBezTo>
                  <a:cubicBezTo>
                    <a:pt x="1512" y="342074"/>
                    <a:pt x="3035" y="354203"/>
                    <a:pt x="7201" y="363309"/>
                  </a:cubicBezTo>
                  <a:cubicBezTo>
                    <a:pt x="11379" y="372414"/>
                    <a:pt x="18199" y="378485"/>
                    <a:pt x="24650" y="388341"/>
                  </a:cubicBezTo>
                  <a:cubicBezTo>
                    <a:pt x="31102" y="398196"/>
                    <a:pt x="37160" y="411848"/>
                    <a:pt x="43612" y="422465"/>
                  </a:cubicBezTo>
                  <a:cubicBezTo>
                    <a:pt x="50064" y="433095"/>
                    <a:pt x="56883" y="440677"/>
                    <a:pt x="63716" y="450913"/>
                  </a:cubicBezTo>
                  <a:cubicBezTo>
                    <a:pt x="70536" y="461149"/>
                    <a:pt x="77368" y="474052"/>
                    <a:pt x="83427" y="486562"/>
                  </a:cubicBezTo>
                  <a:cubicBezTo>
                    <a:pt x="89497" y="499072"/>
                    <a:pt x="94806" y="511213"/>
                    <a:pt x="98984" y="520319"/>
                  </a:cubicBezTo>
                  <a:cubicBezTo>
                    <a:pt x="103150" y="529412"/>
                    <a:pt x="106185" y="535483"/>
                    <a:pt x="105422" y="541934"/>
                  </a:cubicBezTo>
                  <a:cubicBezTo>
                    <a:pt x="104673" y="548373"/>
                    <a:pt x="100114" y="555206"/>
                    <a:pt x="96329" y="559752"/>
                  </a:cubicBezTo>
                  <a:cubicBezTo>
                    <a:pt x="92532" y="564299"/>
                    <a:pt x="89497" y="566585"/>
                    <a:pt x="88735" y="568858"/>
                  </a:cubicBezTo>
                  <a:cubicBezTo>
                    <a:pt x="87985" y="571131"/>
                    <a:pt x="89497" y="573405"/>
                    <a:pt x="95186" y="575678"/>
                  </a:cubicBezTo>
                  <a:cubicBezTo>
                    <a:pt x="100876" y="577952"/>
                    <a:pt x="110731" y="580237"/>
                    <a:pt x="120980" y="579856"/>
                  </a:cubicBezTo>
                  <a:cubicBezTo>
                    <a:pt x="131216" y="579476"/>
                    <a:pt x="141833" y="576440"/>
                    <a:pt x="149034" y="573786"/>
                  </a:cubicBezTo>
                  <a:cubicBezTo>
                    <a:pt x="156248" y="571131"/>
                    <a:pt x="160033" y="568858"/>
                    <a:pt x="169139" y="563549"/>
                  </a:cubicBezTo>
                  <a:cubicBezTo>
                    <a:pt x="178244" y="558241"/>
                    <a:pt x="192646" y="549897"/>
                    <a:pt x="203644" y="544957"/>
                  </a:cubicBezTo>
                  <a:cubicBezTo>
                    <a:pt x="214643" y="540029"/>
                    <a:pt x="222224" y="538518"/>
                    <a:pt x="229819" y="537375"/>
                  </a:cubicBezTo>
                  <a:cubicBezTo>
                    <a:pt x="237401" y="536245"/>
                    <a:pt x="244983" y="535483"/>
                    <a:pt x="252564" y="532828"/>
                  </a:cubicBezTo>
                  <a:cubicBezTo>
                    <a:pt x="260147" y="530174"/>
                    <a:pt x="267741" y="525628"/>
                    <a:pt x="277596" y="519938"/>
                  </a:cubicBezTo>
                  <a:cubicBezTo>
                    <a:pt x="287451" y="514248"/>
                    <a:pt x="299593" y="507416"/>
                    <a:pt x="312483" y="500596"/>
                  </a:cubicBezTo>
                  <a:cubicBezTo>
                    <a:pt x="325387" y="493763"/>
                    <a:pt x="339039" y="486943"/>
                    <a:pt x="348894" y="481254"/>
                  </a:cubicBezTo>
                  <a:cubicBezTo>
                    <a:pt x="358749" y="475564"/>
                    <a:pt x="364820" y="471017"/>
                    <a:pt x="376200" y="468363"/>
                  </a:cubicBezTo>
                  <a:cubicBezTo>
                    <a:pt x="387579" y="465709"/>
                    <a:pt x="404266" y="464947"/>
                    <a:pt x="417919" y="464566"/>
                  </a:cubicBezTo>
                  <a:cubicBezTo>
                    <a:pt x="431571" y="464185"/>
                    <a:pt x="442189" y="464185"/>
                    <a:pt x="453936" y="466839"/>
                  </a:cubicBezTo>
                  <a:cubicBezTo>
                    <a:pt x="465696" y="469493"/>
                    <a:pt x="478587" y="474802"/>
                    <a:pt x="489966" y="482384"/>
                  </a:cubicBezTo>
                  <a:cubicBezTo>
                    <a:pt x="501345" y="489979"/>
                    <a:pt x="511201" y="499834"/>
                    <a:pt x="519164" y="511213"/>
                  </a:cubicBezTo>
                  <a:cubicBezTo>
                    <a:pt x="527139" y="522592"/>
                    <a:pt x="533197" y="535483"/>
                    <a:pt x="537375" y="543827"/>
                  </a:cubicBezTo>
                  <a:cubicBezTo>
                    <a:pt x="541541" y="552171"/>
                    <a:pt x="543814" y="555955"/>
                    <a:pt x="544957" y="557860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5" y="553682"/>
                    <a:pt x="553682" y="547624"/>
                    <a:pt x="558229" y="540029"/>
                  </a:cubicBezTo>
                  <a:cubicBezTo>
                    <a:pt x="562775" y="532447"/>
                    <a:pt x="568096" y="523342"/>
                    <a:pt x="571119" y="518033"/>
                  </a:cubicBezTo>
                  <a:cubicBezTo>
                    <a:pt x="574154" y="512725"/>
                    <a:pt x="574916" y="511213"/>
                    <a:pt x="575679" y="510832"/>
                  </a:cubicBezTo>
                  <a:cubicBezTo>
                    <a:pt x="576428" y="510451"/>
                    <a:pt x="577190" y="511213"/>
                    <a:pt x="578714" y="514629"/>
                  </a:cubicBezTo>
                  <a:cubicBezTo>
                    <a:pt x="580224" y="518033"/>
                    <a:pt x="582498" y="524104"/>
                    <a:pt x="584023" y="530936"/>
                  </a:cubicBezTo>
                  <a:cubicBezTo>
                    <a:pt x="585533" y="537756"/>
                    <a:pt x="586295" y="545338"/>
                    <a:pt x="588949" y="554063"/>
                  </a:cubicBezTo>
                  <a:cubicBezTo>
                    <a:pt x="591603" y="562788"/>
                    <a:pt x="596150" y="572643"/>
                    <a:pt x="600710" y="582511"/>
                  </a:cubicBezTo>
                  <a:cubicBezTo>
                    <a:pt x="605256" y="592366"/>
                    <a:pt x="609803" y="602221"/>
                    <a:pt x="615874" y="609435"/>
                  </a:cubicBezTo>
                  <a:cubicBezTo>
                    <a:pt x="621944" y="616636"/>
                    <a:pt x="629527" y="621195"/>
                    <a:pt x="639001" y="626123"/>
                  </a:cubicBezTo>
                  <a:cubicBezTo>
                    <a:pt x="648487" y="631050"/>
                    <a:pt x="659866" y="636359"/>
                    <a:pt x="667829" y="640156"/>
                  </a:cubicBezTo>
                  <a:cubicBezTo>
                    <a:pt x="675792" y="643941"/>
                    <a:pt x="680339" y="646214"/>
                    <a:pt x="686791" y="645084"/>
                  </a:cubicBezTo>
                  <a:cubicBezTo>
                    <a:pt x="693242" y="643941"/>
                    <a:pt x="701586" y="639394"/>
                    <a:pt x="709917" y="640156"/>
                  </a:cubicBezTo>
                  <a:cubicBezTo>
                    <a:pt x="718262" y="640905"/>
                    <a:pt x="726605" y="646976"/>
                    <a:pt x="735330" y="649250"/>
                  </a:cubicBezTo>
                  <a:cubicBezTo>
                    <a:pt x="744055" y="651523"/>
                    <a:pt x="753161" y="650012"/>
                    <a:pt x="762635" y="646976"/>
                  </a:cubicBezTo>
                  <a:cubicBezTo>
                    <a:pt x="772122" y="643941"/>
                    <a:pt x="781977" y="639394"/>
                    <a:pt x="791832" y="637121"/>
                  </a:cubicBezTo>
                  <a:cubicBezTo>
                    <a:pt x="801700" y="634848"/>
                    <a:pt x="811556" y="634848"/>
                    <a:pt x="818007" y="634467"/>
                  </a:cubicBezTo>
                  <a:cubicBezTo>
                    <a:pt x="824446" y="634086"/>
                    <a:pt x="827481" y="633323"/>
                    <a:pt x="830516" y="628777"/>
                  </a:cubicBezTo>
                  <a:cubicBezTo>
                    <a:pt x="833551" y="624218"/>
                    <a:pt x="836587" y="615874"/>
                    <a:pt x="840004" y="606781"/>
                  </a:cubicBezTo>
                  <a:cubicBezTo>
                    <a:pt x="843420" y="597675"/>
                    <a:pt x="847204" y="587820"/>
                    <a:pt x="851751" y="576821"/>
                  </a:cubicBezTo>
                  <a:cubicBezTo>
                    <a:pt x="856310" y="565823"/>
                    <a:pt x="861619" y="553682"/>
                    <a:pt x="868058" y="539648"/>
                  </a:cubicBezTo>
                  <a:cubicBezTo>
                    <a:pt x="874509" y="525628"/>
                    <a:pt x="882091" y="509689"/>
                    <a:pt x="888162" y="497180"/>
                  </a:cubicBezTo>
                  <a:cubicBezTo>
                    <a:pt x="894232" y="484670"/>
                    <a:pt x="898779" y="475564"/>
                    <a:pt x="902195" y="461531"/>
                  </a:cubicBezTo>
                  <a:cubicBezTo>
                    <a:pt x="905611" y="447498"/>
                    <a:pt x="907885" y="428536"/>
                    <a:pt x="907885" y="411467"/>
                  </a:cubicBezTo>
                  <a:cubicBezTo>
                    <a:pt x="907885" y="394411"/>
                    <a:pt x="905611" y="379235"/>
                    <a:pt x="902195" y="366344"/>
                  </a:cubicBezTo>
                  <a:cubicBezTo>
                    <a:pt x="898779" y="353454"/>
                    <a:pt x="894232" y="342836"/>
                    <a:pt x="889686" y="333731"/>
                  </a:cubicBezTo>
                  <a:cubicBezTo>
                    <a:pt x="885127" y="324625"/>
                    <a:pt x="880580" y="317043"/>
                    <a:pt x="874509" y="309842"/>
                  </a:cubicBezTo>
                  <a:cubicBezTo>
                    <a:pt x="868439" y="302628"/>
                    <a:pt x="860857" y="295808"/>
                    <a:pt x="848347" y="286321"/>
                  </a:cubicBezTo>
                  <a:cubicBezTo>
                    <a:pt x="835825" y="276847"/>
                    <a:pt x="818389" y="264706"/>
                    <a:pt x="806628" y="252959"/>
                  </a:cubicBezTo>
                  <a:cubicBezTo>
                    <a:pt x="794869" y="241198"/>
                    <a:pt x="788811" y="229819"/>
                    <a:pt x="781597" y="216929"/>
                  </a:cubicBezTo>
                  <a:cubicBezTo>
                    <a:pt x="774396" y="204038"/>
                    <a:pt x="766052" y="189624"/>
                    <a:pt x="760744" y="174447"/>
                  </a:cubicBezTo>
                  <a:cubicBezTo>
                    <a:pt x="755435" y="159283"/>
                    <a:pt x="753162" y="143358"/>
                    <a:pt x="750507" y="127813"/>
                  </a:cubicBezTo>
                  <a:cubicBezTo>
                    <a:pt x="747853" y="112255"/>
                    <a:pt x="744817" y="97091"/>
                    <a:pt x="738366" y="92532"/>
                  </a:cubicBezTo>
                  <a:cubicBezTo>
                    <a:pt x="731915" y="87985"/>
                    <a:pt x="722059" y="94056"/>
                    <a:pt x="715239" y="84569"/>
                  </a:cubicBezTo>
                  <a:cubicBezTo>
                    <a:pt x="708406" y="75095"/>
                    <a:pt x="704610" y="50064"/>
                    <a:pt x="701206" y="31864"/>
                  </a:cubicBezTo>
                  <a:cubicBezTo>
                    <a:pt x="697790" y="13652"/>
                    <a:pt x="694755" y="2286"/>
                    <a:pt x="692481" y="1143"/>
                  </a:cubicBezTo>
                  <a:cubicBezTo>
                    <a:pt x="690208" y="0"/>
                    <a:pt x="688684" y="9106"/>
                    <a:pt x="686791" y="15557"/>
                  </a:cubicBezTo>
                  <a:cubicBezTo>
                    <a:pt x="684899" y="21996"/>
                    <a:pt x="682626" y="25794"/>
                    <a:pt x="679959" y="33375"/>
                  </a:cubicBezTo>
                  <a:cubicBezTo>
                    <a:pt x="677304" y="40957"/>
                    <a:pt x="674281" y="52336"/>
                    <a:pt x="671247" y="62954"/>
                  </a:cubicBezTo>
                  <a:cubicBezTo>
                    <a:pt x="668211" y="73571"/>
                    <a:pt x="665176" y="83439"/>
                    <a:pt x="661760" y="97091"/>
                  </a:cubicBezTo>
                  <a:cubicBezTo>
                    <a:pt x="658344" y="110744"/>
                    <a:pt x="654559" y="128181"/>
                    <a:pt x="652286" y="138799"/>
                  </a:cubicBezTo>
                  <a:cubicBezTo>
                    <a:pt x="650000" y="149428"/>
                    <a:pt x="649250" y="153213"/>
                    <a:pt x="646596" y="158140"/>
                  </a:cubicBezTo>
                  <a:cubicBezTo>
                    <a:pt x="643942" y="163081"/>
                    <a:pt x="639382" y="169139"/>
                    <a:pt x="634836" y="173698"/>
                  </a:cubicBezTo>
                  <a:cubicBezTo>
                    <a:pt x="630289" y="178244"/>
                    <a:pt x="625729" y="181280"/>
                    <a:pt x="620802" y="182042"/>
                  </a:cubicBezTo>
                  <a:cubicBezTo>
                    <a:pt x="615875" y="182791"/>
                    <a:pt x="610566" y="181280"/>
                    <a:pt x="604114" y="178626"/>
                  </a:cubicBezTo>
                  <a:cubicBezTo>
                    <a:pt x="597675" y="175971"/>
                    <a:pt x="590081" y="172174"/>
                    <a:pt x="570751" y="160795"/>
                  </a:cubicBezTo>
                  <a:cubicBezTo>
                    <a:pt x="551409" y="149428"/>
                    <a:pt x="520307" y="130467"/>
                    <a:pt x="504762" y="120980"/>
                  </a:cubicBezTo>
                  <a:cubicBezTo>
                    <a:pt x="489204" y="111506"/>
                    <a:pt x="489204" y="111506"/>
                    <a:pt x="494894" y="106947"/>
                  </a:cubicBezTo>
                  <a:cubicBezTo>
                    <a:pt x="500583" y="102400"/>
                    <a:pt x="511963" y="93294"/>
                    <a:pt x="518796" y="86093"/>
                  </a:cubicBezTo>
                  <a:cubicBezTo>
                    <a:pt x="525615" y="78880"/>
                    <a:pt x="527889" y="73571"/>
                    <a:pt x="532448" y="68643"/>
                  </a:cubicBezTo>
                  <a:cubicBezTo>
                    <a:pt x="536994" y="63716"/>
                    <a:pt x="543815" y="59169"/>
                    <a:pt x="547993" y="54610"/>
                  </a:cubicBezTo>
                  <a:cubicBezTo>
                    <a:pt x="552159" y="50064"/>
                    <a:pt x="553683" y="45517"/>
                    <a:pt x="552540" y="43612"/>
                  </a:cubicBezTo>
                  <a:cubicBezTo>
                    <a:pt x="551409" y="41719"/>
                    <a:pt x="547612" y="42482"/>
                    <a:pt x="535471" y="43243"/>
                  </a:cubicBezTo>
                  <a:cubicBezTo>
                    <a:pt x="523342" y="43993"/>
                    <a:pt x="502857" y="44755"/>
                    <a:pt x="486550" y="42863"/>
                  </a:cubicBezTo>
                  <a:cubicBezTo>
                    <a:pt x="470244" y="40957"/>
                    <a:pt x="458115" y="36411"/>
                    <a:pt x="447879" y="33375"/>
                  </a:cubicBezTo>
                  <a:cubicBezTo>
                    <a:pt x="437630" y="30340"/>
                    <a:pt x="429286" y="28829"/>
                    <a:pt x="423609" y="29959"/>
                  </a:cubicBezTo>
                  <a:cubicBezTo>
                    <a:pt x="417919" y="31102"/>
                    <a:pt x="414884" y="34899"/>
                    <a:pt x="408814" y="3755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7" name="Shape 1600">
              <a:extLst>
                <a:ext uri="{FF2B5EF4-FFF2-40B4-BE49-F238E27FC236}">
                  <a16:creationId xmlns:a16="http://schemas.microsoft.com/office/drawing/2014/main" id="{5E8D8175-3DDB-4F4D-8C96-AACFA15833D8}"/>
                </a:ext>
              </a:extLst>
            </p:cNvPr>
            <p:cNvSpPr/>
            <p:nvPr/>
          </p:nvSpPr>
          <p:spPr>
            <a:xfrm>
              <a:off x="681482" y="4143577"/>
              <a:ext cx="78118" cy="67882"/>
            </a:xfrm>
            <a:custGeom>
              <a:avLst/>
              <a:gdLst/>
              <a:ahLst/>
              <a:cxnLst/>
              <a:rect l="0" t="0" r="0" b="0"/>
              <a:pathLst>
                <a:path w="78118" h="67882">
                  <a:moveTo>
                    <a:pt x="2655" y="191"/>
                  </a:moveTo>
                  <a:cubicBezTo>
                    <a:pt x="0" y="381"/>
                    <a:pt x="0" y="3416"/>
                    <a:pt x="953" y="10427"/>
                  </a:cubicBezTo>
                  <a:cubicBezTo>
                    <a:pt x="1893" y="17450"/>
                    <a:pt x="3797" y="28448"/>
                    <a:pt x="6262" y="35840"/>
                  </a:cubicBezTo>
                  <a:cubicBezTo>
                    <a:pt x="8725" y="43231"/>
                    <a:pt x="11761" y="47028"/>
                    <a:pt x="14783" y="50622"/>
                  </a:cubicBezTo>
                  <a:cubicBezTo>
                    <a:pt x="17818" y="54229"/>
                    <a:pt x="20854" y="57645"/>
                    <a:pt x="23888" y="60490"/>
                  </a:cubicBezTo>
                  <a:cubicBezTo>
                    <a:pt x="26924" y="63335"/>
                    <a:pt x="29959" y="65608"/>
                    <a:pt x="32804" y="66739"/>
                  </a:cubicBezTo>
                  <a:cubicBezTo>
                    <a:pt x="35649" y="67882"/>
                    <a:pt x="38303" y="67882"/>
                    <a:pt x="41720" y="66739"/>
                  </a:cubicBezTo>
                  <a:cubicBezTo>
                    <a:pt x="45124" y="65608"/>
                    <a:pt x="49302" y="63335"/>
                    <a:pt x="52528" y="61430"/>
                  </a:cubicBezTo>
                  <a:cubicBezTo>
                    <a:pt x="55741" y="59537"/>
                    <a:pt x="58027" y="58027"/>
                    <a:pt x="60491" y="58027"/>
                  </a:cubicBezTo>
                  <a:cubicBezTo>
                    <a:pt x="62954" y="58027"/>
                    <a:pt x="65608" y="59537"/>
                    <a:pt x="67310" y="58407"/>
                  </a:cubicBezTo>
                  <a:cubicBezTo>
                    <a:pt x="69024" y="57265"/>
                    <a:pt x="69774" y="53467"/>
                    <a:pt x="70345" y="49873"/>
                  </a:cubicBezTo>
                  <a:cubicBezTo>
                    <a:pt x="70917" y="46266"/>
                    <a:pt x="71298" y="42850"/>
                    <a:pt x="72428" y="37732"/>
                  </a:cubicBezTo>
                  <a:cubicBezTo>
                    <a:pt x="73571" y="32614"/>
                    <a:pt x="75464" y="25781"/>
                    <a:pt x="76416" y="19914"/>
                  </a:cubicBezTo>
                  <a:cubicBezTo>
                    <a:pt x="77369" y="14034"/>
                    <a:pt x="77369" y="9106"/>
                    <a:pt x="77546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1" y="4928"/>
                    <a:pt x="68644" y="4547"/>
                    <a:pt x="65228" y="5118"/>
                  </a:cubicBezTo>
                  <a:cubicBezTo>
                    <a:pt x="61812" y="5690"/>
                    <a:pt x="59919" y="7201"/>
                    <a:pt x="57265" y="8154"/>
                  </a:cubicBezTo>
                  <a:cubicBezTo>
                    <a:pt x="54610" y="9106"/>
                    <a:pt x="51194" y="9475"/>
                    <a:pt x="46838" y="10046"/>
                  </a:cubicBezTo>
                  <a:cubicBezTo>
                    <a:pt x="42470" y="10617"/>
                    <a:pt x="37161" y="11379"/>
                    <a:pt x="31852" y="10617"/>
                  </a:cubicBezTo>
                  <a:cubicBezTo>
                    <a:pt x="26543" y="9855"/>
                    <a:pt x="21234" y="7582"/>
                    <a:pt x="15926" y="5118"/>
                  </a:cubicBezTo>
                  <a:cubicBezTo>
                    <a:pt x="10618" y="2654"/>
                    <a:pt x="5309" y="0"/>
                    <a:pt x="2655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8" name="Shape 1601">
              <a:extLst>
                <a:ext uri="{FF2B5EF4-FFF2-40B4-BE49-F238E27FC236}">
                  <a16:creationId xmlns:a16="http://schemas.microsoft.com/office/drawing/2014/main" id="{B49D9219-3F19-46D1-9DCD-E29D30D6C337}"/>
                </a:ext>
              </a:extLst>
            </p:cNvPr>
            <p:cNvSpPr/>
            <p:nvPr/>
          </p:nvSpPr>
          <p:spPr>
            <a:xfrm>
              <a:off x="624599" y="3789374"/>
              <a:ext cx="11938" cy="280441"/>
            </a:xfrm>
            <a:custGeom>
              <a:avLst/>
              <a:gdLst/>
              <a:ahLst/>
              <a:cxnLst/>
              <a:rect l="0" t="0" r="0" b="0"/>
              <a:pathLst>
                <a:path w="11938" h="280441">
                  <a:moveTo>
                    <a:pt x="0" y="280441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9" name="Shape 1602">
              <a:extLst>
                <a:ext uri="{FF2B5EF4-FFF2-40B4-BE49-F238E27FC236}">
                  <a16:creationId xmlns:a16="http://schemas.microsoft.com/office/drawing/2014/main" id="{1B6FC0A0-48BD-4A0A-8575-07005BEE46C7}"/>
                </a:ext>
              </a:extLst>
            </p:cNvPr>
            <p:cNvSpPr/>
            <p:nvPr/>
          </p:nvSpPr>
          <p:spPr>
            <a:xfrm>
              <a:off x="23012" y="3566816"/>
              <a:ext cx="278639" cy="432718"/>
            </a:xfrm>
            <a:custGeom>
              <a:avLst/>
              <a:gdLst/>
              <a:ahLst/>
              <a:cxnLst/>
              <a:rect l="0" t="0" r="0" b="0"/>
              <a:pathLst>
                <a:path w="278639" h="432718">
                  <a:moveTo>
                    <a:pt x="212812" y="474"/>
                  </a:moveTo>
                  <a:cubicBezTo>
                    <a:pt x="216930" y="0"/>
                    <a:pt x="221096" y="377"/>
                    <a:pt x="225643" y="1895"/>
                  </a:cubicBezTo>
                  <a:cubicBezTo>
                    <a:pt x="234723" y="4918"/>
                    <a:pt x="245328" y="12500"/>
                    <a:pt x="252516" y="20818"/>
                  </a:cubicBezTo>
                  <a:cubicBezTo>
                    <a:pt x="259704" y="29149"/>
                    <a:pt x="263501" y="38243"/>
                    <a:pt x="265761" y="51870"/>
                  </a:cubicBezTo>
                  <a:cubicBezTo>
                    <a:pt x="268035" y="65497"/>
                    <a:pt x="268797" y="83671"/>
                    <a:pt x="270308" y="99190"/>
                  </a:cubicBezTo>
                  <a:cubicBezTo>
                    <a:pt x="271820" y="114709"/>
                    <a:pt x="274093" y="127588"/>
                    <a:pt x="274474" y="144237"/>
                  </a:cubicBezTo>
                  <a:cubicBezTo>
                    <a:pt x="274855" y="160899"/>
                    <a:pt x="273342" y="181334"/>
                    <a:pt x="273710" y="200269"/>
                  </a:cubicBezTo>
                  <a:cubicBezTo>
                    <a:pt x="274092" y="219192"/>
                    <a:pt x="276365" y="236617"/>
                    <a:pt x="277495" y="252885"/>
                  </a:cubicBezTo>
                  <a:cubicBezTo>
                    <a:pt x="278639" y="269167"/>
                    <a:pt x="278639" y="284318"/>
                    <a:pt x="278639" y="296802"/>
                  </a:cubicBezTo>
                  <a:cubicBezTo>
                    <a:pt x="278639" y="309299"/>
                    <a:pt x="278639" y="319141"/>
                    <a:pt x="278257" y="328222"/>
                  </a:cubicBezTo>
                  <a:cubicBezTo>
                    <a:pt x="277877" y="337315"/>
                    <a:pt x="277127" y="345646"/>
                    <a:pt x="268796" y="356238"/>
                  </a:cubicBezTo>
                  <a:cubicBezTo>
                    <a:pt x="260465" y="366843"/>
                    <a:pt x="244565" y="379708"/>
                    <a:pt x="225642" y="390312"/>
                  </a:cubicBezTo>
                  <a:cubicBezTo>
                    <a:pt x="206706" y="400917"/>
                    <a:pt x="184748" y="409248"/>
                    <a:pt x="163932" y="417198"/>
                  </a:cubicBezTo>
                  <a:cubicBezTo>
                    <a:pt x="143104" y="425148"/>
                    <a:pt x="123419" y="432718"/>
                    <a:pt x="112827" y="430063"/>
                  </a:cubicBezTo>
                  <a:cubicBezTo>
                    <a:pt x="102223" y="427409"/>
                    <a:pt x="100712" y="414544"/>
                    <a:pt x="96914" y="400155"/>
                  </a:cubicBezTo>
                  <a:cubicBezTo>
                    <a:pt x="93129" y="385766"/>
                    <a:pt x="87071" y="369865"/>
                    <a:pt x="78753" y="351704"/>
                  </a:cubicBezTo>
                  <a:cubicBezTo>
                    <a:pt x="70422" y="333530"/>
                    <a:pt x="59817" y="313083"/>
                    <a:pt x="49594" y="297564"/>
                  </a:cubicBezTo>
                  <a:cubicBezTo>
                    <a:pt x="39370" y="282045"/>
                    <a:pt x="29528" y="271440"/>
                    <a:pt x="20829" y="258194"/>
                  </a:cubicBezTo>
                  <a:cubicBezTo>
                    <a:pt x="12116" y="244935"/>
                    <a:pt x="4547" y="229035"/>
                    <a:pt x="2274" y="215027"/>
                  </a:cubicBezTo>
                  <a:cubicBezTo>
                    <a:pt x="0" y="201031"/>
                    <a:pt x="3035" y="188916"/>
                    <a:pt x="10224" y="178311"/>
                  </a:cubicBezTo>
                  <a:cubicBezTo>
                    <a:pt x="17425" y="167707"/>
                    <a:pt x="28779" y="158626"/>
                    <a:pt x="41276" y="149914"/>
                  </a:cubicBezTo>
                  <a:cubicBezTo>
                    <a:pt x="53760" y="141215"/>
                    <a:pt x="67387" y="132883"/>
                    <a:pt x="80266" y="123422"/>
                  </a:cubicBezTo>
                  <a:cubicBezTo>
                    <a:pt x="93130" y="113947"/>
                    <a:pt x="105246" y="103356"/>
                    <a:pt x="115851" y="92370"/>
                  </a:cubicBezTo>
                  <a:cubicBezTo>
                    <a:pt x="126455" y="81397"/>
                    <a:pt x="135536" y="70044"/>
                    <a:pt x="144616" y="57928"/>
                  </a:cubicBezTo>
                  <a:cubicBezTo>
                    <a:pt x="153709" y="45812"/>
                    <a:pt x="162790" y="32934"/>
                    <a:pt x="172264" y="23473"/>
                  </a:cubicBezTo>
                  <a:cubicBezTo>
                    <a:pt x="181726" y="14011"/>
                    <a:pt x="191568" y="7953"/>
                    <a:pt x="200268" y="4169"/>
                  </a:cubicBezTo>
                  <a:cubicBezTo>
                    <a:pt x="204624" y="2277"/>
                    <a:pt x="208694" y="949"/>
                    <a:pt x="212812" y="47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0" name="Shape 1603">
              <a:extLst>
                <a:ext uri="{FF2B5EF4-FFF2-40B4-BE49-F238E27FC236}">
                  <a16:creationId xmlns:a16="http://schemas.microsoft.com/office/drawing/2014/main" id="{B676A6C0-5714-47A8-86D8-2EB995475A00}"/>
                </a:ext>
              </a:extLst>
            </p:cNvPr>
            <p:cNvSpPr/>
            <p:nvPr/>
          </p:nvSpPr>
          <p:spPr>
            <a:xfrm>
              <a:off x="333453" y="3505872"/>
              <a:ext cx="206704" cy="270294"/>
            </a:xfrm>
            <a:custGeom>
              <a:avLst/>
              <a:gdLst/>
              <a:ahLst/>
              <a:cxnLst/>
              <a:rect l="0" t="0" r="0" b="0"/>
              <a:pathLst>
                <a:path w="206704" h="270294">
                  <a:moveTo>
                    <a:pt x="108648" y="369"/>
                  </a:moveTo>
                  <a:cubicBezTo>
                    <a:pt x="120383" y="750"/>
                    <a:pt x="134010" y="2261"/>
                    <a:pt x="141591" y="5296"/>
                  </a:cubicBezTo>
                  <a:cubicBezTo>
                    <a:pt x="149161" y="8319"/>
                    <a:pt x="150672" y="12865"/>
                    <a:pt x="148399" y="18542"/>
                  </a:cubicBezTo>
                  <a:cubicBezTo>
                    <a:pt x="146125" y="24219"/>
                    <a:pt x="140067" y="31039"/>
                    <a:pt x="138175" y="38608"/>
                  </a:cubicBezTo>
                  <a:cubicBezTo>
                    <a:pt x="136283" y="46177"/>
                    <a:pt x="138556" y="54509"/>
                    <a:pt x="143103" y="62840"/>
                  </a:cubicBezTo>
                  <a:cubicBezTo>
                    <a:pt x="147650" y="71171"/>
                    <a:pt x="154456" y="79490"/>
                    <a:pt x="163537" y="86690"/>
                  </a:cubicBezTo>
                  <a:cubicBezTo>
                    <a:pt x="172631" y="93879"/>
                    <a:pt x="183984" y="99937"/>
                    <a:pt x="191553" y="107138"/>
                  </a:cubicBezTo>
                  <a:cubicBezTo>
                    <a:pt x="199135" y="114326"/>
                    <a:pt x="202920" y="122657"/>
                    <a:pt x="204812" y="134392"/>
                  </a:cubicBezTo>
                  <a:cubicBezTo>
                    <a:pt x="206704" y="146127"/>
                    <a:pt x="206704" y="161265"/>
                    <a:pt x="206704" y="176416"/>
                  </a:cubicBezTo>
                  <a:cubicBezTo>
                    <a:pt x="206704" y="191554"/>
                    <a:pt x="206704" y="206693"/>
                    <a:pt x="205942" y="221082"/>
                  </a:cubicBezTo>
                  <a:cubicBezTo>
                    <a:pt x="205180" y="235471"/>
                    <a:pt x="203668" y="249098"/>
                    <a:pt x="199134" y="256667"/>
                  </a:cubicBezTo>
                  <a:cubicBezTo>
                    <a:pt x="194588" y="264237"/>
                    <a:pt x="187019" y="265761"/>
                    <a:pt x="174141" y="267272"/>
                  </a:cubicBezTo>
                  <a:cubicBezTo>
                    <a:pt x="161276" y="268783"/>
                    <a:pt x="143102" y="270294"/>
                    <a:pt x="126821" y="270294"/>
                  </a:cubicBezTo>
                  <a:cubicBezTo>
                    <a:pt x="110539" y="270294"/>
                    <a:pt x="96151" y="268783"/>
                    <a:pt x="80250" y="268021"/>
                  </a:cubicBezTo>
                  <a:cubicBezTo>
                    <a:pt x="64350" y="267272"/>
                    <a:pt x="46938" y="267272"/>
                    <a:pt x="34822" y="264999"/>
                  </a:cubicBezTo>
                  <a:cubicBezTo>
                    <a:pt x="22706" y="262725"/>
                    <a:pt x="15899" y="258178"/>
                    <a:pt x="11733" y="249098"/>
                  </a:cubicBezTo>
                  <a:cubicBezTo>
                    <a:pt x="7568" y="240017"/>
                    <a:pt x="6056" y="226378"/>
                    <a:pt x="4914" y="210477"/>
                  </a:cubicBezTo>
                  <a:cubicBezTo>
                    <a:pt x="3784" y="194577"/>
                    <a:pt x="3022" y="176416"/>
                    <a:pt x="2273" y="160134"/>
                  </a:cubicBezTo>
                  <a:cubicBezTo>
                    <a:pt x="1511" y="143853"/>
                    <a:pt x="761" y="129464"/>
                    <a:pt x="381" y="116599"/>
                  </a:cubicBezTo>
                  <a:cubicBezTo>
                    <a:pt x="0" y="103721"/>
                    <a:pt x="0" y="92367"/>
                    <a:pt x="3022" y="82525"/>
                  </a:cubicBezTo>
                  <a:cubicBezTo>
                    <a:pt x="6057" y="72682"/>
                    <a:pt x="12115" y="64351"/>
                    <a:pt x="16281" y="55270"/>
                  </a:cubicBezTo>
                  <a:cubicBezTo>
                    <a:pt x="20446" y="46177"/>
                    <a:pt x="22707" y="36335"/>
                    <a:pt x="28015" y="29147"/>
                  </a:cubicBezTo>
                  <a:cubicBezTo>
                    <a:pt x="33312" y="21946"/>
                    <a:pt x="41642" y="17412"/>
                    <a:pt x="50355" y="13246"/>
                  </a:cubicBezTo>
                  <a:cubicBezTo>
                    <a:pt x="59055" y="9081"/>
                    <a:pt x="68148" y="5296"/>
                    <a:pt x="77609" y="3023"/>
                  </a:cubicBezTo>
                  <a:cubicBezTo>
                    <a:pt x="87071" y="750"/>
                    <a:pt x="96913" y="0"/>
                    <a:pt x="108648" y="36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1" name="Shape 1604">
              <a:extLst>
                <a:ext uri="{FF2B5EF4-FFF2-40B4-BE49-F238E27FC236}">
                  <a16:creationId xmlns:a16="http://schemas.microsoft.com/office/drawing/2014/main" id="{0DA2A925-6320-4C58-A916-4D7D961D7354}"/>
                </a:ext>
              </a:extLst>
            </p:cNvPr>
            <p:cNvSpPr/>
            <p:nvPr/>
          </p:nvSpPr>
          <p:spPr>
            <a:xfrm>
              <a:off x="581799" y="3538521"/>
              <a:ext cx="299072" cy="307305"/>
            </a:xfrm>
            <a:custGeom>
              <a:avLst/>
              <a:gdLst/>
              <a:ahLst/>
              <a:cxnLst/>
              <a:rect l="0" t="0" r="0" b="0"/>
              <a:pathLst>
                <a:path w="299072" h="307305">
                  <a:moveTo>
                    <a:pt x="108459" y="46"/>
                  </a:moveTo>
                  <a:cubicBezTo>
                    <a:pt x="109027" y="92"/>
                    <a:pt x="109786" y="1794"/>
                    <a:pt x="111304" y="5198"/>
                  </a:cubicBezTo>
                  <a:cubicBezTo>
                    <a:pt x="114326" y="12017"/>
                    <a:pt x="120384" y="25645"/>
                    <a:pt x="127205" y="40034"/>
                  </a:cubicBezTo>
                  <a:cubicBezTo>
                    <a:pt x="134011" y="54423"/>
                    <a:pt x="141581" y="69561"/>
                    <a:pt x="148020" y="82807"/>
                  </a:cubicBezTo>
                  <a:cubicBezTo>
                    <a:pt x="154459" y="96066"/>
                    <a:pt x="159755" y="107420"/>
                    <a:pt x="165812" y="120285"/>
                  </a:cubicBezTo>
                  <a:cubicBezTo>
                    <a:pt x="171870" y="133163"/>
                    <a:pt x="178691" y="147552"/>
                    <a:pt x="188151" y="159668"/>
                  </a:cubicBezTo>
                  <a:cubicBezTo>
                    <a:pt x="197614" y="171771"/>
                    <a:pt x="209729" y="181626"/>
                    <a:pt x="220714" y="191088"/>
                  </a:cubicBezTo>
                  <a:cubicBezTo>
                    <a:pt x="231687" y="200549"/>
                    <a:pt x="241529" y="209629"/>
                    <a:pt x="250241" y="217580"/>
                  </a:cubicBezTo>
                  <a:cubicBezTo>
                    <a:pt x="258941" y="225530"/>
                    <a:pt x="266510" y="232350"/>
                    <a:pt x="273710" y="240681"/>
                  </a:cubicBezTo>
                  <a:cubicBezTo>
                    <a:pt x="280899" y="249012"/>
                    <a:pt x="287719" y="258855"/>
                    <a:pt x="292253" y="269065"/>
                  </a:cubicBezTo>
                  <a:cubicBezTo>
                    <a:pt x="296800" y="279289"/>
                    <a:pt x="299072" y="289894"/>
                    <a:pt x="297561" y="296333"/>
                  </a:cubicBezTo>
                  <a:cubicBezTo>
                    <a:pt x="296050" y="302771"/>
                    <a:pt x="290742" y="305032"/>
                    <a:pt x="281280" y="306175"/>
                  </a:cubicBezTo>
                  <a:cubicBezTo>
                    <a:pt x="271818" y="307305"/>
                    <a:pt x="258191" y="307305"/>
                    <a:pt x="244932" y="306924"/>
                  </a:cubicBezTo>
                  <a:cubicBezTo>
                    <a:pt x="231687" y="306556"/>
                    <a:pt x="218808" y="305794"/>
                    <a:pt x="204813" y="304664"/>
                  </a:cubicBezTo>
                  <a:cubicBezTo>
                    <a:pt x="190805" y="303521"/>
                    <a:pt x="175654" y="302009"/>
                    <a:pt x="161265" y="301247"/>
                  </a:cubicBezTo>
                  <a:cubicBezTo>
                    <a:pt x="146889" y="300498"/>
                    <a:pt x="133262" y="300498"/>
                    <a:pt x="119253" y="298605"/>
                  </a:cubicBezTo>
                  <a:cubicBezTo>
                    <a:pt x="105246" y="296713"/>
                    <a:pt x="90856" y="292916"/>
                    <a:pt x="84417" y="286490"/>
                  </a:cubicBezTo>
                  <a:cubicBezTo>
                    <a:pt x="77978" y="280051"/>
                    <a:pt x="79502" y="270971"/>
                    <a:pt x="77978" y="262639"/>
                  </a:cubicBezTo>
                  <a:cubicBezTo>
                    <a:pt x="76467" y="254308"/>
                    <a:pt x="71934" y="246739"/>
                    <a:pt x="65494" y="241811"/>
                  </a:cubicBezTo>
                  <a:cubicBezTo>
                    <a:pt x="59055" y="236896"/>
                    <a:pt x="50724" y="234623"/>
                    <a:pt x="41263" y="233112"/>
                  </a:cubicBezTo>
                  <a:cubicBezTo>
                    <a:pt x="31801" y="231588"/>
                    <a:pt x="21196" y="230838"/>
                    <a:pt x="14008" y="227422"/>
                  </a:cubicBezTo>
                  <a:cubicBezTo>
                    <a:pt x="6807" y="224019"/>
                    <a:pt x="3023" y="217961"/>
                    <a:pt x="1512" y="209629"/>
                  </a:cubicBezTo>
                  <a:cubicBezTo>
                    <a:pt x="0" y="201311"/>
                    <a:pt x="750" y="190707"/>
                    <a:pt x="1132" y="178591"/>
                  </a:cubicBezTo>
                  <a:cubicBezTo>
                    <a:pt x="1512" y="166475"/>
                    <a:pt x="1512" y="152848"/>
                    <a:pt x="1512" y="140351"/>
                  </a:cubicBezTo>
                  <a:cubicBezTo>
                    <a:pt x="1512" y="127867"/>
                    <a:pt x="1512" y="116500"/>
                    <a:pt x="6428" y="113097"/>
                  </a:cubicBezTo>
                  <a:cubicBezTo>
                    <a:pt x="11355" y="109693"/>
                    <a:pt x="21197" y="114240"/>
                    <a:pt x="31802" y="116132"/>
                  </a:cubicBezTo>
                  <a:cubicBezTo>
                    <a:pt x="42394" y="118024"/>
                    <a:pt x="53760" y="117262"/>
                    <a:pt x="63603" y="110823"/>
                  </a:cubicBezTo>
                  <a:cubicBezTo>
                    <a:pt x="73445" y="104385"/>
                    <a:pt x="81776" y="92282"/>
                    <a:pt x="87453" y="79023"/>
                  </a:cubicBezTo>
                  <a:cubicBezTo>
                    <a:pt x="93130" y="65776"/>
                    <a:pt x="96153" y="51387"/>
                    <a:pt x="99189" y="37760"/>
                  </a:cubicBezTo>
                  <a:cubicBezTo>
                    <a:pt x="102211" y="24133"/>
                    <a:pt x="105246" y="11256"/>
                    <a:pt x="106757" y="4829"/>
                  </a:cubicBezTo>
                  <a:cubicBezTo>
                    <a:pt x="107513" y="1610"/>
                    <a:pt x="107891" y="0"/>
                    <a:pt x="108459" y="4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2" name="Shape 1605">
              <a:extLst>
                <a:ext uri="{FF2B5EF4-FFF2-40B4-BE49-F238E27FC236}">
                  <a16:creationId xmlns:a16="http://schemas.microsoft.com/office/drawing/2014/main" id="{77F823C1-4FE1-43FC-B571-9F83AC2594DF}"/>
                </a:ext>
              </a:extLst>
            </p:cNvPr>
            <p:cNvSpPr/>
            <p:nvPr/>
          </p:nvSpPr>
          <p:spPr>
            <a:xfrm>
              <a:off x="562026" y="3609618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3" name="Shape 1606">
              <a:extLst>
                <a:ext uri="{FF2B5EF4-FFF2-40B4-BE49-F238E27FC236}">
                  <a16:creationId xmlns:a16="http://schemas.microsoft.com/office/drawing/2014/main" id="{B233E5C4-B12E-4EB6-9780-FAD30EC94A1F}"/>
                </a:ext>
              </a:extLst>
            </p:cNvPr>
            <p:cNvSpPr/>
            <p:nvPr/>
          </p:nvSpPr>
          <p:spPr>
            <a:xfrm>
              <a:off x="634835" y="3848531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7"/>
                    <a:pt x="157379" y="13653"/>
                  </a:cubicBezTo>
                  <a:cubicBezTo>
                    <a:pt x="190373" y="16688"/>
                    <a:pt x="194170" y="17450"/>
                    <a:pt x="199098" y="16307"/>
                  </a:cubicBezTo>
                  <a:cubicBezTo>
                    <a:pt x="204026" y="15177"/>
                    <a:pt x="210096" y="12141"/>
                    <a:pt x="216167" y="10617"/>
                  </a:cubicBezTo>
                  <a:cubicBezTo>
                    <a:pt x="222238" y="9106"/>
                    <a:pt x="228295" y="9106"/>
                    <a:pt x="233985" y="11379"/>
                  </a:cubicBezTo>
                  <a:cubicBezTo>
                    <a:pt x="239675" y="13653"/>
                    <a:pt x="244984" y="18212"/>
                    <a:pt x="249162" y="18961"/>
                  </a:cubicBezTo>
                  <a:cubicBezTo>
                    <a:pt x="253327" y="19724"/>
                    <a:pt x="256363" y="16688"/>
                    <a:pt x="260159" y="15177"/>
                  </a:cubicBezTo>
                  <a:cubicBezTo>
                    <a:pt x="263944" y="13653"/>
                    <a:pt x="268504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" name="Shape 1607">
              <a:extLst>
                <a:ext uri="{FF2B5EF4-FFF2-40B4-BE49-F238E27FC236}">
                  <a16:creationId xmlns:a16="http://schemas.microsoft.com/office/drawing/2014/main" id="{8C902256-9427-4F62-A9B1-AB8037B718E1}"/>
                </a:ext>
              </a:extLst>
            </p:cNvPr>
            <p:cNvSpPr/>
            <p:nvPr/>
          </p:nvSpPr>
          <p:spPr>
            <a:xfrm>
              <a:off x="630289" y="3969130"/>
              <a:ext cx="197955" cy="113767"/>
            </a:xfrm>
            <a:custGeom>
              <a:avLst/>
              <a:gdLst/>
              <a:ahLst/>
              <a:cxnLst/>
              <a:rect l="0" t="0" r="0" b="0"/>
              <a:pathLst>
                <a:path w="197955" h="113767">
                  <a:moveTo>
                    <a:pt x="0" y="0"/>
                  </a:moveTo>
                  <a:cubicBezTo>
                    <a:pt x="0" y="0"/>
                    <a:pt x="0" y="0"/>
                    <a:pt x="1511" y="1143"/>
                  </a:cubicBezTo>
                  <a:cubicBezTo>
                    <a:pt x="3035" y="2273"/>
                    <a:pt x="6058" y="4547"/>
                    <a:pt x="9474" y="5309"/>
                  </a:cubicBezTo>
                  <a:cubicBezTo>
                    <a:pt x="12890" y="6071"/>
                    <a:pt x="16687" y="5309"/>
                    <a:pt x="19342" y="6820"/>
                  </a:cubicBezTo>
                  <a:cubicBezTo>
                    <a:pt x="21996" y="8344"/>
                    <a:pt x="23507" y="12128"/>
                    <a:pt x="26161" y="13272"/>
                  </a:cubicBezTo>
                  <a:cubicBezTo>
                    <a:pt x="28816" y="14414"/>
                    <a:pt x="32613" y="12890"/>
                    <a:pt x="36398" y="13272"/>
                  </a:cubicBezTo>
                  <a:cubicBezTo>
                    <a:pt x="40195" y="13652"/>
                    <a:pt x="43992" y="15926"/>
                    <a:pt x="46647" y="19723"/>
                  </a:cubicBezTo>
                  <a:cubicBezTo>
                    <a:pt x="49301" y="23507"/>
                    <a:pt x="50812" y="28816"/>
                    <a:pt x="54990" y="32994"/>
                  </a:cubicBezTo>
                  <a:cubicBezTo>
                    <a:pt x="59156" y="37160"/>
                    <a:pt x="65989" y="40196"/>
                    <a:pt x="71665" y="43612"/>
                  </a:cubicBezTo>
                  <a:cubicBezTo>
                    <a:pt x="77355" y="47028"/>
                    <a:pt x="81915" y="50813"/>
                    <a:pt x="86461" y="51575"/>
                  </a:cubicBezTo>
                  <a:cubicBezTo>
                    <a:pt x="91008" y="52337"/>
                    <a:pt x="95567" y="50063"/>
                    <a:pt x="100875" y="49301"/>
                  </a:cubicBezTo>
                  <a:cubicBezTo>
                    <a:pt x="106184" y="48539"/>
                    <a:pt x="112254" y="49301"/>
                    <a:pt x="118694" y="49683"/>
                  </a:cubicBezTo>
                  <a:cubicBezTo>
                    <a:pt x="125145" y="50063"/>
                    <a:pt x="131965" y="50063"/>
                    <a:pt x="139928" y="51194"/>
                  </a:cubicBezTo>
                  <a:cubicBezTo>
                    <a:pt x="147891" y="52337"/>
                    <a:pt x="156997" y="54610"/>
                    <a:pt x="161544" y="57646"/>
                  </a:cubicBezTo>
                  <a:cubicBezTo>
                    <a:pt x="166102" y="60681"/>
                    <a:pt x="166102" y="64465"/>
                    <a:pt x="166853" y="70155"/>
                  </a:cubicBezTo>
                  <a:cubicBezTo>
                    <a:pt x="167615" y="75845"/>
                    <a:pt x="169138" y="83426"/>
                    <a:pt x="171411" y="88735"/>
                  </a:cubicBezTo>
                  <a:cubicBezTo>
                    <a:pt x="173685" y="94043"/>
                    <a:pt x="176720" y="97079"/>
                    <a:pt x="181267" y="100876"/>
                  </a:cubicBezTo>
                  <a:cubicBezTo>
                    <a:pt x="185826" y="104674"/>
                    <a:pt x="191884" y="109220"/>
                    <a:pt x="194919" y="111494"/>
                  </a:cubicBezTo>
                  <a:cubicBezTo>
                    <a:pt x="197955" y="113767"/>
                    <a:pt x="197955" y="113767"/>
                    <a:pt x="197955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5" name="Shape 1608">
              <a:extLst>
                <a:ext uri="{FF2B5EF4-FFF2-40B4-BE49-F238E27FC236}">
                  <a16:creationId xmlns:a16="http://schemas.microsoft.com/office/drawing/2014/main" id="{D8C18E31-DB77-4A72-9A0D-72E71BC099AD}"/>
                </a:ext>
              </a:extLst>
            </p:cNvPr>
            <p:cNvSpPr/>
            <p:nvPr/>
          </p:nvSpPr>
          <p:spPr>
            <a:xfrm>
              <a:off x="311735" y="3570934"/>
              <a:ext cx="20471" cy="373164"/>
            </a:xfrm>
            <a:custGeom>
              <a:avLst/>
              <a:gdLst/>
              <a:ahLst/>
              <a:cxnLst/>
              <a:rect l="0" t="0" r="0" b="0"/>
              <a:pathLst>
                <a:path w="20471" h="373164">
                  <a:moveTo>
                    <a:pt x="0" y="0"/>
                  </a:moveTo>
                  <a:lnTo>
                    <a:pt x="20471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6" name="Shape 1609">
              <a:extLst>
                <a:ext uri="{FF2B5EF4-FFF2-40B4-BE49-F238E27FC236}">
                  <a16:creationId xmlns:a16="http://schemas.microsoft.com/office/drawing/2014/main" id="{661D3A25-D342-4188-8300-AADE48512079}"/>
                </a:ext>
              </a:extLst>
            </p:cNvPr>
            <p:cNvSpPr/>
            <p:nvPr/>
          </p:nvSpPr>
          <p:spPr>
            <a:xfrm>
              <a:off x="323673" y="3789374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7" name="Shape 1610">
              <a:extLst>
                <a:ext uri="{FF2B5EF4-FFF2-40B4-BE49-F238E27FC236}">
                  <a16:creationId xmlns:a16="http://schemas.microsoft.com/office/drawing/2014/main" id="{9E638383-A91B-4EC5-95A5-5B4BB8232A91}"/>
                </a:ext>
              </a:extLst>
            </p:cNvPr>
            <p:cNvSpPr/>
            <p:nvPr/>
          </p:nvSpPr>
          <p:spPr>
            <a:xfrm>
              <a:off x="1635455" y="345260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4" y="37554"/>
                  </a:moveTo>
                  <a:cubicBezTo>
                    <a:pt x="402743" y="40208"/>
                    <a:pt x="393637" y="41719"/>
                    <a:pt x="382270" y="44374"/>
                  </a:cubicBezTo>
                  <a:cubicBezTo>
                    <a:pt x="370891" y="47028"/>
                    <a:pt x="357239" y="50826"/>
                    <a:pt x="347003" y="61061"/>
                  </a:cubicBezTo>
                  <a:cubicBezTo>
                    <a:pt x="336754" y="71298"/>
                    <a:pt x="329934" y="87985"/>
                    <a:pt x="328042" y="98222"/>
                  </a:cubicBezTo>
                  <a:cubicBezTo>
                    <a:pt x="326137" y="108471"/>
                    <a:pt x="329172" y="112255"/>
                    <a:pt x="330696" y="114160"/>
                  </a:cubicBezTo>
                  <a:cubicBezTo>
                    <a:pt x="332208" y="116053"/>
                    <a:pt x="332208" y="116053"/>
                    <a:pt x="324625" y="116053"/>
                  </a:cubicBezTo>
                  <a:cubicBezTo>
                    <a:pt x="317043" y="116053"/>
                    <a:pt x="301867" y="116053"/>
                    <a:pt x="294285" y="116053"/>
                  </a:cubicBezTo>
                  <a:cubicBezTo>
                    <a:pt x="286703" y="116053"/>
                    <a:pt x="286703" y="116053"/>
                    <a:pt x="286703" y="113017"/>
                  </a:cubicBezTo>
                  <a:cubicBezTo>
                    <a:pt x="286703" y="109982"/>
                    <a:pt x="286703" y="103911"/>
                    <a:pt x="279489" y="98603"/>
                  </a:cubicBezTo>
                  <a:cubicBezTo>
                    <a:pt x="272289" y="93294"/>
                    <a:pt x="257874" y="88747"/>
                    <a:pt x="246127" y="84950"/>
                  </a:cubicBezTo>
                  <a:cubicBezTo>
                    <a:pt x="234366" y="81166"/>
                    <a:pt x="225261" y="78130"/>
                    <a:pt x="213882" y="82296"/>
                  </a:cubicBezTo>
                  <a:cubicBezTo>
                    <a:pt x="202515" y="86474"/>
                    <a:pt x="188862" y="97853"/>
                    <a:pt x="178614" y="110744"/>
                  </a:cubicBezTo>
                  <a:cubicBezTo>
                    <a:pt x="168377" y="123634"/>
                    <a:pt x="161558" y="138049"/>
                    <a:pt x="155105" y="150177"/>
                  </a:cubicBezTo>
                  <a:cubicBezTo>
                    <a:pt x="148655" y="162318"/>
                    <a:pt x="142597" y="172174"/>
                    <a:pt x="133490" y="180898"/>
                  </a:cubicBezTo>
                  <a:cubicBezTo>
                    <a:pt x="124385" y="189623"/>
                    <a:pt x="112256" y="197205"/>
                    <a:pt x="100115" y="205930"/>
                  </a:cubicBezTo>
                  <a:cubicBezTo>
                    <a:pt x="87987" y="214655"/>
                    <a:pt x="75845" y="224510"/>
                    <a:pt x="67120" y="231343"/>
                  </a:cubicBezTo>
                  <a:cubicBezTo>
                    <a:pt x="58395" y="238163"/>
                    <a:pt x="53087" y="241960"/>
                    <a:pt x="45505" y="247650"/>
                  </a:cubicBezTo>
                  <a:cubicBezTo>
                    <a:pt x="37922" y="253326"/>
                    <a:pt x="28068" y="260921"/>
                    <a:pt x="20105" y="269265"/>
                  </a:cubicBezTo>
                  <a:cubicBezTo>
                    <a:pt x="12129" y="277609"/>
                    <a:pt x="6071" y="286702"/>
                    <a:pt x="3035" y="296938"/>
                  </a:cubicBezTo>
                  <a:cubicBezTo>
                    <a:pt x="0" y="307187"/>
                    <a:pt x="0" y="318567"/>
                    <a:pt x="762" y="330314"/>
                  </a:cubicBezTo>
                  <a:cubicBezTo>
                    <a:pt x="1511" y="342074"/>
                    <a:pt x="3035" y="354203"/>
                    <a:pt x="7200" y="363309"/>
                  </a:cubicBezTo>
                  <a:cubicBezTo>
                    <a:pt x="11379" y="372414"/>
                    <a:pt x="18199" y="378485"/>
                    <a:pt x="24650" y="388341"/>
                  </a:cubicBezTo>
                  <a:cubicBezTo>
                    <a:pt x="31090" y="398196"/>
                    <a:pt x="37161" y="411848"/>
                    <a:pt x="43611" y="422465"/>
                  </a:cubicBezTo>
                  <a:cubicBezTo>
                    <a:pt x="50063" y="433095"/>
                    <a:pt x="56883" y="440677"/>
                    <a:pt x="63715" y="450913"/>
                  </a:cubicBezTo>
                  <a:cubicBezTo>
                    <a:pt x="70536" y="461149"/>
                    <a:pt x="77356" y="474052"/>
                    <a:pt x="83426" y="486562"/>
                  </a:cubicBezTo>
                  <a:cubicBezTo>
                    <a:pt x="89497" y="499072"/>
                    <a:pt x="94805" y="511213"/>
                    <a:pt x="98984" y="520319"/>
                  </a:cubicBezTo>
                  <a:cubicBezTo>
                    <a:pt x="103150" y="529412"/>
                    <a:pt x="106184" y="535483"/>
                    <a:pt x="105423" y="541934"/>
                  </a:cubicBezTo>
                  <a:cubicBezTo>
                    <a:pt x="104661" y="548373"/>
                    <a:pt x="100114" y="555206"/>
                    <a:pt x="96330" y="559752"/>
                  </a:cubicBezTo>
                  <a:cubicBezTo>
                    <a:pt x="92532" y="564299"/>
                    <a:pt x="89497" y="566585"/>
                    <a:pt x="88735" y="568858"/>
                  </a:cubicBezTo>
                  <a:cubicBezTo>
                    <a:pt x="87986" y="571131"/>
                    <a:pt x="89497" y="573405"/>
                    <a:pt x="95186" y="575678"/>
                  </a:cubicBezTo>
                  <a:cubicBezTo>
                    <a:pt x="100876" y="577952"/>
                    <a:pt x="110731" y="580237"/>
                    <a:pt x="120980" y="579856"/>
                  </a:cubicBezTo>
                  <a:cubicBezTo>
                    <a:pt x="131216" y="579476"/>
                    <a:pt x="141834" y="576440"/>
                    <a:pt x="149034" y="573786"/>
                  </a:cubicBezTo>
                  <a:cubicBezTo>
                    <a:pt x="156249" y="571131"/>
                    <a:pt x="160033" y="568858"/>
                    <a:pt x="169139" y="563549"/>
                  </a:cubicBezTo>
                  <a:cubicBezTo>
                    <a:pt x="178244" y="558241"/>
                    <a:pt x="192646" y="549897"/>
                    <a:pt x="203644" y="544957"/>
                  </a:cubicBezTo>
                  <a:cubicBezTo>
                    <a:pt x="214643" y="540029"/>
                    <a:pt x="222224" y="538518"/>
                    <a:pt x="229819" y="537375"/>
                  </a:cubicBezTo>
                  <a:cubicBezTo>
                    <a:pt x="237401" y="536245"/>
                    <a:pt x="244983" y="535483"/>
                    <a:pt x="252565" y="532828"/>
                  </a:cubicBezTo>
                  <a:cubicBezTo>
                    <a:pt x="260146" y="530174"/>
                    <a:pt x="267741" y="525628"/>
                    <a:pt x="277596" y="519938"/>
                  </a:cubicBezTo>
                  <a:cubicBezTo>
                    <a:pt x="287451" y="514248"/>
                    <a:pt x="299593" y="507416"/>
                    <a:pt x="312484" y="500596"/>
                  </a:cubicBezTo>
                  <a:cubicBezTo>
                    <a:pt x="325386" y="493763"/>
                    <a:pt x="339039" y="486943"/>
                    <a:pt x="348894" y="481254"/>
                  </a:cubicBezTo>
                  <a:cubicBezTo>
                    <a:pt x="358749" y="475564"/>
                    <a:pt x="364820" y="471018"/>
                    <a:pt x="376200" y="468363"/>
                  </a:cubicBezTo>
                  <a:cubicBezTo>
                    <a:pt x="387579" y="465709"/>
                    <a:pt x="404266" y="464947"/>
                    <a:pt x="417919" y="464566"/>
                  </a:cubicBezTo>
                  <a:cubicBezTo>
                    <a:pt x="431571" y="464185"/>
                    <a:pt x="442189" y="464185"/>
                    <a:pt x="453936" y="466839"/>
                  </a:cubicBezTo>
                  <a:cubicBezTo>
                    <a:pt x="465696" y="469493"/>
                    <a:pt x="478586" y="474802"/>
                    <a:pt x="489966" y="482384"/>
                  </a:cubicBezTo>
                  <a:cubicBezTo>
                    <a:pt x="501345" y="489979"/>
                    <a:pt x="511201" y="499834"/>
                    <a:pt x="519163" y="511213"/>
                  </a:cubicBezTo>
                  <a:cubicBezTo>
                    <a:pt x="527138" y="522592"/>
                    <a:pt x="533196" y="535483"/>
                    <a:pt x="537375" y="543827"/>
                  </a:cubicBezTo>
                  <a:cubicBezTo>
                    <a:pt x="541541" y="552171"/>
                    <a:pt x="543814" y="555955"/>
                    <a:pt x="544957" y="557860"/>
                  </a:cubicBezTo>
                  <a:cubicBezTo>
                    <a:pt x="546100" y="559753"/>
                    <a:pt x="546100" y="559753"/>
                    <a:pt x="547992" y="556717"/>
                  </a:cubicBezTo>
                  <a:cubicBezTo>
                    <a:pt x="549884" y="553682"/>
                    <a:pt x="553682" y="547624"/>
                    <a:pt x="558229" y="540029"/>
                  </a:cubicBezTo>
                  <a:cubicBezTo>
                    <a:pt x="562775" y="532447"/>
                    <a:pt x="568084" y="523342"/>
                    <a:pt x="571119" y="518033"/>
                  </a:cubicBezTo>
                  <a:cubicBezTo>
                    <a:pt x="574154" y="512725"/>
                    <a:pt x="574916" y="511213"/>
                    <a:pt x="575678" y="510832"/>
                  </a:cubicBezTo>
                  <a:cubicBezTo>
                    <a:pt x="576428" y="510451"/>
                    <a:pt x="577190" y="511213"/>
                    <a:pt x="578714" y="514629"/>
                  </a:cubicBezTo>
                  <a:cubicBezTo>
                    <a:pt x="580225" y="518033"/>
                    <a:pt x="582499" y="524104"/>
                    <a:pt x="584022" y="530936"/>
                  </a:cubicBezTo>
                  <a:cubicBezTo>
                    <a:pt x="585534" y="537756"/>
                    <a:pt x="586295" y="545338"/>
                    <a:pt x="588950" y="554063"/>
                  </a:cubicBezTo>
                  <a:cubicBezTo>
                    <a:pt x="591604" y="562788"/>
                    <a:pt x="596150" y="572643"/>
                    <a:pt x="600710" y="582511"/>
                  </a:cubicBezTo>
                  <a:cubicBezTo>
                    <a:pt x="605257" y="592366"/>
                    <a:pt x="609803" y="602221"/>
                    <a:pt x="615873" y="609435"/>
                  </a:cubicBezTo>
                  <a:cubicBezTo>
                    <a:pt x="621944" y="616636"/>
                    <a:pt x="629526" y="621195"/>
                    <a:pt x="639001" y="626123"/>
                  </a:cubicBezTo>
                  <a:cubicBezTo>
                    <a:pt x="648488" y="631050"/>
                    <a:pt x="659867" y="636359"/>
                    <a:pt x="667830" y="640156"/>
                  </a:cubicBezTo>
                  <a:cubicBezTo>
                    <a:pt x="675792" y="643941"/>
                    <a:pt x="680339" y="646214"/>
                    <a:pt x="686791" y="645084"/>
                  </a:cubicBezTo>
                  <a:cubicBezTo>
                    <a:pt x="693242" y="643941"/>
                    <a:pt x="701586" y="639394"/>
                    <a:pt x="709917" y="640156"/>
                  </a:cubicBezTo>
                  <a:cubicBezTo>
                    <a:pt x="718261" y="640906"/>
                    <a:pt x="726605" y="646976"/>
                    <a:pt x="735330" y="649250"/>
                  </a:cubicBezTo>
                  <a:cubicBezTo>
                    <a:pt x="744055" y="651523"/>
                    <a:pt x="753161" y="650012"/>
                    <a:pt x="762635" y="646976"/>
                  </a:cubicBezTo>
                  <a:cubicBezTo>
                    <a:pt x="772123" y="643941"/>
                    <a:pt x="781977" y="639394"/>
                    <a:pt x="791833" y="637121"/>
                  </a:cubicBezTo>
                  <a:cubicBezTo>
                    <a:pt x="801701" y="634848"/>
                    <a:pt x="811556" y="634848"/>
                    <a:pt x="818007" y="634467"/>
                  </a:cubicBezTo>
                  <a:cubicBezTo>
                    <a:pt x="824446" y="634086"/>
                    <a:pt x="827482" y="633323"/>
                    <a:pt x="830517" y="628777"/>
                  </a:cubicBezTo>
                  <a:cubicBezTo>
                    <a:pt x="833552" y="624218"/>
                    <a:pt x="836587" y="615874"/>
                    <a:pt x="840004" y="606781"/>
                  </a:cubicBezTo>
                  <a:cubicBezTo>
                    <a:pt x="843407" y="597675"/>
                    <a:pt x="847205" y="587820"/>
                    <a:pt x="851751" y="576821"/>
                  </a:cubicBezTo>
                  <a:cubicBezTo>
                    <a:pt x="856311" y="565823"/>
                    <a:pt x="861619" y="553682"/>
                    <a:pt x="868058" y="539648"/>
                  </a:cubicBezTo>
                  <a:cubicBezTo>
                    <a:pt x="874509" y="525628"/>
                    <a:pt x="882092" y="509689"/>
                    <a:pt x="888162" y="497180"/>
                  </a:cubicBezTo>
                  <a:cubicBezTo>
                    <a:pt x="894233" y="484670"/>
                    <a:pt x="898780" y="475564"/>
                    <a:pt x="902196" y="461531"/>
                  </a:cubicBezTo>
                  <a:cubicBezTo>
                    <a:pt x="905612" y="447498"/>
                    <a:pt x="907885" y="428536"/>
                    <a:pt x="907885" y="411467"/>
                  </a:cubicBezTo>
                  <a:cubicBezTo>
                    <a:pt x="907885" y="394411"/>
                    <a:pt x="905612" y="379235"/>
                    <a:pt x="902196" y="366344"/>
                  </a:cubicBezTo>
                  <a:cubicBezTo>
                    <a:pt x="898780" y="353454"/>
                    <a:pt x="894233" y="342836"/>
                    <a:pt x="889686" y="333731"/>
                  </a:cubicBezTo>
                  <a:cubicBezTo>
                    <a:pt x="885127" y="324625"/>
                    <a:pt x="880580" y="317043"/>
                    <a:pt x="874509" y="309842"/>
                  </a:cubicBezTo>
                  <a:cubicBezTo>
                    <a:pt x="868439" y="302628"/>
                    <a:pt x="860857" y="295808"/>
                    <a:pt x="848348" y="286321"/>
                  </a:cubicBezTo>
                  <a:cubicBezTo>
                    <a:pt x="835825" y="276847"/>
                    <a:pt x="818388" y="264706"/>
                    <a:pt x="806628" y="252959"/>
                  </a:cubicBezTo>
                  <a:cubicBezTo>
                    <a:pt x="794868" y="241198"/>
                    <a:pt x="788810" y="229819"/>
                    <a:pt x="781597" y="216929"/>
                  </a:cubicBezTo>
                  <a:cubicBezTo>
                    <a:pt x="774396" y="204038"/>
                    <a:pt x="766052" y="189624"/>
                    <a:pt x="760744" y="174447"/>
                  </a:cubicBezTo>
                  <a:cubicBezTo>
                    <a:pt x="755435" y="159283"/>
                    <a:pt x="753162" y="143358"/>
                    <a:pt x="750508" y="127813"/>
                  </a:cubicBezTo>
                  <a:cubicBezTo>
                    <a:pt x="747853" y="112255"/>
                    <a:pt x="744818" y="97092"/>
                    <a:pt x="738366" y="92532"/>
                  </a:cubicBezTo>
                  <a:cubicBezTo>
                    <a:pt x="731914" y="87986"/>
                    <a:pt x="722060" y="94056"/>
                    <a:pt x="715239" y="84569"/>
                  </a:cubicBezTo>
                  <a:cubicBezTo>
                    <a:pt x="708407" y="75095"/>
                    <a:pt x="704610" y="50064"/>
                    <a:pt x="701205" y="31864"/>
                  </a:cubicBezTo>
                  <a:cubicBezTo>
                    <a:pt x="697789" y="13652"/>
                    <a:pt x="694755" y="2286"/>
                    <a:pt x="692481" y="1143"/>
                  </a:cubicBezTo>
                  <a:cubicBezTo>
                    <a:pt x="690208" y="0"/>
                    <a:pt x="688684" y="9106"/>
                    <a:pt x="686791" y="15557"/>
                  </a:cubicBezTo>
                  <a:cubicBezTo>
                    <a:pt x="684899" y="21996"/>
                    <a:pt x="682613" y="25794"/>
                    <a:pt x="679959" y="33375"/>
                  </a:cubicBezTo>
                  <a:cubicBezTo>
                    <a:pt x="677304" y="40957"/>
                    <a:pt x="674282" y="52336"/>
                    <a:pt x="671247" y="62954"/>
                  </a:cubicBezTo>
                  <a:cubicBezTo>
                    <a:pt x="668211" y="73571"/>
                    <a:pt x="665176" y="83439"/>
                    <a:pt x="661760" y="97091"/>
                  </a:cubicBezTo>
                  <a:cubicBezTo>
                    <a:pt x="658343" y="110744"/>
                    <a:pt x="654559" y="128181"/>
                    <a:pt x="652285" y="138799"/>
                  </a:cubicBezTo>
                  <a:cubicBezTo>
                    <a:pt x="649999" y="149428"/>
                    <a:pt x="649250" y="153213"/>
                    <a:pt x="646595" y="158140"/>
                  </a:cubicBezTo>
                  <a:cubicBezTo>
                    <a:pt x="643941" y="163081"/>
                    <a:pt x="639383" y="169139"/>
                    <a:pt x="634836" y="173698"/>
                  </a:cubicBezTo>
                  <a:cubicBezTo>
                    <a:pt x="630289" y="178244"/>
                    <a:pt x="625730" y="181280"/>
                    <a:pt x="620802" y="182042"/>
                  </a:cubicBezTo>
                  <a:cubicBezTo>
                    <a:pt x="615874" y="182791"/>
                    <a:pt x="610566" y="181280"/>
                    <a:pt x="604114" y="178626"/>
                  </a:cubicBezTo>
                  <a:cubicBezTo>
                    <a:pt x="597675" y="175971"/>
                    <a:pt x="590080" y="172174"/>
                    <a:pt x="570751" y="160795"/>
                  </a:cubicBezTo>
                  <a:cubicBezTo>
                    <a:pt x="551410" y="149428"/>
                    <a:pt x="520307" y="130467"/>
                    <a:pt x="504762" y="120980"/>
                  </a:cubicBezTo>
                  <a:cubicBezTo>
                    <a:pt x="489205" y="111506"/>
                    <a:pt x="489205" y="111506"/>
                    <a:pt x="494895" y="106947"/>
                  </a:cubicBezTo>
                  <a:cubicBezTo>
                    <a:pt x="500584" y="102400"/>
                    <a:pt x="511963" y="93294"/>
                    <a:pt x="518795" y="86093"/>
                  </a:cubicBezTo>
                  <a:cubicBezTo>
                    <a:pt x="525616" y="78880"/>
                    <a:pt x="527889" y="73571"/>
                    <a:pt x="532448" y="68643"/>
                  </a:cubicBezTo>
                  <a:cubicBezTo>
                    <a:pt x="536995" y="63716"/>
                    <a:pt x="543815" y="59169"/>
                    <a:pt x="547993" y="54610"/>
                  </a:cubicBezTo>
                  <a:cubicBezTo>
                    <a:pt x="552159" y="50064"/>
                    <a:pt x="553683" y="45517"/>
                    <a:pt x="552539" y="43612"/>
                  </a:cubicBezTo>
                  <a:cubicBezTo>
                    <a:pt x="551410" y="41719"/>
                    <a:pt x="547612" y="42482"/>
                    <a:pt x="535470" y="43243"/>
                  </a:cubicBezTo>
                  <a:cubicBezTo>
                    <a:pt x="523342" y="43993"/>
                    <a:pt x="502858" y="44755"/>
                    <a:pt x="486550" y="42863"/>
                  </a:cubicBezTo>
                  <a:cubicBezTo>
                    <a:pt x="470243" y="40957"/>
                    <a:pt x="458115" y="36411"/>
                    <a:pt x="447879" y="33375"/>
                  </a:cubicBezTo>
                  <a:cubicBezTo>
                    <a:pt x="437630" y="30340"/>
                    <a:pt x="429286" y="28829"/>
                    <a:pt x="423597" y="29959"/>
                  </a:cubicBezTo>
                  <a:cubicBezTo>
                    <a:pt x="417919" y="31102"/>
                    <a:pt x="414885" y="34899"/>
                    <a:pt x="408814" y="3755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8" name="Shape 1611">
              <a:extLst>
                <a:ext uri="{FF2B5EF4-FFF2-40B4-BE49-F238E27FC236}">
                  <a16:creationId xmlns:a16="http://schemas.microsoft.com/office/drawing/2014/main" id="{C2D099C3-7DF9-46CF-B461-3BE7FDF8E746}"/>
                </a:ext>
              </a:extLst>
            </p:cNvPr>
            <p:cNvSpPr/>
            <p:nvPr/>
          </p:nvSpPr>
          <p:spPr>
            <a:xfrm>
              <a:off x="2316937" y="4143578"/>
              <a:ext cx="78118" cy="67882"/>
            </a:xfrm>
            <a:custGeom>
              <a:avLst/>
              <a:gdLst/>
              <a:ahLst/>
              <a:cxnLst/>
              <a:rect l="0" t="0" r="0" b="0"/>
              <a:pathLst>
                <a:path w="78118" h="67882">
                  <a:moveTo>
                    <a:pt x="2654" y="191"/>
                  </a:moveTo>
                  <a:cubicBezTo>
                    <a:pt x="0" y="381"/>
                    <a:pt x="0" y="3416"/>
                    <a:pt x="953" y="10427"/>
                  </a:cubicBezTo>
                  <a:cubicBezTo>
                    <a:pt x="1892" y="17450"/>
                    <a:pt x="3785" y="28448"/>
                    <a:pt x="6262" y="35840"/>
                  </a:cubicBezTo>
                  <a:cubicBezTo>
                    <a:pt x="8725" y="43231"/>
                    <a:pt x="11761" y="47028"/>
                    <a:pt x="14784" y="50622"/>
                  </a:cubicBezTo>
                  <a:cubicBezTo>
                    <a:pt x="17818" y="54229"/>
                    <a:pt x="20854" y="57645"/>
                    <a:pt x="23889" y="60490"/>
                  </a:cubicBezTo>
                  <a:cubicBezTo>
                    <a:pt x="26925" y="63335"/>
                    <a:pt x="29959" y="65608"/>
                    <a:pt x="32804" y="66739"/>
                  </a:cubicBezTo>
                  <a:cubicBezTo>
                    <a:pt x="35649" y="67882"/>
                    <a:pt x="38304" y="67882"/>
                    <a:pt x="41720" y="66739"/>
                  </a:cubicBezTo>
                  <a:cubicBezTo>
                    <a:pt x="45123" y="65608"/>
                    <a:pt x="49302" y="63335"/>
                    <a:pt x="52527" y="61430"/>
                  </a:cubicBezTo>
                  <a:cubicBezTo>
                    <a:pt x="55741" y="59538"/>
                    <a:pt x="58027" y="58027"/>
                    <a:pt x="60490" y="58027"/>
                  </a:cubicBezTo>
                  <a:cubicBezTo>
                    <a:pt x="62954" y="58027"/>
                    <a:pt x="65608" y="59538"/>
                    <a:pt x="67311" y="58407"/>
                  </a:cubicBezTo>
                  <a:cubicBezTo>
                    <a:pt x="69025" y="57265"/>
                    <a:pt x="69774" y="53467"/>
                    <a:pt x="70346" y="49873"/>
                  </a:cubicBezTo>
                  <a:cubicBezTo>
                    <a:pt x="70917" y="46266"/>
                    <a:pt x="71298" y="42850"/>
                    <a:pt x="72428" y="37732"/>
                  </a:cubicBezTo>
                  <a:cubicBezTo>
                    <a:pt x="73572" y="32614"/>
                    <a:pt x="75464" y="25781"/>
                    <a:pt x="76416" y="19914"/>
                  </a:cubicBezTo>
                  <a:cubicBezTo>
                    <a:pt x="77369" y="14034"/>
                    <a:pt x="77369" y="9106"/>
                    <a:pt x="77547" y="6820"/>
                  </a:cubicBezTo>
                  <a:cubicBezTo>
                    <a:pt x="77737" y="4547"/>
                    <a:pt x="78118" y="4928"/>
                    <a:pt x="75845" y="4928"/>
                  </a:cubicBezTo>
                  <a:cubicBezTo>
                    <a:pt x="73572" y="4928"/>
                    <a:pt x="68644" y="4547"/>
                    <a:pt x="65227" y="5118"/>
                  </a:cubicBezTo>
                  <a:cubicBezTo>
                    <a:pt x="61811" y="5690"/>
                    <a:pt x="59919" y="7201"/>
                    <a:pt x="57265" y="8154"/>
                  </a:cubicBezTo>
                  <a:cubicBezTo>
                    <a:pt x="54611" y="9106"/>
                    <a:pt x="51194" y="9475"/>
                    <a:pt x="46837" y="10046"/>
                  </a:cubicBezTo>
                  <a:cubicBezTo>
                    <a:pt x="42469" y="10617"/>
                    <a:pt x="37161" y="11380"/>
                    <a:pt x="31852" y="10617"/>
                  </a:cubicBezTo>
                  <a:cubicBezTo>
                    <a:pt x="26543" y="9855"/>
                    <a:pt x="21234" y="7582"/>
                    <a:pt x="15926" y="5118"/>
                  </a:cubicBezTo>
                  <a:cubicBezTo>
                    <a:pt x="10617" y="2654"/>
                    <a:pt x="5309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9" name="Shape 1612">
              <a:extLst>
                <a:ext uri="{FF2B5EF4-FFF2-40B4-BE49-F238E27FC236}">
                  <a16:creationId xmlns:a16="http://schemas.microsoft.com/office/drawing/2014/main" id="{FDABB39F-5353-413F-ADD2-FA3A0E15220D}"/>
                </a:ext>
              </a:extLst>
            </p:cNvPr>
            <p:cNvSpPr/>
            <p:nvPr/>
          </p:nvSpPr>
          <p:spPr>
            <a:xfrm>
              <a:off x="2260054" y="3789375"/>
              <a:ext cx="11938" cy="280441"/>
            </a:xfrm>
            <a:custGeom>
              <a:avLst/>
              <a:gdLst/>
              <a:ahLst/>
              <a:cxnLst/>
              <a:rect l="0" t="0" r="0" b="0"/>
              <a:pathLst>
                <a:path w="11938" h="280441">
                  <a:moveTo>
                    <a:pt x="0" y="280441"/>
                  </a:moveTo>
                  <a:lnTo>
                    <a:pt x="119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0" name="Shape 1613">
              <a:extLst>
                <a:ext uri="{FF2B5EF4-FFF2-40B4-BE49-F238E27FC236}">
                  <a16:creationId xmlns:a16="http://schemas.microsoft.com/office/drawing/2014/main" id="{63C4C549-11B8-40C3-8FE6-5FC99F99E5FD}"/>
                </a:ext>
              </a:extLst>
            </p:cNvPr>
            <p:cNvSpPr/>
            <p:nvPr/>
          </p:nvSpPr>
          <p:spPr>
            <a:xfrm>
              <a:off x="1658468" y="3566817"/>
              <a:ext cx="278638" cy="432718"/>
            </a:xfrm>
            <a:custGeom>
              <a:avLst/>
              <a:gdLst/>
              <a:ahLst/>
              <a:cxnLst/>
              <a:rect l="0" t="0" r="0" b="0"/>
              <a:pathLst>
                <a:path w="278638" h="432718">
                  <a:moveTo>
                    <a:pt x="212809" y="474"/>
                  </a:moveTo>
                  <a:cubicBezTo>
                    <a:pt x="216926" y="0"/>
                    <a:pt x="221088" y="377"/>
                    <a:pt x="225629" y="1895"/>
                  </a:cubicBezTo>
                  <a:cubicBezTo>
                    <a:pt x="234722" y="4918"/>
                    <a:pt x="245314" y="12500"/>
                    <a:pt x="252515" y="20818"/>
                  </a:cubicBezTo>
                  <a:cubicBezTo>
                    <a:pt x="259703" y="29149"/>
                    <a:pt x="263487" y="38243"/>
                    <a:pt x="265761" y="51870"/>
                  </a:cubicBezTo>
                  <a:cubicBezTo>
                    <a:pt x="268034" y="65497"/>
                    <a:pt x="268796" y="83671"/>
                    <a:pt x="270308" y="99190"/>
                  </a:cubicBezTo>
                  <a:cubicBezTo>
                    <a:pt x="271818" y="114709"/>
                    <a:pt x="274092" y="127588"/>
                    <a:pt x="274473" y="144237"/>
                  </a:cubicBezTo>
                  <a:cubicBezTo>
                    <a:pt x="274853" y="160899"/>
                    <a:pt x="273329" y="181334"/>
                    <a:pt x="273710" y="200269"/>
                  </a:cubicBezTo>
                  <a:cubicBezTo>
                    <a:pt x="274091" y="219192"/>
                    <a:pt x="276365" y="236617"/>
                    <a:pt x="277495" y="252885"/>
                  </a:cubicBezTo>
                  <a:cubicBezTo>
                    <a:pt x="278638" y="269167"/>
                    <a:pt x="278638" y="284318"/>
                    <a:pt x="278638" y="296802"/>
                  </a:cubicBezTo>
                  <a:cubicBezTo>
                    <a:pt x="278638" y="309299"/>
                    <a:pt x="278638" y="319141"/>
                    <a:pt x="278257" y="328222"/>
                  </a:cubicBezTo>
                  <a:cubicBezTo>
                    <a:pt x="277875" y="337315"/>
                    <a:pt x="277113" y="345646"/>
                    <a:pt x="268795" y="356238"/>
                  </a:cubicBezTo>
                  <a:cubicBezTo>
                    <a:pt x="260464" y="366843"/>
                    <a:pt x="244563" y="379708"/>
                    <a:pt x="225628" y="390312"/>
                  </a:cubicBezTo>
                  <a:cubicBezTo>
                    <a:pt x="206704" y="400917"/>
                    <a:pt x="184746" y="409248"/>
                    <a:pt x="163919" y="417198"/>
                  </a:cubicBezTo>
                  <a:cubicBezTo>
                    <a:pt x="143104" y="425148"/>
                    <a:pt x="123419" y="432718"/>
                    <a:pt x="112814" y="430063"/>
                  </a:cubicBezTo>
                  <a:cubicBezTo>
                    <a:pt x="102222" y="427409"/>
                    <a:pt x="100699" y="414544"/>
                    <a:pt x="96913" y="400155"/>
                  </a:cubicBezTo>
                  <a:cubicBezTo>
                    <a:pt x="93129" y="385766"/>
                    <a:pt x="87071" y="369865"/>
                    <a:pt x="78740" y="351704"/>
                  </a:cubicBezTo>
                  <a:cubicBezTo>
                    <a:pt x="70421" y="333530"/>
                    <a:pt x="59817" y="313083"/>
                    <a:pt x="49593" y="297564"/>
                  </a:cubicBezTo>
                  <a:cubicBezTo>
                    <a:pt x="39370" y="282045"/>
                    <a:pt x="29528" y="271440"/>
                    <a:pt x="20827" y="258194"/>
                  </a:cubicBezTo>
                  <a:cubicBezTo>
                    <a:pt x="12116" y="244935"/>
                    <a:pt x="4546" y="229035"/>
                    <a:pt x="2274" y="215027"/>
                  </a:cubicBezTo>
                  <a:cubicBezTo>
                    <a:pt x="0" y="201031"/>
                    <a:pt x="3035" y="188916"/>
                    <a:pt x="10223" y="178311"/>
                  </a:cubicBezTo>
                  <a:cubicBezTo>
                    <a:pt x="17411" y="167707"/>
                    <a:pt x="28778" y="158626"/>
                    <a:pt x="41263" y="149914"/>
                  </a:cubicBezTo>
                  <a:cubicBezTo>
                    <a:pt x="53760" y="141215"/>
                    <a:pt x="67387" y="132883"/>
                    <a:pt x="80264" y="123422"/>
                  </a:cubicBezTo>
                  <a:cubicBezTo>
                    <a:pt x="93130" y="113947"/>
                    <a:pt x="105246" y="103356"/>
                    <a:pt x="115850" y="92370"/>
                  </a:cubicBezTo>
                  <a:cubicBezTo>
                    <a:pt x="126442" y="81397"/>
                    <a:pt x="135534" y="70044"/>
                    <a:pt x="144616" y="57928"/>
                  </a:cubicBezTo>
                  <a:cubicBezTo>
                    <a:pt x="153708" y="45812"/>
                    <a:pt x="162789" y="32934"/>
                    <a:pt x="172251" y="23473"/>
                  </a:cubicBezTo>
                  <a:cubicBezTo>
                    <a:pt x="181712" y="14011"/>
                    <a:pt x="191567" y="7953"/>
                    <a:pt x="200267" y="4169"/>
                  </a:cubicBezTo>
                  <a:cubicBezTo>
                    <a:pt x="204623" y="2277"/>
                    <a:pt x="208693" y="949"/>
                    <a:pt x="212809" y="47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1" name="Shape 1614">
              <a:extLst>
                <a:ext uri="{FF2B5EF4-FFF2-40B4-BE49-F238E27FC236}">
                  <a16:creationId xmlns:a16="http://schemas.microsoft.com/office/drawing/2014/main" id="{0C516B42-15AE-47F7-8CE2-DA8966BD5A63}"/>
                </a:ext>
              </a:extLst>
            </p:cNvPr>
            <p:cNvSpPr/>
            <p:nvPr/>
          </p:nvSpPr>
          <p:spPr>
            <a:xfrm>
              <a:off x="1968907" y="3505873"/>
              <a:ext cx="206693" cy="270294"/>
            </a:xfrm>
            <a:custGeom>
              <a:avLst/>
              <a:gdLst/>
              <a:ahLst/>
              <a:cxnLst/>
              <a:rect l="0" t="0" r="0" b="0"/>
              <a:pathLst>
                <a:path w="206693" h="270294">
                  <a:moveTo>
                    <a:pt x="108648" y="369"/>
                  </a:moveTo>
                  <a:cubicBezTo>
                    <a:pt x="120383" y="750"/>
                    <a:pt x="134010" y="2261"/>
                    <a:pt x="141580" y="5296"/>
                  </a:cubicBezTo>
                  <a:cubicBezTo>
                    <a:pt x="149149" y="8319"/>
                    <a:pt x="150673" y="12865"/>
                    <a:pt x="148399" y="18542"/>
                  </a:cubicBezTo>
                  <a:cubicBezTo>
                    <a:pt x="146127" y="24219"/>
                    <a:pt x="140068" y="31039"/>
                    <a:pt x="138176" y="38608"/>
                  </a:cubicBezTo>
                  <a:cubicBezTo>
                    <a:pt x="136284" y="46177"/>
                    <a:pt x="138557" y="54509"/>
                    <a:pt x="143091" y="62840"/>
                  </a:cubicBezTo>
                  <a:cubicBezTo>
                    <a:pt x="147638" y="71171"/>
                    <a:pt x="154458" y="79490"/>
                    <a:pt x="163538" y="86690"/>
                  </a:cubicBezTo>
                  <a:cubicBezTo>
                    <a:pt x="172631" y="93879"/>
                    <a:pt x="183985" y="99937"/>
                    <a:pt x="191554" y="107138"/>
                  </a:cubicBezTo>
                  <a:cubicBezTo>
                    <a:pt x="199124" y="114326"/>
                    <a:pt x="202908" y="122657"/>
                    <a:pt x="204800" y="134392"/>
                  </a:cubicBezTo>
                  <a:cubicBezTo>
                    <a:pt x="206693" y="146127"/>
                    <a:pt x="206693" y="161265"/>
                    <a:pt x="206693" y="176416"/>
                  </a:cubicBezTo>
                  <a:cubicBezTo>
                    <a:pt x="206693" y="191554"/>
                    <a:pt x="206693" y="206693"/>
                    <a:pt x="205942" y="221082"/>
                  </a:cubicBezTo>
                  <a:cubicBezTo>
                    <a:pt x="205181" y="235471"/>
                    <a:pt x="203670" y="249098"/>
                    <a:pt x="199123" y="256667"/>
                  </a:cubicBezTo>
                  <a:cubicBezTo>
                    <a:pt x="194589" y="264237"/>
                    <a:pt x="187007" y="265761"/>
                    <a:pt x="174142" y="267272"/>
                  </a:cubicBezTo>
                  <a:cubicBezTo>
                    <a:pt x="161264" y="268783"/>
                    <a:pt x="143090" y="270294"/>
                    <a:pt x="126822" y="270294"/>
                  </a:cubicBezTo>
                  <a:cubicBezTo>
                    <a:pt x="110541" y="270294"/>
                    <a:pt x="96151" y="268783"/>
                    <a:pt x="80251" y="268021"/>
                  </a:cubicBezTo>
                  <a:cubicBezTo>
                    <a:pt x="64350" y="267272"/>
                    <a:pt x="46938" y="267272"/>
                    <a:pt x="34823" y="264999"/>
                  </a:cubicBezTo>
                  <a:cubicBezTo>
                    <a:pt x="22707" y="262725"/>
                    <a:pt x="15900" y="258179"/>
                    <a:pt x="11734" y="249098"/>
                  </a:cubicBezTo>
                  <a:cubicBezTo>
                    <a:pt x="7569" y="240018"/>
                    <a:pt x="6057" y="226378"/>
                    <a:pt x="4915" y="210477"/>
                  </a:cubicBezTo>
                  <a:cubicBezTo>
                    <a:pt x="3785" y="194577"/>
                    <a:pt x="3022" y="176416"/>
                    <a:pt x="2260" y="160134"/>
                  </a:cubicBezTo>
                  <a:cubicBezTo>
                    <a:pt x="1512" y="143853"/>
                    <a:pt x="750" y="129464"/>
                    <a:pt x="368" y="116599"/>
                  </a:cubicBezTo>
                  <a:cubicBezTo>
                    <a:pt x="0" y="103721"/>
                    <a:pt x="0" y="92367"/>
                    <a:pt x="3022" y="82525"/>
                  </a:cubicBezTo>
                  <a:cubicBezTo>
                    <a:pt x="6058" y="72682"/>
                    <a:pt x="12103" y="64351"/>
                    <a:pt x="16269" y="55271"/>
                  </a:cubicBezTo>
                  <a:cubicBezTo>
                    <a:pt x="20434" y="46177"/>
                    <a:pt x="22708" y="36335"/>
                    <a:pt x="28004" y="29147"/>
                  </a:cubicBezTo>
                  <a:cubicBezTo>
                    <a:pt x="33312" y="21946"/>
                    <a:pt x="41643" y="17412"/>
                    <a:pt x="50343" y="13246"/>
                  </a:cubicBezTo>
                  <a:cubicBezTo>
                    <a:pt x="59055" y="9081"/>
                    <a:pt x="68135" y="5296"/>
                    <a:pt x="77598" y="3023"/>
                  </a:cubicBezTo>
                  <a:cubicBezTo>
                    <a:pt x="87071" y="750"/>
                    <a:pt x="96914" y="0"/>
                    <a:pt x="108648" y="36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2" name="Shape 1615">
              <a:extLst>
                <a:ext uri="{FF2B5EF4-FFF2-40B4-BE49-F238E27FC236}">
                  <a16:creationId xmlns:a16="http://schemas.microsoft.com/office/drawing/2014/main" id="{0C987C60-3B87-4584-B656-22CA3FBBD57F}"/>
                </a:ext>
              </a:extLst>
            </p:cNvPr>
            <p:cNvSpPr/>
            <p:nvPr/>
          </p:nvSpPr>
          <p:spPr>
            <a:xfrm>
              <a:off x="2217242" y="3538521"/>
              <a:ext cx="299086" cy="307305"/>
            </a:xfrm>
            <a:custGeom>
              <a:avLst/>
              <a:gdLst/>
              <a:ahLst/>
              <a:cxnLst/>
              <a:rect l="0" t="0" r="0" b="0"/>
              <a:pathLst>
                <a:path w="299086" h="307305">
                  <a:moveTo>
                    <a:pt x="108470" y="46"/>
                  </a:moveTo>
                  <a:cubicBezTo>
                    <a:pt x="109037" y="92"/>
                    <a:pt x="109793" y="1794"/>
                    <a:pt x="111304" y="5198"/>
                  </a:cubicBezTo>
                  <a:cubicBezTo>
                    <a:pt x="114339" y="12017"/>
                    <a:pt x="120397" y="25645"/>
                    <a:pt x="127204" y="40034"/>
                  </a:cubicBezTo>
                  <a:cubicBezTo>
                    <a:pt x="134024" y="54423"/>
                    <a:pt x="141593" y="69561"/>
                    <a:pt x="148032" y="82807"/>
                  </a:cubicBezTo>
                  <a:cubicBezTo>
                    <a:pt x="154470" y="96066"/>
                    <a:pt x="159766" y="107420"/>
                    <a:pt x="165825" y="120285"/>
                  </a:cubicBezTo>
                  <a:cubicBezTo>
                    <a:pt x="171883" y="133163"/>
                    <a:pt x="178690" y="147552"/>
                    <a:pt x="188164" y="159668"/>
                  </a:cubicBezTo>
                  <a:cubicBezTo>
                    <a:pt x="197625" y="171771"/>
                    <a:pt x="209741" y="181626"/>
                    <a:pt x="220714" y="191088"/>
                  </a:cubicBezTo>
                  <a:cubicBezTo>
                    <a:pt x="231699" y="200549"/>
                    <a:pt x="241542" y="209629"/>
                    <a:pt x="250241" y="217580"/>
                  </a:cubicBezTo>
                  <a:cubicBezTo>
                    <a:pt x="258953" y="225530"/>
                    <a:pt x="266523" y="232350"/>
                    <a:pt x="273723" y="240681"/>
                  </a:cubicBezTo>
                  <a:cubicBezTo>
                    <a:pt x="280912" y="249012"/>
                    <a:pt x="287719" y="258855"/>
                    <a:pt x="292266" y="269065"/>
                  </a:cubicBezTo>
                  <a:cubicBezTo>
                    <a:pt x="296812" y="279289"/>
                    <a:pt x="299086" y="289894"/>
                    <a:pt x="297561" y="296333"/>
                  </a:cubicBezTo>
                  <a:cubicBezTo>
                    <a:pt x="296050" y="302771"/>
                    <a:pt x="290754" y="305032"/>
                    <a:pt x="281293" y="306175"/>
                  </a:cubicBezTo>
                  <a:cubicBezTo>
                    <a:pt x="271818" y="307305"/>
                    <a:pt x="258191" y="307305"/>
                    <a:pt x="244946" y="306924"/>
                  </a:cubicBezTo>
                  <a:cubicBezTo>
                    <a:pt x="231699" y="306556"/>
                    <a:pt x="218821" y="305794"/>
                    <a:pt x="204813" y="304664"/>
                  </a:cubicBezTo>
                  <a:cubicBezTo>
                    <a:pt x="190805" y="303521"/>
                    <a:pt x="175667" y="302009"/>
                    <a:pt x="161277" y="301247"/>
                  </a:cubicBezTo>
                  <a:cubicBezTo>
                    <a:pt x="146889" y="300498"/>
                    <a:pt x="133262" y="300498"/>
                    <a:pt x="119253" y="298605"/>
                  </a:cubicBezTo>
                  <a:cubicBezTo>
                    <a:pt x="105245" y="296713"/>
                    <a:pt x="90868" y="292916"/>
                    <a:pt x="84430" y="286490"/>
                  </a:cubicBezTo>
                  <a:cubicBezTo>
                    <a:pt x="77991" y="280051"/>
                    <a:pt x="79502" y="270971"/>
                    <a:pt x="77991" y="262639"/>
                  </a:cubicBezTo>
                  <a:cubicBezTo>
                    <a:pt x="76479" y="254308"/>
                    <a:pt x="71933" y="246739"/>
                    <a:pt x="65494" y="241811"/>
                  </a:cubicBezTo>
                  <a:cubicBezTo>
                    <a:pt x="59068" y="236896"/>
                    <a:pt x="50736" y="234623"/>
                    <a:pt x="41275" y="233112"/>
                  </a:cubicBezTo>
                  <a:cubicBezTo>
                    <a:pt x="31801" y="231588"/>
                    <a:pt x="21210" y="230838"/>
                    <a:pt x="14008" y="227422"/>
                  </a:cubicBezTo>
                  <a:cubicBezTo>
                    <a:pt x="6820" y="224019"/>
                    <a:pt x="3035" y="217961"/>
                    <a:pt x="1524" y="209629"/>
                  </a:cubicBezTo>
                  <a:cubicBezTo>
                    <a:pt x="0" y="201311"/>
                    <a:pt x="762" y="190707"/>
                    <a:pt x="1143" y="178591"/>
                  </a:cubicBezTo>
                  <a:cubicBezTo>
                    <a:pt x="1525" y="166475"/>
                    <a:pt x="1525" y="152848"/>
                    <a:pt x="1525" y="140351"/>
                  </a:cubicBezTo>
                  <a:cubicBezTo>
                    <a:pt x="1525" y="127867"/>
                    <a:pt x="1525" y="116500"/>
                    <a:pt x="6439" y="113097"/>
                  </a:cubicBezTo>
                  <a:cubicBezTo>
                    <a:pt x="11368" y="109693"/>
                    <a:pt x="21210" y="114240"/>
                    <a:pt x="31802" y="116132"/>
                  </a:cubicBezTo>
                  <a:cubicBezTo>
                    <a:pt x="42406" y="118024"/>
                    <a:pt x="53760" y="117262"/>
                    <a:pt x="63602" y="110823"/>
                  </a:cubicBezTo>
                  <a:cubicBezTo>
                    <a:pt x="73445" y="104385"/>
                    <a:pt x="81776" y="92282"/>
                    <a:pt x="87453" y="79023"/>
                  </a:cubicBezTo>
                  <a:cubicBezTo>
                    <a:pt x="93142" y="65776"/>
                    <a:pt x="96165" y="51387"/>
                    <a:pt x="99188" y="37760"/>
                  </a:cubicBezTo>
                  <a:cubicBezTo>
                    <a:pt x="102222" y="24133"/>
                    <a:pt x="105246" y="11256"/>
                    <a:pt x="106769" y="4829"/>
                  </a:cubicBezTo>
                  <a:cubicBezTo>
                    <a:pt x="107525" y="1610"/>
                    <a:pt x="107903" y="0"/>
                    <a:pt x="108470" y="4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3" name="Shape 1616">
              <a:extLst>
                <a:ext uri="{FF2B5EF4-FFF2-40B4-BE49-F238E27FC236}">
                  <a16:creationId xmlns:a16="http://schemas.microsoft.com/office/drawing/2014/main" id="{BAE81ACA-EE30-45F5-938E-386D0554F4E9}"/>
                </a:ext>
              </a:extLst>
            </p:cNvPr>
            <p:cNvSpPr/>
            <p:nvPr/>
          </p:nvSpPr>
          <p:spPr>
            <a:xfrm>
              <a:off x="2197481" y="3609619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" name="Shape 1617">
              <a:extLst>
                <a:ext uri="{FF2B5EF4-FFF2-40B4-BE49-F238E27FC236}">
                  <a16:creationId xmlns:a16="http://schemas.microsoft.com/office/drawing/2014/main" id="{28F7B4CA-2C27-49DA-B2C2-EF497F4AFC35}"/>
                </a:ext>
              </a:extLst>
            </p:cNvPr>
            <p:cNvSpPr/>
            <p:nvPr/>
          </p:nvSpPr>
          <p:spPr>
            <a:xfrm>
              <a:off x="2270290" y="3848531"/>
              <a:ext cx="273050" cy="19724"/>
            </a:xfrm>
            <a:custGeom>
              <a:avLst/>
              <a:gdLst/>
              <a:ahLst/>
              <a:cxnLst/>
              <a:rect l="0" t="0" r="0" b="0"/>
              <a:pathLst>
                <a:path w="273050" h="19724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192" y="5309"/>
                    <a:pt x="124384" y="10617"/>
                    <a:pt x="157379" y="13653"/>
                  </a:cubicBezTo>
                  <a:cubicBezTo>
                    <a:pt x="190373" y="16688"/>
                    <a:pt x="194171" y="17450"/>
                    <a:pt x="199098" y="16307"/>
                  </a:cubicBezTo>
                  <a:cubicBezTo>
                    <a:pt x="204026" y="15177"/>
                    <a:pt x="210097" y="12141"/>
                    <a:pt x="216167" y="10617"/>
                  </a:cubicBezTo>
                  <a:cubicBezTo>
                    <a:pt x="222225" y="9106"/>
                    <a:pt x="228295" y="9106"/>
                    <a:pt x="233985" y="11379"/>
                  </a:cubicBezTo>
                  <a:cubicBezTo>
                    <a:pt x="239675" y="13653"/>
                    <a:pt x="244984" y="18212"/>
                    <a:pt x="249162" y="18961"/>
                  </a:cubicBezTo>
                  <a:cubicBezTo>
                    <a:pt x="253327" y="19724"/>
                    <a:pt x="256363" y="16688"/>
                    <a:pt x="260160" y="15177"/>
                  </a:cubicBezTo>
                  <a:cubicBezTo>
                    <a:pt x="263945" y="13653"/>
                    <a:pt x="268504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5" name="Shape 1618">
              <a:extLst>
                <a:ext uri="{FF2B5EF4-FFF2-40B4-BE49-F238E27FC236}">
                  <a16:creationId xmlns:a16="http://schemas.microsoft.com/office/drawing/2014/main" id="{83025B46-AF31-480C-963F-49E2C4E0C91C}"/>
                </a:ext>
              </a:extLst>
            </p:cNvPr>
            <p:cNvSpPr/>
            <p:nvPr/>
          </p:nvSpPr>
          <p:spPr>
            <a:xfrm>
              <a:off x="2265743" y="3969131"/>
              <a:ext cx="197956" cy="113767"/>
            </a:xfrm>
            <a:custGeom>
              <a:avLst/>
              <a:gdLst/>
              <a:ahLst/>
              <a:cxnLst/>
              <a:rect l="0" t="0" r="0" b="0"/>
              <a:pathLst>
                <a:path w="197956" h="113767">
                  <a:moveTo>
                    <a:pt x="0" y="0"/>
                  </a:moveTo>
                  <a:cubicBezTo>
                    <a:pt x="0" y="0"/>
                    <a:pt x="0" y="0"/>
                    <a:pt x="1512" y="1143"/>
                  </a:cubicBezTo>
                  <a:cubicBezTo>
                    <a:pt x="3035" y="2273"/>
                    <a:pt x="6059" y="4547"/>
                    <a:pt x="9475" y="5309"/>
                  </a:cubicBezTo>
                  <a:cubicBezTo>
                    <a:pt x="12891" y="6071"/>
                    <a:pt x="16688" y="5309"/>
                    <a:pt x="19342" y="6820"/>
                  </a:cubicBezTo>
                  <a:cubicBezTo>
                    <a:pt x="21996" y="8344"/>
                    <a:pt x="23509" y="12128"/>
                    <a:pt x="26163" y="13272"/>
                  </a:cubicBezTo>
                  <a:cubicBezTo>
                    <a:pt x="28817" y="14414"/>
                    <a:pt x="32614" y="12890"/>
                    <a:pt x="36399" y="13272"/>
                  </a:cubicBezTo>
                  <a:cubicBezTo>
                    <a:pt x="40196" y="13652"/>
                    <a:pt x="43993" y="15926"/>
                    <a:pt x="46648" y="19723"/>
                  </a:cubicBezTo>
                  <a:cubicBezTo>
                    <a:pt x="49302" y="23507"/>
                    <a:pt x="50813" y="28816"/>
                    <a:pt x="54991" y="32994"/>
                  </a:cubicBezTo>
                  <a:cubicBezTo>
                    <a:pt x="59157" y="37160"/>
                    <a:pt x="65977" y="40196"/>
                    <a:pt x="71667" y="43612"/>
                  </a:cubicBezTo>
                  <a:cubicBezTo>
                    <a:pt x="77357" y="47028"/>
                    <a:pt x="81915" y="50813"/>
                    <a:pt x="86462" y="51575"/>
                  </a:cubicBezTo>
                  <a:cubicBezTo>
                    <a:pt x="91008" y="52337"/>
                    <a:pt x="95568" y="50064"/>
                    <a:pt x="100877" y="49302"/>
                  </a:cubicBezTo>
                  <a:cubicBezTo>
                    <a:pt x="106185" y="48539"/>
                    <a:pt x="112243" y="49302"/>
                    <a:pt x="118694" y="49683"/>
                  </a:cubicBezTo>
                  <a:cubicBezTo>
                    <a:pt x="125147" y="50064"/>
                    <a:pt x="131967" y="50064"/>
                    <a:pt x="139929" y="51194"/>
                  </a:cubicBezTo>
                  <a:cubicBezTo>
                    <a:pt x="147893" y="52337"/>
                    <a:pt x="156998" y="54610"/>
                    <a:pt x="161545" y="57646"/>
                  </a:cubicBezTo>
                  <a:cubicBezTo>
                    <a:pt x="166104" y="60681"/>
                    <a:pt x="166104" y="64465"/>
                    <a:pt x="166853" y="70155"/>
                  </a:cubicBezTo>
                  <a:cubicBezTo>
                    <a:pt x="167615" y="75845"/>
                    <a:pt x="169140" y="83426"/>
                    <a:pt x="171413" y="88735"/>
                  </a:cubicBezTo>
                  <a:cubicBezTo>
                    <a:pt x="173686" y="94043"/>
                    <a:pt x="176721" y="97079"/>
                    <a:pt x="181268" y="100876"/>
                  </a:cubicBezTo>
                  <a:cubicBezTo>
                    <a:pt x="185827" y="104674"/>
                    <a:pt x="191885" y="109220"/>
                    <a:pt x="194920" y="111494"/>
                  </a:cubicBezTo>
                  <a:cubicBezTo>
                    <a:pt x="197956" y="113767"/>
                    <a:pt x="197956" y="113767"/>
                    <a:pt x="197956" y="11376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6" name="Shape 1619">
              <a:extLst>
                <a:ext uri="{FF2B5EF4-FFF2-40B4-BE49-F238E27FC236}">
                  <a16:creationId xmlns:a16="http://schemas.microsoft.com/office/drawing/2014/main" id="{BD5DFD16-C62F-400F-A1B9-85FC679EAE51}"/>
                </a:ext>
              </a:extLst>
            </p:cNvPr>
            <p:cNvSpPr/>
            <p:nvPr/>
          </p:nvSpPr>
          <p:spPr>
            <a:xfrm>
              <a:off x="1947190" y="3570935"/>
              <a:ext cx="20472" cy="373164"/>
            </a:xfrm>
            <a:custGeom>
              <a:avLst/>
              <a:gdLst/>
              <a:ahLst/>
              <a:cxnLst/>
              <a:rect l="0" t="0" r="0" b="0"/>
              <a:pathLst>
                <a:path w="20472" h="373164">
                  <a:moveTo>
                    <a:pt x="0" y="0"/>
                  </a:moveTo>
                  <a:lnTo>
                    <a:pt x="20472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7" name="Shape 1620">
              <a:extLst>
                <a:ext uri="{FF2B5EF4-FFF2-40B4-BE49-F238E27FC236}">
                  <a16:creationId xmlns:a16="http://schemas.microsoft.com/office/drawing/2014/main" id="{E9F6C5E9-13B0-4558-9329-A07D8EFCC11D}"/>
                </a:ext>
              </a:extLst>
            </p:cNvPr>
            <p:cNvSpPr/>
            <p:nvPr/>
          </p:nvSpPr>
          <p:spPr>
            <a:xfrm>
              <a:off x="1959127" y="3789375"/>
              <a:ext cx="312865" cy="0"/>
            </a:xfrm>
            <a:custGeom>
              <a:avLst/>
              <a:gdLst/>
              <a:ahLst/>
              <a:cxnLst/>
              <a:rect l="0" t="0" r="0" b="0"/>
              <a:pathLst>
                <a:path w="312865">
                  <a:moveTo>
                    <a:pt x="312865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8" name="Shape 1621">
              <a:extLst>
                <a:ext uri="{FF2B5EF4-FFF2-40B4-BE49-F238E27FC236}">
                  <a16:creationId xmlns:a16="http://schemas.microsoft.com/office/drawing/2014/main" id="{C5D8DF32-9833-4775-A338-6E9AFFF7473A}"/>
                </a:ext>
              </a:extLst>
            </p:cNvPr>
            <p:cNvSpPr/>
            <p:nvPr/>
          </p:nvSpPr>
          <p:spPr>
            <a:xfrm>
              <a:off x="817728" y="2271458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5" y="40195"/>
                    <a:pt x="393649" y="41706"/>
                    <a:pt x="382270" y="44361"/>
                  </a:cubicBezTo>
                  <a:cubicBezTo>
                    <a:pt x="370891" y="47015"/>
                    <a:pt x="357239" y="50812"/>
                    <a:pt x="347002" y="61049"/>
                  </a:cubicBezTo>
                  <a:cubicBezTo>
                    <a:pt x="336766" y="71298"/>
                    <a:pt x="329933" y="87973"/>
                    <a:pt x="328040" y="98222"/>
                  </a:cubicBezTo>
                  <a:cubicBezTo>
                    <a:pt x="326149" y="108458"/>
                    <a:pt x="329184" y="112242"/>
                    <a:pt x="330695" y="114147"/>
                  </a:cubicBezTo>
                  <a:cubicBezTo>
                    <a:pt x="332207" y="116039"/>
                    <a:pt x="332207" y="116039"/>
                    <a:pt x="324624" y="116039"/>
                  </a:cubicBezTo>
                  <a:cubicBezTo>
                    <a:pt x="317043" y="116039"/>
                    <a:pt x="301878" y="116039"/>
                    <a:pt x="294284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69"/>
                    <a:pt x="286703" y="103911"/>
                    <a:pt x="279502" y="98590"/>
                  </a:cubicBezTo>
                  <a:cubicBezTo>
                    <a:pt x="272288" y="93281"/>
                    <a:pt x="257887" y="88735"/>
                    <a:pt x="246126" y="84950"/>
                  </a:cubicBezTo>
                  <a:cubicBezTo>
                    <a:pt x="234366" y="81153"/>
                    <a:pt x="225272" y="78117"/>
                    <a:pt x="213893" y="82283"/>
                  </a:cubicBezTo>
                  <a:cubicBezTo>
                    <a:pt x="202514" y="86461"/>
                    <a:pt x="188861" y="97840"/>
                    <a:pt x="178626" y="110731"/>
                  </a:cubicBezTo>
                  <a:cubicBezTo>
                    <a:pt x="168389" y="123622"/>
                    <a:pt x="161557" y="138036"/>
                    <a:pt x="155105" y="150177"/>
                  </a:cubicBezTo>
                  <a:cubicBezTo>
                    <a:pt x="148666" y="162306"/>
                    <a:pt x="142595" y="172174"/>
                    <a:pt x="133490" y="180886"/>
                  </a:cubicBezTo>
                  <a:cubicBezTo>
                    <a:pt x="124396" y="189611"/>
                    <a:pt x="112255" y="197193"/>
                    <a:pt x="100126" y="205917"/>
                  </a:cubicBezTo>
                  <a:cubicBezTo>
                    <a:pt x="87985" y="214642"/>
                    <a:pt x="75857" y="224498"/>
                    <a:pt x="67132" y="231330"/>
                  </a:cubicBezTo>
                  <a:cubicBezTo>
                    <a:pt x="58407" y="238150"/>
                    <a:pt x="53099" y="241948"/>
                    <a:pt x="45517" y="247637"/>
                  </a:cubicBezTo>
                  <a:cubicBezTo>
                    <a:pt x="37922" y="253327"/>
                    <a:pt x="28067" y="260909"/>
                    <a:pt x="20104" y="269253"/>
                  </a:cubicBezTo>
                  <a:cubicBezTo>
                    <a:pt x="12141" y="277596"/>
                    <a:pt x="6070" y="286689"/>
                    <a:pt x="3035" y="296938"/>
                  </a:cubicBezTo>
                  <a:cubicBezTo>
                    <a:pt x="0" y="307175"/>
                    <a:pt x="0" y="318554"/>
                    <a:pt x="762" y="330314"/>
                  </a:cubicBezTo>
                  <a:cubicBezTo>
                    <a:pt x="1524" y="342061"/>
                    <a:pt x="3035" y="354203"/>
                    <a:pt x="7214" y="363296"/>
                  </a:cubicBezTo>
                  <a:cubicBezTo>
                    <a:pt x="11379" y="372402"/>
                    <a:pt x="18211" y="378473"/>
                    <a:pt x="24651" y="388328"/>
                  </a:cubicBezTo>
                  <a:cubicBezTo>
                    <a:pt x="31102" y="398195"/>
                    <a:pt x="37173" y="411848"/>
                    <a:pt x="43611" y="422465"/>
                  </a:cubicBezTo>
                  <a:cubicBezTo>
                    <a:pt x="50064" y="433082"/>
                    <a:pt x="56883" y="440664"/>
                    <a:pt x="63715" y="450900"/>
                  </a:cubicBezTo>
                  <a:cubicBezTo>
                    <a:pt x="70536" y="461149"/>
                    <a:pt x="77368" y="474040"/>
                    <a:pt x="83438" y="486549"/>
                  </a:cubicBezTo>
                  <a:cubicBezTo>
                    <a:pt x="89509" y="499071"/>
                    <a:pt x="94818" y="511200"/>
                    <a:pt x="98984" y="520306"/>
                  </a:cubicBezTo>
                  <a:cubicBezTo>
                    <a:pt x="103149" y="529399"/>
                    <a:pt x="106184" y="535470"/>
                    <a:pt x="105435" y="541922"/>
                  </a:cubicBezTo>
                  <a:cubicBezTo>
                    <a:pt x="104673" y="548373"/>
                    <a:pt x="100126" y="555193"/>
                    <a:pt x="96330" y="559740"/>
                  </a:cubicBezTo>
                  <a:cubicBezTo>
                    <a:pt x="92532" y="564299"/>
                    <a:pt x="89509" y="566572"/>
                    <a:pt x="88747" y="568846"/>
                  </a:cubicBezTo>
                  <a:cubicBezTo>
                    <a:pt x="87985" y="571119"/>
                    <a:pt x="89509" y="573392"/>
                    <a:pt x="95186" y="575678"/>
                  </a:cubicBezTo>
                  <a:cubicBezTo>
                    <a:pt x="100876" y="577951"/>
                    <a:pt x="110744" y="580225"/>
                    <a:pt x="120980" y="579843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5" y="568846"/>
                    <a:pt x="169139" y="563537"/>
                  </a:cubicBezTo>
                  <a:cubicBezTo>
                    <a:pt x="178245" y="558228"/>
                    <a:pt x="192659" y="549884"/>
                    <a:pt x="203657" y="544957"/>
                  </a:cubicBezTo>
                  <a:cubicBezTo>
                    <a:pt x="214655" y="540029"/>
                    <a:pt x="222237" y="538505"/>
                    <a:pt x="229819" y="537375"/>
                  </a:cubicBezTo>
                  <a:cubicBezTo>
                    <a:pt x="237401" y="536232"/>
                    <a:pt x="244983" y="535470"/>
                    <a:pt x="252578" y="532815"/>
                  </a:cubicBezTo>
                  <a:cubicBezTo>
                    <a:pt x="260159" y="530161"/>
                    <a:pt x="267741" y="525614"/>
                    <a:pt x="277609" y="519925"/>
                  </a:cubicBezTo>
                  <a:cubicBezTo>
                    <a:pt x="287465" y="514235"/>
                    <a:pt x="299593" y="507415"/>
                    <a:pt x="312496" y="500583"/>
                  </a:cubicBezTo>
                  <a:cubicBezTo>
                    <a:pt x="325386" y="493763"/>
                    <a:pt x="339039" y="486930"/>
                    <a:pt x="348894" y="481241"/>
                  </a:cubicBezTo>
                  <a:cubicBezTo>
                    <a:pt x="358762" y="475551"/>
                    <a:pt x="364833" y="471005"/>
                    <a:pt x="376199" y="468350"/>
                  </a:cubicBezTo>
                  <a:cubicBezTo>
                    <a:pt x="387579" y="465696"/>
                    <a:pt x="404266" y="464934"/>
                    <a:pt x="417919" y="464553"/>
                  </a:cubicBezTo>
                  <a:cubicBezTo>
                    <a:pt x="431571" y="464172"/>
                    <a:pt x="442189" y="464172"/>
                    <a:pt x="453949" y="466826"/>
                  </a:cubicBezTo>
                  <a:cubicBezTo>
                    <a:pt x="465709" y="469481"/>
                    <a:pt x="478599" y="474802"/>
                    <a:pt x="489979" y="482384"/>
                  </a:cubicBezTo>
                  <a:cubicBezTo>
                    <a:pt x="501345" y="489965"/>
                    <a:pt x="511213" y="499821"/>
                    <a:pt x="519176" y="511200"/>
                  </a:cubicBezTo>
                  <a:cubicBezTo>
                    <a:pt x="527138" y="522579"/>
                    <a:pt x="533209" y="535470"/>
                    <a:pt x="537375" y="543814"/>
                  </a:cubicBezTo>
                  <a:cubicBezTo>
                    <a:pt x="541553" y="552158"/>
                    <a:pt x="543827" y="555955"/>
                    <a:pt x="544957" y="557848"/>
                  </a:cubicBezTo>
                  <a:cubicBezTo>
                    <a:pt x="546100" y="559740"/>
                    <a:pt x="546100" y="559740"/>
                    <a:pt x="547992" y="556704"/>
                  </a:cubicBezTo>
                  <a:cubicBezTo>
                    <a:pt x="549897" y="553682"/>
                    <a:pt x="553682" y="547612"/>
                    <a:pt x="558241" y="540029"/>
                  </a:cubicBezTo>
                  <a:cubicBezTo>
                    <a:pt x="562788" y="532435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20"/>
                  </a:cubicBezTo>
                  <a:cubicBezTo>
                    <a:pt x="576441" y="510439"/>
                    <a:pt x="577202" y="511201"/>
                    <a:pt x="578714" y="514617"/>
                  </a:cubicBezTo>
                  <a:cubicBezTo>
                    <a:pt x="580225" y="518033"/>
                    <a:pt x="582511" y="524091"/>
                    <a:pt x="584022" y="530923"/>
                  </a:cubicBezTo>
                  <a:cubicBezTo>
                    <a:pt x="585546" y="537744"/>
                    <a:pt x="586295" y="545338"/>
                    <a:pt x="588949" y="554050"/>
                  </a:cubicBezTo>
                  <a:cubicBezTo>
                    <a:pt x="591604" y="562775"/>
                    <a:pt x="596164" y="572643"/>
                    <a:pt x="600710" y="582498"/>
                  </a:cubicBezTo>
                  <a:cubicBezTo>
                    <a:pt x="605257" y="592353"/>
                    <a:pt x="609816" y="602221"/>
                    <a:pt x="615874" y="609422"/>
                  </a:cubicBezTo>
                  <a:cubicBezTo>
                    <a:pt x="621944" y="616623"/>
                    <a:pt x="629526" y="621182"/>
                    <a:pt x="639014" y="626110"/>
                  </a:cubicBezTo>
                  <a:cubicBezTo>
                    <a:pt x="648488" y="631037"/>
                    <a:pt x="659867" y="636346"/>
                    <a:pt x="667830" y="640143"/>
                  </a:cubicBezTo>
                  <a:cubicBezTo>
                    <a:pt x="675793" y="643928"/>
                    <a:pt x="680352" y="646214"/>
                    <a:pt x="686791" y="645071"/>
                  </a:cubicBezTo>
                  <a:cubicBezTo>
                    <a:pt x="693242" y="643928"/>
                    <a:pt x="701587" y="639382"/>
                    <a:pt x="709930" y="640143"/>
                  </a:cubicBezTo>
                  <a:cubicBezTo>
                    <a:pt x="718274" y="640905"/>
                    <a:pt x="726618" y="646963"/>
                    <a:pt x="735343" y="649237"/>
                  </a:cubicBezTo>
                  <a:cubicBezTo>
                    <a:pt x="744055" y="651523"/>
                    <a:pt x="753161" y="649999"/>
                    <a:pt x="762647" y="646964"/>
                  </a:cubicBezTo>
                  <a:cubicBezTo>
                    <a:pt x="772122" y="643928"/>
                    <a:pt x="781977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11"/>
                    <a:pt x="830529" y="628764"/>
                  </a:cubicBezTo>
                  <a:cubicBezTo>
                    <a:pt x="833565" y="624218"/>
                    <a:pt x="836587" y="615874"/>
                    <a:pt x="840003" y="606768"/>
                  </a:cubicBezTo>
                  <a:cubicBezTo>
                    <a:pt x="843420" y="597662"/>
                    <a:pt x="847217" y="587807"/>
                    <a:pt x="851764" y="576809"/>
                  </a:cubicBezTo>
                  <a:cubicBezTo>
                    <a:pt x="856310" y="565810"/>
                    <a:pt x="861619" y="553682"/>
                    <a:pt x="868070" y="539648"/>
                  </a:cubicBezTo>
                  <a:cubicBezTo>
                    <a:pt x="874522" y="525615"/>
                    <a:pt x="882104" y="509689"/>
                    <a:pt x="888175" y="497167"/>
                  </a:cubicBezTo>
                  <a:cubicBezTo>
                    <a:pt x="894232" y="484657"/>
                    <a:pt x="898792" y="475552"/>
                    <a:pt x="902195" y="461518"/>
                  </a:cubicBezTo>
                  <a:cubicBezTo>
                    <a:pt x="905611" y="447497"/>
                    <a:pt x="907885" y="428523"/>
                    <a:pt x="907885" y="411468"/>
                  </a:cubicBezTo>
                  <a:cubicBezTo>
                    <a:pt x="907885" y="394398"/>
                    <a:pt x="905611" y="379235"/>
                    <a:pt x="902195" y="366332"/>
                  </a:cubicBezTo>
                  <a:cubicBezTo>
                    <a:pt x="898792" y="353441"/>
                    <a:pt x="894232" y="342824"/>
                    <a:pt x="889686" y="333718"/>
                  </a:cubicBezTo>
                  <a:cubicBezTo>
                    <a:pt x="885139" y="324625"/>
                    <a:pt x="880580" y="317030"/>
                    <a:pt x="874522" y="309829"/>
                  </a:cubicBezTo>
                  <a:cubicBezTo>
                    <a:pt x="868451" y="302628"/>
                    <a:pt x="860870" y="295796"/>
                    <a:pt x="848347" y="286322"/>
                  </a:cubicBezTo>
                  <a:cubicBezTo>
                    <a:pt x="835838" y="276835"/>
                    <a:pt x="818388" y="264706"/>
                    <a:pt x="806628" y="252946"/>
                  </a:cubicBezTo>
                  <a:cubicBezTo>
                    <a:pt x="794880" y="241186"/>
                    <a:pt x="788809" y="229807"/>
                    <a:pt x="781609" y="216916"/>
                  </a:cubicBezTo>
                  <a:cubicBezTo>
                    <a:pt x="774395" y="204026"/>
                    <a:pt x="766051" y="189611"/>
                    <a:pt x="760743" y="174447"/>
                  </a:cubicBezTo>
                  <a:cubicBezTo>
                    <a:pt x="755435" y="159271"/>
                    <a:pt x="753161" y="143345"/>
                    <a:pt x="750506" y="127800"/>
                  </a:cubicBezTo>
                  <a:cubicBezTo>
                    <a:pt x="747852" y="112243"/>
                    <a:pt x="744817" y="97079"/>
                    <a:pt x="738366" y="92532"/>
                  </a:cubicBezTo>
                  <a:cubicBezTo>
                    <a:pt x="731926" y="87973"/>
                    <a:pt x="722058" y="94043"/>
                    <a:pt x="715239" y="84569"/>
                  </a:cubicBezTo>
                  <a:cubicBezTo>
                    <a:pt x="708406" y="75082"/>
                    <a:pt x="704621" y="50051"/>
                    <a:pt x="701205" y="31852"/>
                  </a:cubicBezTo>
                  <a:cubicBezTo>
                    <a:pt x="697788" y="13653"/>
                    <a:pt x="694753" y="2273"/>
                    <a:pt x="692480" y="1130"/>
                  </a:cubicBezTo>
                  <a:cubicBezTo>
                    <a:pt x="690207" y="0"/>
                    <a:pt x="688695" y="9093"/>
                    <a:pt x="686791" y="15545"/>
                  </a:cubicBezTo>
                  <a:cubicBezTo>
                    <a:pt x="684899" y="21996"/>
                    <a:pt x="682625" y="25781"/>
                    <a:pt x="679971" y="33363"/>
                  </a:cubicBezTo>
                  <a:cubicBezTo>
                    <a:pt x="677316" y="40958"/>
                    <a:pt x="674281" y="52324"/>
                    <a:pt x="671246" y="62954"/>
                  </a:cubicBezTo>
                  <a:cubicBezTo>
                    <a:pt x="668210" y="73571"/>
                    <a:pt x="665175" y="83426"/>
                    <a:pt x="661772" y="97079"/>
                  </a:cubicBezTo>
                  <a:cubicBezTo>
                    <a:pt x="658355" y="110731"/>
                    <a:pt x="654558" y="128181"/>
                    <a:pt x="652284" y="138798"/>
                  </a:cubicBezTo>
                  <a:cubicBezTo>
                    <a:pt x="650012" y="149416"/>
                    <a:pt x="649249" y="153200"/>
                    <a:pt x="646595" y="158141"/>
                  </a:cubicBezTo>
                  <a:cubicBezTo>
                    <a:pt x="643941" y="163068"/>
                    <a:pt x="639394" y="169139"/>
                    <a:pt x="634835" y="173686"/>
                  </a:cubicBezTo>
                  <a:cubicBezTo>
                    <a:pt x="630289" y="178232"/>
                    <a:pt x="625742" y="181267"/>
                    <a:pt x="620814" y="182029"/>
                  </a:cubicBezTo>
                  <a:cubicBezTo>
                    <a:pt x="615874" y="182791"/>
                    <a:pt x="610565" y="181267"/>
                    <a:pt x="604126" y="178613"/>
                  </a:cubicBezTo>
                  <a:cubicBezTo>
                    <a:pt x="597674" y="175958"/>
                    <a:pt x="590093" y="172174"/>
                    <a:pt x="570751" y="160795"/>
                  </a:cubicBezTo>
                  <a:cubicBezTo>
                    <a:pt x="551409" y="149416"/>
                    <a:pt x="520306" y="130454"/>
                    <a:pt x="504761" y="120967"/>
                  </a:cubicBezTo>
                  <a:cubicBezTo>
                    <a:pt x="489217" y="111493"/>
                    <a:pt x="489217" y="111493"/>
                    <a:pt x="494906" y="106934"/>
                  </a:cubicBezTo>
                  <a:cubicBezTo>
                    <a:pt x="500596" y="102387"/>
                    <a:pt x="511975" y="93281"/>
                    <a:pt x="518795" y="86080"/>
                  </a:cubicBezTo>
                  <a:cubicBezTo>
                    <a:pt x="525628" y="78879"/>
                    <a:pt x="527901" y="73571"/>
                    <a:pt x="532447" y="68643"/>
                  </a:cubicBezTo>
                  <a:cubicBezTo>
                    <a:pt x="536994" y="63703"/>
                    <a:pt x="543827" y="59156"/>
                    <a:pt x="547992" y="54610"/>
                  </a:cubicBezTo>
                  <a:cubicBezTo>
                    <a:pt x="552170" y="50051"/>
                    <a:pt x="553682" y="45504"/>
                    <a:pt x="552552" y="43612"/>
                  </a:cubicBezTo>
                  <a:cubicBezTo>
                    <a:pt x="551409" y="41707"/>
                    <a:pt x="547612" y="42469"/>
                    <a:pt x="535483" y="43230"/>
                  </a:cubicBezTo>
                  <a:cubicBezTo>
                    <a:pt x="523342" y="43992"/>
                    <a:pt x="502869" y="44742"/>
                    <a:pt x="486563" y="42850"/>
                  </a:cubicBezTo>
                  <a:cubicBezTo>
                    <a:pt x="470255" y="40957"/>
                    <a:pt x="458114" y="36398"/>
                    <a:pt x="447878" y="33363"/>
                  </a:cubicBezTo>
                  <a:cubicBezTo>
                    <a:pt x="437642" y="30340"/>
                    <a:pt x="429298" y="28816"/>
                    <a:pt x="423608" y="29959"/>
                  </a:cubicBezTo>
                  <a:cubicBezTo>
                    <a:pt x="417919" y="31089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9" name="Shape 1622">
              <a:extLst>
                <a:ext uri="{FF2B5EF4-FFF2-40B4-BE49-F238E27FC236}">
                  <a16:creationId xmlns:a16="http://schemas.microsoft.com/office/drawing/2014/main" id="{66B34ADB-A19A-471C-BC7E-274E9F85452A}"/>
                </a:ext>
              </a:extLst>
            </p:cNvPr>
            <p:cNvSpPr/>
            <p:nvPr/>
          </p:nvSpPr>
          <p:spPr>
            <a:xfrm>
              <a:off x="1499211" y="2962414"/>
              <a:ext cx="78130" cy="67882"/>
            </a:xfrm>
            <a:custGeom>
              <a:avLst/>
              <a:gdLst/>
              <a:ahLst/>
              <a:cxnLst/>
              <a:rect l="0" t="0" r="0" b="0"/>
              <a:pathLst>
                <a:path w="78130" h="67882">
                  <a:moveTo>
                    <a:pt x="2654" y="191"/>
                  </a:moveTo>
                  <a:cubicBezTo>
                    <a:pt x="0" y="381"/>
                    <a:pt x="0" y="3416"/>
                    <a:pt x="952" y="10427"/>
                  </a:cubicBezTo>
                  <a:cubicBezTo>
                    <a:pt x="1905" y="17450"/>
                    <a:pt x="3797" y="28448"/>
                    <a:pt x="6260" y="35839"/>
                  </a:cubicBezTo>
                  <a:cubicBezTo>
                    <a:pt x="8724" y="43231"/>
                    <a:pt x="11760" y="47028"/>
                    <a:pt x="14795" y="50635"/>
                  </a:cubicBezTo>
                  <a:cubicBezTo>
                    <a:pt x="17831" y="54229"/>
                    <a:pt x="20865" y="57646"/>
                    <a:pt x="23901" y="60490"/>
                  </a:cubicBezTo>
                  <a:cubicBezTo>
                    <a:pt x="26923" y="63335"/>
                    <a:pt x="29959" y="65608"/>
                    <a:pt x="32804" y="66751"/>
                  </a:cubicBezTo>
                  <a:cubicBezTo>
                    <a:pt x="35648" y="67882"/>
                    <a:pt x="38302" y="67882"/>
                    <a:pt x="41718" y="66751"/>
                  </a:cubicBezTo>
                  <a:cubicBezTo>
                    <a:pt x="45135" y="65608"/>
                    <a:pt x="49301" y="63335"/>
                    <a:pt x="52527" y="61443"/>
                  </a:cubicBezTo>
                  <a:cubicBezTo>
                    <a:pt x="55752" y="59538"/>
                    <a:pt x="58026" y="58027"/>
                    <a:pt x="60489" y="58027"/>
                  </a:cubicBezTo>
                  <a:cubicBezTo>
                    <a:pt x="62954" y="58027"/>
                    <a:pt x="65608" y="59538"/>
                    <a:pt x="67322" y="58408"/>
                  </a:cubicBezTo>
                  <a:cubicBezTo>
                    <a:pt x="69024" y="57265"/>
                    <a:pt x="69786" y="53480"/>
                    <a:pt x="70358" y="49873"/>
                  </a:cubicBezTo>
                  <a:cubicBezTo>
                    <a:pt x="70917" y="46267"/>
                    <a:pt x="71297" y="42850"/>
                    <a:pt x="72441" y="37732"/>
                  </a:cubicBezTo>
                  <a:cubicBezTo>
                    <a:pt x="73571" y="32614"/>
                    <a:pt x="75475" y="25794"/>
                    <a:pt x="76415" y="19914"/>
                  </a:cubicBezTo>
                  <a:cubicBezTo>
                    <a:pt x="77368" y="14034"/>
                    <a:pt x="77368" y="9106"/>
                    <a:pt x="77558" y="6833"/>
                  </a:cubicBezTo>
                  <a:cubicBezTo>
                    <a:pt x="77749" y="4560"/>
                    <a:pt x="78130" y="4928"/>
                    <a:pt x="75857" y="4928"/>
                  </a:cubicBezTo>
                  <a:cubicBezTo>
                    <a:pt x="73571" y="4928"/>
                    <a:pt x="68643" y="4560"/>
                    <a:pt x="65227" y="5119"/>
                  </a:cubicBezTo>
                  <a:cubicBezTo>
                    <a:pt x="61823" y="5690"/>
                    <a:pt x="59918" y="7214"/>
                    <a:pt x="57264" y="8154"/>
                  </a:cubicBezTo>
                  <a:cubicBezTo>
                    <a:pt x="54610" y="9106"/>
                    <a:pt x="51206" y="9487"/>
                    <a:pt x="46837" y="10059"/>
                  </a:cubicBezTo>
                  <a:cubicBezTo>
                    <a:pt x="42481" y="10618"/>
                    <a:pt x="37173" y="11380"/>
                    <a:pt x="31864" y="10618"/>
                  </a:cubicBezTo>
                  <a:cubicBezTo>
                    <a:pt x="26555" y="9868"/>
                    <a:pt x="21247" y="7582"/>
                    <a:pt x="15938" y="5118"/>
                  </a:cubicBezTo>
                  <a:cubicBezTo>
                    <a:pt x="10616" y="2654"/>
                    <a:pt x="5308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0" name="Shape 1623">
              <a:extLst>
                <a:ext uri="{FF2B5EF4-FFF2-40B4-BE49-F238E27FC236}">
                  <a16:creationId xmlns:a16="http://schemas.microsoft.com/office/drawing/2014/main" id="{24FBD91B-D837-4EFB-9DE4-169F0B5E23F4}"/>
                </a:ext>
              </a:extLst>
            </p:cNvPr>
            <p:cNvSpPr/>
            <p:nvPr/>
          </p:nvSpPr>
          <p:spPr>
            <a:xfrm>
              <a:off x="1442328" y="2608211"/>
              <a:ext cx="11950" cy="280441"/>
            </a:xfrm>
            <a:custGeom>
              <a:avLst/>
              <a:gdLst/>
              <a:ahLst/>
              <a:cxnLst/>
              <a:rect l="0" t="0" r="0" b="0"/>
              <a:pathLst>
                <a:path w="11950" h="280441">
                  <a:moveTo>
                    <a:pt x="0" y="280441"/>
                  </a:moveTo>
                  <a:lnTo>
                    <a:pt x="119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1" name="Shape 1624">
              <a:extLst>
                <a:ext uri="{FF2B5EF4-FFF2-40B4-BE49-F238E27FC236}">
                  <a16:creationId xmlns:a16="http://schemas.microsoft.com/office/drawing/2014/main" id="{6F88927E-517F-4F5F-976E-922D896BF1D3}"/>
                </a:ext>
              </a:extLst>
            </p:cNvPr>
            <p:cNvSpPr/>
            <p:nvPr/>
          </p:nvSpPr>
          <p:spPr>
            <a:xfrm>
              <a:off x="840741" y="2385659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8" y="0"/>
                    <a:pt x="221094" y="378"/>
                    <a:pt x="225640" y="1889"/>
                  </a:cubicBezTo>
                  <a:cubicBezTo>
                    <a:pt x="234721" y="4925"/>
                    <a:pt x="245326" y="12494"/>
                    <a:pt x="252513" y="20825"/>
                  </a:cubicBezTo>
                  <a:cubicBezTo>
                    <a:pt x="259702" y="29143"/>
                    <a:pt x="263499" y="38236"/>
                    <a:pt x="265760" y="51864"/>
                  </a:cubicBezTo>
                  <a:cubicBezTo>
                    <a:pt x="268033" y="65491"/>
                    <a:pt x="268795" y="83664"/>
                    <a:pt x="270307" y="99184"/>
                  </a:cubicBezTo>
                  <a:cubicBezTo>
                    <a:pt x="271818" y="114703"/>
                    <a:pt x="274091" y="127581"/>
                    <a:pt x="274472" y="144231"/>
                  </a:cubicBezTo>
                  <a:cubicBezTo>
                    <a:pt x="274853" y="160893"/>
                    <a:pt x="273342" y="181340"/>
                    <a:pt x="273710" y="200263"/>
                  </a:cubicBezTo>
                  <a:cubicBezTo>
                    <a:pt x="274091" y="219199"/>
                    <a:pt x="276365" y="236611"/>
                    <a:pt x="277495" y="252892"/>
                  </a:cubicBezTo>
                  <a:cubicBezTo>
                    <a:pt x="278638" y="269161"/>
                    <a:pt x="278638" y="284312"/>
                    <a:pt x="278638" y="296809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27" y="345640"/>
                    <a:pt x="268795" y="356245"/>
                  </a:cubicBezTo>
                  <a:cubicBezTo>
                    <a:pt x="260464" y="366837"/>
                    <a:pt x="244563" y="379714"/>
                    <a:pt x="225640" y="390306"/>
                  </a:cubicBezTo>
                  <a:cubicBezTo>
                    <a:pt x="206705" y="400910"/>
                    <a:pt x="184747" y="409242"/>
                    <a:pt x="163931" y="417192"/>
                  </a:cubicBezTo>
                  <a:cubicBezTo>
                    <a:pt x="143103" y="425142"/>
                    <a:pt x="123418" y="432711"/>
                    <a:pt x="112813" y="430057"/>
                  </a:cubicBezTo>
                  <a:cubicBezTo>
                    <a:pt x="102222" y="427415"/>
                    <a:pt x="100711" y="414538"/>
                    <a:pt x="96913" y="400148"/>
                  </a:cubicBezTo>
                  <a:cubicBezTo>
                    <a:pt x="93128" y="385772"/>
                    <a:pt x="87071" y="369872"/>
                    <a:pt x="78753" y="351698"/>
                  </a:cubicBezTo>
                  <a:cubicBezTo>
                    <a:pt x="70421" y="333524"/>
                    <a:pt x="59817" y="313077"/>
                    <a:pt x="49593" y="297558"/>
                  </a:cubicBezTo>
                  <a:cubicBezTo>
                    <a:pt x="39370" y="282039"/>
                    <a:pt x="29528" y="271434"/>
                    <a:pt x="20828" y="258188"/>
                  </a:cubicBezTo>
                  <a:cubicBezTo>
                    <a:pt x="12116" y="244942"/>
                    <a:pt x="4546" y="229041"/>
                    <a:pt x="2274" y="215033"/>
                  </a:cubicBezTo>
                  <a:cubicBezTo>
                    <a:pt x="0" y="201025"/>
                    <a:pt x="3035" y="188909"/>
                    <a:pt x="10223" y="178305"/>
                  </a:cubicBezTo>
                  <a:cubicBezTo>
                    <a:pt x="17424" y="167713"/>
                    <a:pt x="28778" y="158620"/>
                    <a:pt x="41275" y="149920"/>
                  </a:cubicBezTo>
                  <a:cubicBezTo>
                    <a:pt x="53759" y="141208"/>
                    <a:pt x="67387" y="132877"/>
                    <a:pt x="80263" y="123415"/>
                  </a:cubicBezTo>
                  <a:cubicBezTo>
                    <a:pt x="93128" y="113954"/>
                    <a:pt x="105245" y="103350"/>
                    <a:pt x="115849" y="92377"/>
                  </a:cubicBezTo>
                  <a:cubicBezTo>
                    <a:pt x="126454" y="81391"/>
                    <a:pt x="135534" y="70037"/>
                    <a:pt x="144614" y="57921"/>
                  </a:cubicBezTo>
                  <a:cubicBezTo>
                    <a:pt x="153708" y="45806"/>
                    <a:pt x="162789" y="32941"/>
                    <a:pt x="172262" y="23466"/>
                  </a:cubicBezTo>
                  <a:cubicBezTo>
                    <a:pt x="181724" y="14005"/>
                    <a:pt x="191567" y="7947"/>
                    <a:pt x="200266" y="4163"/>
                  </a:cubicBezTo>
                  <a:cubicBezTo>
                    <a:pt x="204622" y="2270"/>
                    <a:pt x="208692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2" name="Shape 1625">
              <a:extLst>
                <a:ext uri="{FF2B5EF4-FFF2-40B4-BE49-F238E27FC236}">
                  <a16:creationId xmlns:a16="http://schemas.microsoft.com/office/drawing/2014/main" id="{B0EB22B7-FB5B-4711-9B1A-EC09DFCD4F33}"/>
                </a:ext>
              </a:extLst>
            </p:cNvPr>
            <p:cNvSpPr/>
            <p:nvPr/>
          </p:nvSpPr>
          <p:spPr>
            <a:xfrm>
              <a:off x="1151179" y="2324709"/>
              <a:ext cx="206705" cy="270307"/>
            </a:xfrm>
            <a:custGeom>
              <a:avLst/>
              <a:gdLst/>
              <a:ahLst/>
              <a:cxnLst/>
              <a:rect l="0" t="0" r="0" b="0"/>
              <a:pathLst>
                <a:path w="206705" h="270307">
                  <a:moveTo>
                    <a:pt x="108648" y="381"/>
                  </a:moveTo>
                  <a:cubicBezTo>
                    <a:pt x="120383" y="750"/>
                    <a:pt x="134010" y="2274"/>
                    <a:pt x="141592" y="5296"/>
                  </a:cubicBezTo>
                  <a:cubicBezTo>
                    <a:pt x="149161" y="8331"/>
                    <a:pt x="150673" y="12865"/>
                    <a:pt x="148400" y="18542"/>
                  </a:cubicBezTo>
                  <a:cubicBezTo>
                    <a:pt x="146127" y="24232"/>
                    <a:pt x="140069" y="31039"/>
                    <a:pt x="138176" y="38608"/>
                  </a:cubicBezTo>
                  <a:cubicBezTo>
                    <a:pt x="136284" y="46190"/>
                    <a:pt x="138557" y="54508"/>
                    <a:pt x="143104" y="62840"/>
                  </a:cubicBezTo>
                  <a:cubicBezTo>
                    <a:pt x="147650" y="71171"/>
                    <a:pt x="154458" y="79502"/>
                    <a:pt x="163538" y="86690"/>
                  </a:cubicBezTo>
                  <a:cubicBezTo>
                    <a:pt x="172631" y="93891"/>
                    <a:pt x="183986" y="99937"/>
                    <a:pt x="191554" y="107137"/>
                  </a:cubicBezTo>
                  <a:cubicBezTo>
                    <a:pt x="199136" y="114326"/>
                    <a:pt x="202921" y="122657"/>
                    <a:pt x="204813" y="134392"/>
                  </a:cubicBezTo>
                  <a:cubicBezTo>
                    <a:pt x="206705" y="146126"/>
                    <a:pt x="206705" y="161277"/>
                    <a:pt x="206705" y="176416"/>
                  </a:cubicBezTo>
                  <a:cubicBezTo>
                    <a:pt x="206705" y="191554"/>
                    <a:pt x="206705" y="206705"/>
                    <a:pt x="205943" y="221082"/>
                  </a:cubicBezTo>
                  <a:cubicBezTo>
                    <a:pt x="205181" y="235471"/>
                    <a:pt x="203671" y="249098"/>
                    <a:pt x="199136" y="256667"/>
                  </a:cubicBezTo>
                  <a:cubicBezTo>
                    <a:pt x="194590" y="264249"/>
                    <a:pt x="187020" y="265761"/>
                    <a:pt x="174143" y="267272"/>
                  </a:cubicBezTo>
                  <a:cubicBezTo>
                    <a:pt x="161277" y="268783"/>
                    <a:pt x="143104" y="270307"/>
                    <a:pt x="126822" y="270307"/>
                  </a:cubicBezTo>
                  <a:cubicBezTo>
                    <a:pt x="110541" y="270307"/>
                    <a:pt x="96152" y="268783"/>
                    <a:pt x="80252" y="268034"/>
                  </a:cubicBezTo>
                  <a:cubicBezTo>
                    <a:pt x="64351" y="267272"/>
                    <a:pt x="46940" y="267272"/>
                    <a:pt x="34823" y="264998"/>
                  </a:cubicBezTo>
                  <a:cubicBezTo>
                    <a:pt x="22708" y="262725"/>
                    <a:pt x="15901" y="258191"/>
                    <a:pt x="11735" y="249098"/>
                  </a:cubicBezTo>
                  <a:cubicBezTo>
                    <a:pt x="7569" y="240018"/>
                    <a:pt x="6059" y="226390"/>
                    <a:pt x="4915" y="210490"/>
                  </a:cubicBezTo>
                  <a:cubicBezTo>
                    <a:pt x="3785" y="194590"/>
                    <a:pt x="3023" y="176416"/>
                    <a:pt x="2274" y="160134"/>
                  </a:cubicBezTo>
                  <a:cubicBezTo>
                    <a:pt x="1512" y="143853"/>
                    <a:pt x="763" y="129477"/>
                    <a:pt x="381" y="116599"/>
                  </a:cubicBezTo>
                  <a:cubicBezTo>
                    <a:pt x="0" y="103734"/>
                    <a:pt x="0" y="92367"/>
                    <a:pt x="3023" y="82525"/>
                  </a:cubicBezTo>
                  <a:cubicBezTo>
                    <a:pt x="6059" y="72682"/>
                    <a:pt x="12116" y="64351"/>
                    <a:pt x="16281" y="55271"/>
                  </a:cubicBezTo>
                  <a:cubicBezTo>
                    <a:pt x="20448" y="46190"/>
                    <a:pt x="22708" y="36347"/>
                    <a:pt x="28017" y="29147"/>
                  </a:cubicBezTo>
                  <a:cubicBezTo>
                    <a:pt x="33313" y="21958"/>
                    <a:pt x="41644" y="17412"/>
                    <a:pt x="50356" y="13246"/>
                  </a:cubicBezTo>
                  <a:cubicBezTo>
                    <a:pt x="59055" y="9080"/>
                    <a:pt x="68148" y="5296"/>
                    <a:pt x="77610" y="3023"/>
                  </a:cubicBezTo>
                  <a:cubicBezTo>
                    <a:pt x="87071" y="750"/>
                    <a:pt x="96914" y="0"/>
                    <a:pt x="108648" y="3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3" name="Shape 1626">
              <a:extLst>
                <a:ext uri="{FF2B5EF4-FFF2-40B4-BE49-F238E27FC236}">
                  <a16:creationId xmlns:a16="http://schemas.microsoft.com/office/drawing/2014/main" id="{116ABA96-CA92-4174-9EFA-43D02BD3869B}"/>
                </a:ext>
              </a:extLst>
            </p:cNvPr>
            <p:cNvSpPr/>
            <p:nvPr/>
          </p:nvSpPr>
          <p:spPr>
            <a:xfrm>
              <a:off x="1379755" y="2428455"/>
              <a:ext cx="2273" cy="179756"/>
            </a:xfrm>
            <a:custGeom>
              <a:avLst/>
              <a:gdLst/>
              <a:ahLst/>
              <a:cxnLst/>
              <a:rect l="0" t="0" r="0" b="0"/>
              <a:pathLst>
                <a:path w="2273" h="179756">
                  <a:moveTo>
                    <a:pt x="0" y="179756"/>
                  </a:moveTo>
                  <a:lnTo>
                    <a:pt x="227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" name="Shape 1627">
              <a:extLst>
                <a:ext uri="{FF2B5EF4-FFF2-40B4-BE49-F238E27FC236}">
                  <a16:creationId xmlns:a16="http://schemas.microsoft.com/office/drawing/2014/main" id="{AAAF8BC8-D4C5-4E44-A02D-DA9A305C0D99}"/>
                </a:ext>
              </a:extLst>
            </p:cNvPr>
            <p:cNvSpPr/>
            <p:nvPr/>
          </p:nvSpPr>
          <p:spPr>
            <a:xfrm>
              <a:off x="1452563" y="2667368"/>
              <a:ext cx="273050" cy="19723"/>
            </a:xfrm>
            <a:custGeom>
              <a:avLst/>
              <a:gdLst/>
              <a:ahLst/>
              <a:cxnLst/>
              <a:rect l="0" t="0" r="0" b="0"/>
              <a:pathLst>
                <a:path w="273050" h="19723">
                  <a:moveTo>
                    <a:pt x="0" y="0"/>
                  </a:moveTo>
                  <a:cubicBezTo>
                    <a:pt x="0" y="0"/>
                    <a:pt x="0" y="0"/>
                    <a:pt x="31102" y="2654"/>
                  </a:cubicBezTo>
                  <a:cubicBezTo>
                    <a:pt x="62205" y="5309"/>
                    <a:pt x="124396" y="10630"/>
                    <a:pt x="157391" y="13653"/>
                  </a:cubicBezTo>
                  <a:cubicBezTo>
                    <a:pt x="190385" y="16688"/>
                    <a:pt x="194170" y="17450"/>
                    <a:pt x="199098" y="16307"/>
                  </a:cubicBezTo>
                  <a:cubicBezTo>
                    <a:pt x="204038" y="15177"/>
                    <a:pt x="210096" y="12141"/>
                    <a:pt x="216167" y="10630"/>
                  </a:cubicBezTo>
                  <a:cubicBezTo>
                    <a:pt x="222237" y="9106"/>
                    <a:pt x="228308" y="9106"/>
                    <a:pt x="233997" y="11379"/>
                  </a:cubicBezTo>
                  <a:cubicBezTo>
                    <a:pt x="239687" y="13653"/>
                    <a:pt x="244995" y="18212"/>
                    <a:pt x="249162" y="18961"/>
                  </a:cubicBezTo>
                  <a:cubicBezTo>
                    <a:pt x="253340" y="19723"/>
                    <a:pt x="256362" y="16688"/>
                    <a:pt x="260159" y="15177"/>
                  </a:cubicBezTo>
                  <a:cubicBezTo>
                    <a:pt x="263957" y="13653"/>
                    <a:pt x="268504" y="13653"/>
                    <a:pt x="270777" y="13653"/>
                  </a:cubicBezTo>
                  <a:cubicBezTo>
                    <a:pt x="273050" y="13653"/>
                    <a:pt x="273050" y="13653"/>
                    <a:pt x="273050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5" name="Shape 1628">
              <a:extLst>
                <a:ext uri="{FF2B5EF4-FFF2-40B4-BE49-F238E27FC236}">
                  <a16:creationId xmlns:a16="http://schemas.microsoft.com/office/drawing/2014/main" id="{93A7D5BF-4F9E-4B4E-A106-DCD4CC5F8D03}"/>
                </a:ext>
              </a:extLst>
            </p:cNvPr>
            <p:cNvSpPr/>
            <p:nvPr/>
          </p:nvSpPr>
          <p:spPr>
            <a:xfrm>
              <a:off x="1448017" y="2787967"/>
              <a:ext cx="197967" cy="113766"/>
            </a:xfrm>
            <a:custGeom>
              <a:avLst/>
              <a:gdLst/>
              <a:ahLst/>
              <a:cxnLst/>
              <a:rect l="0" t="0" r="0" b="0"/>
              <a:pathLst>
                <a:path w="197967" h="113766">
                  <a:moveTo>
                    <a:pt x="0" y="0"/>
                  </a:moveTo>
                  <a:cubicBezTo>
                    <a:pt x="0" y="0"/>
                    <a:pt x="0" y="0"/>
                    <a:pt x="1523" y="1143"/>
                  </a:cubicBezTo>
                  <a:cubicBezTo>
                    <a:pt x="3035" y="2273"/>
                    <a:pt x="6070" y="4559"/>
                    <a:pt x="9486" y="5309"/>
                  </a:cubicBezTo>
                  <a:cubicBezTo>
                    <a:pt x="12890" y="6071"/>
                    <a:pt x="16687" y="5309"/>
                    <a:pt x="19341" y="6833"/>
                  </a:cubicBezTo>
                  <a:cubicBezTo>
                    <a:pt x="21996" y="8344"/>
                    <a:pt x="23507" y="12141"/>
                    <a:pt x="26174" y="13271"/>
                  </a:cubicBezTo>
                  <a:cubicBezTo>
                    <a:pt x="28828" y="14414"/>
                    <a:pt x="32613" y="12890"/>
                    <a:pt x="36410" y="13271"/>
                  </a:cubicBezTo>
                  <a:cubicBezTo>
                    <a:pt x="40195" y="13652"/>
                    <a:pt x="43993" y="15926"/>
                    <a:pt x="46647" y="19723"/>
                  </a:cubicBezTo>
                  <a:cubicBezTo>
                    <a:pt x="49301" y="23520"/>
                    <a:pt x="50812" y="28829"/>
                    <a:pt x="54990" y="32994"/>
                  </a:cubicBezTo>
                  <a:cubicBezTo>
                    <a:pt x="59156" y="37173"/>
                    <a:pt x="65989" y="40195"/>
                    <a:pt x="71679" y="43612"/>
                  </a:cubicBezTo>
                  <a:cubicBezTo>
                    <a:pt x="77368" y="47028"/>
                    <a:pt x="81914" y="50825"/>
                    <a:pt x="86461" y="51574"/>
                  </a:cubicBezTo>
                  <a:cubicBezTo>
                    <a:pt x="91021" y="52337"/>
                    <a:pt x="95567" y="50063"/>
                    <a:pt x="100875" y="49301"/>
                  </a:cubicBezTo>
                  <a:cubicBezTo>
                    <a:pt x="106184" y="48539"/>
                    <a:pt x="112255" y="49301"/>
                    <a:pt x="118706" y="49682"/>
                  </a:cubicBezTo>
                  <a:cubicBezTo>
                    <a:pt x="125146" y="50063"/>
                    <a:pt x="131978" y="50063"/>
                    <a:pt x="139941" y="51194"/>
                  </a:cubicBezTo>
                  <a:cubicBezTo>
                    <a:pt x="147904" y="52337"/>
                    <a:pt x="157010" y="54610"/>
                    <a:pt x="161556" y="57645"/>
                  </a:cubicBezTo>
                  <a:cubicBezTo>
                    <a:pt x="166103" y="60680"/>
                    <a:pt x="166103" y="64478"/>
                    <a:pt x="166865" y="70155"/>
                  </a:cubicBezTo>
                  <a:cubicBezTo>
                    <a:pt x="167627" y="75845"/>
                    <a:pt x="169138" y="83439"/>
                    <a:pt x="171411" y="88748"/>
                  </a:cubicBezTo>
                  <a:cubicBezTo>
                    <a:pt x="173685" y="94056"/>
                    <a:pt x="176720" y="97091"/>
                    <a:pt x="181279" y="100876"/>
                  </a:cubicBezTo>
                  <a:cubicBezTo>
                    <a:pt x="185826" y="104673"/>
                    <a:pt x="191897" y="109220"/>
                    <a:pt x="194932" y="111494"/>
                  </a:cubicBezTo>
                  <a:cubicBezTo>
                    <a:pt x="197967" y="113766"/>
                    <a:pt x="197967" y="113766"/>
                    <a:pt x="197967" y="11376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6" name="Shape 1629">
              <a:extLst>
                <a:ext uri="{FF2B5EF4-FFF2-40B4-BE49-F238E27FC236}">
                  <a16:creationId xmlns:a16="http://schemas.microsoft.com/office/drawing/2014/main" id="{097BC55E-0B83-4D0A-B4C9-0265C58CD4DB}"/>
                </a:ext>
              </a:extLst>
            </p:cNvPr>
            <p:cNvSpPr/>
            <p:nvPr/>
          </p:nvSpPr>
          <p:spPr>
            <a:xfrm>
              <a:off x="1129463" y="2389771"/>
              <a:ext cx="20472" cy="373164"/>
            </a:xfrm>
            <a:custGeom>
              <a:avLst/>
              <a:gdLst/>
              <a:ahLst/>
              <a:cxnLst/>
              <a:rect l="0" t="0" r="0" b="0"/>
              <a:pathLst>
                <a:path w="20472" h="373164">
                  <a:moveTo>
                    <a:pt x="0" y="0"/>
                  </a:moveTo>
                  <a:lnTo>
                    <a:pt x="20472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7" name="Shape 1630">
              <a:extLst>
                <a:ext uri="{FF2B5EF4-FFF2-40B4-BE49-F238E27FC236}">
                  <a16:creationId xmlns:a16="http://schemas.microsoft.com/office/drawing/2014/main" id="{55A06DD3-6224-4D1B-AB82-3F964D1A15C9}"/>
                </a:ext>
              </a:extLst>
            </p:cNvPr>
            <p:cNvSpPr/>
            <p:nvPr/>
          </p:nvSpPr>
          <p:spPr>
            <a:xfrm>
              <a:off x="1141413" y="2608211"/>
              <a:ext cx="312864" cy="0"/>
            </a:xfrm>
            <a:custGeom>
              <a:avLst/>
              <a:gdLst/>
              <a:ahLst/>
              <a:cxnLst/>
              <a:rect l="0" t="0" r="0" b="0"/>
              <a:pathLst>
                <a:path w="312864">
                  <a:moveTo>
                    <a:pt x="312864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8" name="Shape 1631">
              <a:extLst>
                <a:ext uri="{FF2B5EF4-FFF2-40B4-BE49-F238E27FC236}">
                  <a16:creationId xmlns:a16="http://schemas.microsoft.com/office/drawing/2014/main" id="{7CAC704C-82ED-4E15-B6F6-8EFFA3BF0C19}"/>
                </a:ext>
              </a:extLst>
            </p:cNvPr>
            <p:cNvSpPr/>
            <p:nvPr/>
          </p:nvSpPr>
          <p:spPr>
            <a:xfrm>
              <a:off x="2453171" y="2271459"/>
              <a:ext cx="907885" cy="651523"/>
            </a:xfrm>
            <a:custGeom>
              <a:avLst/>
              <a:gdLst/>
              <a:ahLst/>
              <a:cxnLst/>
              <a:rect l="0" t="0" r="0" b="0"/>
              <a:pathLst>
                <a:path w="907885" h="651523">
                  <a:moveTo>
                    <a:pt x="408813" y="37541"/>
                  </a:moveTo>
                  <a:cubicBezTo>
                    <a:pt x="402756" y="40195"/>
                    <a:pt x="393650" y="41706"/>
                    <a:pt x="382270" y="44361"/>
                  </a:cubicBezTo>
                  <a:cubicBezTo>
                    <a:pt x="370891" y="47015"/>
                    <a:pt x="357239" y="50812"/>
                    <a:pt x="347002" y="61049"/>
                  </a:cubicBezTo>
                  <a:cubicBezTo>
                    <a:pt x="336766" y="71298"/>
                    <a:pt x="329934" y="87973"/>
                    <a:pt x="328041" y="98222"/>
                  </a:cubicBezTo>
                  <a:cubicBezTo>
                    <a:pt x="326149" y="108458"/>
                    <a:pt x="329184" y="112242"/>
                    <a:pt x="330696" y="114147"/>
                  </a:cubicBezTo>
                  <a:cubicBezTo>
                    <a:pt x="332220" y="116039"/>
                    <a:pt x="332220" y="116039"/>
                    <a:pt x="324625" y="116039"/>
                  </a:cubicBezTo>
                  <a:cubicBezTo>
                    <a:pt x="317043" y="116039"/>
                    <a:pt x="301879" y="116039"/>
                    <a:pt x="294285" y="116039"/>
                  </a:cubicBezTo>
                  <a:cubicBezTo>
                    <a:pt x="286703" y="116039"/>
                    <a:pt x="286703" y="116039"/>
                    <a:pt x="286703" y="113004"/>
                  </a:cubicBezTo>
                  <a:cubicBezTo>
                    <a:pt x="286703" y="109969"/>
                    <a:pt x="286703" y="103911"/>
                    <a:pt x="279502" y="98590"/>
                  </a:cubicBezTo>
                  <a:cubicBezTo>
                    <a:pt x="272302" y="93281"/>
                    <a:pt x="257887" y="88735"/>
                    <a:pt x="246126" y="84950"/>
                  </a:cubicBezTo>
                  <a:cubicBezTo>
                    <a:pt x="234366" y="81153"/>
                    <a:pt x="225273" y="78117"/>
                    <a:pt x="213894" y="82283"/>
                  </a:cubicBezTo>
                  <a:cubicBezTo>
                    <a:pt x="202515" y="86461"/>
                    <a:pt x="188862" y="97840"/>
                    <a:pt x="178626" y="110731"/>
                  </a:cubicBezTo>
                  <a:cubicBezTo>
                    <a:pt x="168390" y="123622"/>
                    <a:pt x="161557" y="138036"/>
                    <a:pt x="155106" y="150177"/>
                  </a:cubicBezTo>
                  <a:cubicBezTo>
                    <a:pt x="148667" y="162306"/>
                    <a:pt x="142596" y="172174"/>
                    <a:pt x="133490" y="180886"/>
                  </a:cubicBezTo>
                  <a:cubicBezTo>
                    <a:pt x="124397" y="189611"/>
                    <a:pt x="112256" y="197193"/>
                    <a:pt x="100127" y="205917"/>
                  </a:cubicBezTo>
                  <a:cubicBezTo>
                    <a:pt x="87986" y="214642"/>
                    <a:pt x="75858" y="224498"/>
                    <a:pt x="67133" y="231330"/>
                  </a:cubicBezTo>
                  <a:cubicBezTo>
                    <a:pt x="58408" y="238150"/>
                    <a:pt x="53099" y="241948"/>
                    <a:pt x="45517" y="247637"/>
                  </a:cubicBezTo>
                  <a:cubicBezTo>
                    <a:pt x="37922" y="253327"/>
                    <a:pt x="28068" y="260909"/>
                    <a:pt x="20104" y="269253"/>
                  </a:cubicBezTo>
                  <a:cubicBezTo>
                    <a:pt x="12142" y="277596"/>
                    <a:pt x="6071" y="286689"/>
                    <a:pt x="3035" y="296938"/>
                  </a:cubicBezTo>
                  <a:cubicBezTo>
                    <a:pt x="0" y="307175"/>
                    <a:pt x="0" y="318554"/>
                    <a:pt x="762" y="330314"/>
                  </a:cubicBezTo>
                  <a:cubicBezTo>
                    <a:pt x="1524" y="342061"/>
                    <a:pt x="3035" y="354203"/>
                    <a:pt x="7214" y="363296"/>
                  </a:cubicBezTo>
                  <a:cubicBezTo>
                    <a:pt x="11379" y="372402"/>
                    <a:pt x="18212" y="378473"/>
                    <a:pt x="24651" y="388328"/>
                  </a:cubicBezTo>
                  <a:cubicBezTo>
                    <a:pt x="31102" y="398195"/>
                    <a:pt x="37173" y="411848"/>
                    <a:pt x="43612" y="422465"/>
                  </a:cubicBezTo>
                  <a:cubicBezTo>
                    <a:pt x="50064" y="433082"/>
                    <a:pt x="56896" y="440664"/>
                    <a:pt x="63716" y="450900"/>
                  </a:cubicBezTo>
                  <a:cubicBezTo>
                    <a:pt x="70548" y="461149"/>
                    <a:pt x="77369" y="474040"/>
                    <a:pt x="83439" y="486549"/>
                  </a:cubicBezTo>
                  <a:cubicBezTo>
                    <a:pt x="89510" y="499071"/>
                    <a:pt x="94819" y="511200"/>
                    <a:pt x="98984" y="520306"/>
                  </a:cubicBezTo>
                  <a:cubicBezTo>
                    <a:pt x="103162" y="529399"/>
                    <a:pt x="106185" y="535470"/>
                    <a:pt x="105435" y="541922"/>
                  </a:cubicBezTo>
                  <a:cubicBezTo>
                    <a:pt x="104673" y="548373"/>
                    <a:pt x="100127" y="555193"/>
                    <a:pt x="96330" y="559740"/>
                  </a:cubicBezTo>
                  <a:cubicBezTo>
                    <a:pt x="92532" y="564299"/>
                    <a:pt x="89510" y="566572"/>
                    <a:pt x="88748" y="568846"/>
                  </a:cubicBezTo>
                  <a:cubicBezTo>
                    <a:pt x="87985" y="571119"/>
                    <a:pt x="89510" y="573392"/>
                    <a:pt x="95186" y="575678"/>
                  </a:cubicBezTo>
                  <a:cubicBezTo>
                    <a:pt x="100876" y="577951"/>
                    <a:pt x="110744" y="580225"/>
                    <a:pt x="120980" y="579843"/>
                  </a:cubicBezTo>
                  <a:cubicBezTo>
                    <a:pt x="131216" y="579463"/>
                    <a:pt x="141834" y="576427"/>
                    <a:pt x="149047" y="573773"/>
                  </a:cubicBezTo>
                  <a:cubicBezTo>
                    <a:pt x="156248" y="571119"/>
                    <a:pt x="160046" y="568846"/>
                    <a:pt x="169139" y="563537"/>
                  </a:cubicBezTo>
                  <a:cubicBezTo>
                    <a:pt x="178245" y="558228"/>
                    <a:pt x="192659" y="549884"/>
                    <a:pt x="203657" y="544957"/>
                  </a:cubicBezTo>
                  <a:cubicBezTo>
                    <a:pt x="214656" y="540029"/>
                    <a:pt x="222237" y="538505"/>
                    <a:pt x="229819" y="537375"/>
                  </a:cubicBezTo>
                  <a:cubicBezTo>
                    <a:pt x="237401" y="536232"/>
                    <a:pt x="244996" y="535470"/>
                    <a:pt x="252578" y="532815"/>
                  </a:cubicBezTo>
                  <a:cubicBezTo>
                    <a:pt x="260160" y="530161"/>
                    <a:pt x="267741" y="525614"/>
                    <a:pt x="277609" y="519925"/>
                  </a:cubicBezTo>
                  <a:cubicBezTo>
                    <a:pt x="287465" y="514235"/>
                    <a:pt x="299593" y="507415"/>
                    <a:pt x="312496" y="500583"/>
                  </a:cubicBezTo>
                  <a:cubicBezTo>
                    <a:pt x="325387" y="493763"/>
                    <a:pt x="339039" y="486930"/>
                    <a:pt x="348894" y="481241"/>
                  </a:cubicBezTo>
                  <a:cubicBezTo>
                    <a:pt x="358762" y="475551"/>
                    <a:pt x="364833" y="471005"/>
                    <a:pt x="376199" y="468350"/>
                  </a:cubicBezTo>
                  <a:cubicBezTo>
                    <a:pt x="387579" y="465696"/>
                    <a:pt x="404266" y="464934"/>
                    <a:pt x="417919" y="464553"/>
                  </a:cubicBezTo>
                  <a:cubicBezTo>
                    <a:pt x="431571" y="464172"/>
                    <a:pt x="442189" y="464172"/>
                    <a:pt x="453949" y="466826"/>
                  </a:cubicBezTo>
                  <a:cubicBezTo>
                    <a:pt x="465709" y="469481"/>
                    <a:pt x="478600" y="474802"/>
                    <a:pt x="489979" y="482384"/>
                  </a:cubicBezTo>
                  <a:cubicBezTo>
                    <a:pt x="501345" y="489966"/>
                    <a:pt x="511213" y="499821"/>
                    <a:pt x="519176" y="511201"/>
                  </a:cubicBezTo>
                  <a:cubicBezTo>
                    <a:pt x="527139" y="522580"/>
                    <a:pt x="533210" y="535470"/>
                    <a:pt x="537375" y="543814"/>
                  </a:cubicBezTo>
                  <a:cubicBezTo>
                    <a:pt x="541553" y="552158"/>
                    <a:pt x="543827" y="555955"/>
                    <a:pt x="544957" y="557848"/>
                  </a:cubicBezTo>
                  <a:cubicBezTo>
                    <a:pt x="546100" y="559740"/>
                    <a:pt x="546100" y="559740"/>
                    <a:pt x="547992" y="556704"/>
                  </a:cubicBezTo>
                  <a:cubicBezTo>
                    <a:pt x="549897" y="553682"/>
                    <a:pt x="553682" y="547612"/>
                    <a:pt x="558242" y="540029"/>
                  </a:cubicBezTo>
                  <a:cubicBezTo>
                    <a:pt x="562788" y="532435"/>
                    <a:pt x="568096" y="523342"/>
                    <a:pt x="571132" y="518033"/>
                  </a:cubicBezTo>
                  <a:cubicBezTo>
                    <a:pt x="574167" y="512725"/>
                    <a:pt x="574916" y="511201"/>
                    <a:pt x="575678" y="510820"/>
                  </a:cubicBezTo>
                  <a:cubicBezTo>
                    <a:pt x="576441" y="510439"/>
                    <a:pt x="577202" y="511201"/>
                    <a:pt x="578714" y="514617"/>
                  </a:cubicBezTo>
                  <a:cubicBezTo>
                    <a:pt x="580237" y="518033"/>
                    <a:pt x="582511" y="524091"/>
                    <a:pt x="584022" y="530923"/>
                  </a:cubicBezTo>
                  <a:cubicBezTo>
                    <a:pt x="585546" y="537744"/>
                    <a:pt x="586296" y="545338"/>
                    <a:pt x="588950" y="554050"/>
                  </a:cubicBezTo>
                  <a:cubicBezTo>
                    <a:pt x="591604" y="562775"/>
                    <a:pt x="596164" y="572643"/>
                    <a:pt x="600710" y="582498"/>
                  </a:cubicBezTo>
                  <a:cubicBezTo>
                    <a:pt x="605257" y="592353"/>
                    <a:pt x="609816" y="602221"/>
                    <a:pt x="615874" y="609422"/>
                  </a:cubicBezTo>
                  <a:cubicBezTo>
                    <a:pt x="621944" y="616623"/>
                    <a:pt x="629526" y="621182"/>
                    <a:pt x="639014" y="626110"/>
                  </a:cubicBezTo>
                  <a:cubicBezTo>
                    <a:pt x="648500" y="631037"/>
                    <a:pt x="659867" y="636346"/>
                    <a:pt x="667830" y="640143"/>
                  </a:cubicBezTo>
                  <a:cubicBezTo>
                    <a:pt x="675793" y="643928"/>
                    <a:pt x="680352" y="646214"/>
                    <a:pt x="686791" y="645071"/>
                  </a:cubicBezTo>
                  <a:cubicBezTo>
                    <a:pt x="693242" y="643928"/>
                    <a:pt x="701587" y="639382"/>
                    <a:pt x="709930" y="640144"/>
                  </a:cubicBezTo>
                  <a:cubicBezTo>
                    <a:pt x="718274" y="640906"/>
                    <a:pt x="726618" y="646964"/>
                    <a:pt x="735343" y="649237"/>
                  </a:cubicBezTo>
                  <a:cubicBezTo>
                    <a:pt x="744055" y="651523"/>
                    <a:pt x="753161" y="649999"/>
                    <a:pt x="762648" y="646964"/>
                  </a:cubicBezTo>
                  <a:cubicBezTo>
                    <a:pt x="772122" y="643928"/>
                    <a:pt x="781990" y="639382"/>
                    <a:pt x="791845" y="637108"/>
                  </a:cubicBezTo>
                  <a:cubicBezTo>
                    <a:pt x="801700" y="634835"/>
                    <a:pt x="811568" y="634835"/>
                    <a:pt x="818007" y="634454"/>
                  </a:cubicBezTo>
                  <a:cubicBezTo>
                    <a:pt x="824459" y="634073"/>
                    <a:pt x="827494" y="633311"/>
                    <a:pt x="830529" y="628764"/>
                  </a:cubicBezTo>
                  <a:cubicBezTo>
                    <a:pt x="833565" y="624218"/>
                    <a:pt x="836587" y="615874"/>
                    <a:pt x="840003" y="606768"/>
                  </a:cubicBezTo>
                  <a:cubicBezTo>
                    <a:pt x="843420" y="597662"/>
                    <a:pt x="847217" y="587807"/>
                    <a:pt x="851764" y="576809"/>
                  </a:cubicBezTo>
                  <a:cubicBezTo>
                    <a:pt x="856310" y="565810"/>
                    <a:pt x="861619" y="553682"/>
                    <a:pt x="868071" y="539648"/>
                  </a:cubicBezTo>
                  <a:cubicBezTo>
                    <a:pt x="874522" y="525615"/>
                    <a:pt x="882104" y="509689"/>
                    <a:pt x="888175" y="497167"/>
                  </a:cubicBezTo>
                  <a:cubicBezTo>
                    <a:pt x="894233" y="484657"/>
                    <a:pt x="898792" y="475552"/>
                    <a:pt x="902196" y="461518"/>
                  </a:cubicBezTo>
                  <a:cubicBezTo>
                    <a:pt x="905612" y="447497"/>
                    <a:pt x="907885" y="428523"/>
                    <a:pt x="907885" y="411468"/>
                  </a:cubicBezTo>
                  <a:cubicBezTo>
                    <a:pt x="907885" y="394398"/>
                    <a:pt x="905612" y="379235"/>
                    <a:pt x="902196" y="366332"/>
                  </a:cubicBezTo>
                  <a:cubicBezTo>
                    <a:pt x="898792" y="353441"/>
                    <a:pt x="894233" y="342824"/>
                    <a:pt x="889686" y="333718"/>
                  </a:cubicBezTo>
                  <a:cubicBezTo>
                    <a:pt x="885139" y="324625"/>
                    <a:pt x="880580" y="317030"/>
                    <a:pt x="874522" y="309829"/>
                  </a:cubicBezTo>
                  <a:cubicBezTo>
                    <a:pt x="868451" y="302628"/>
                    <a:pt x="860870" y="295796"/>
                    <a:pt x="848347" y="286322"/>
                  </a:cubicBezTo>
                  <a:cubicBezTo>
                    <a:pt x="835838" y="276835"/>
                    <a:pt x="818388" y="264706"/>
                    <a:pt x="806629" y="252946"/>
                  </a:cubicBezTo>
                  <a:cubicBezTo>
                    <a:pt x="794881" y="241186"/>
                    <a:pt x="788810" y="229807"/>
                    <a:pt x="781609" y="216916"/>
                  </a:cubicBezTo>
                  <a:cubicBezTo>
                    <a:pt x="774395" y="204026"/>
                    <a:pt x="766052" y="189611"/>
                    <a:pt x="760743" y="174447"/>
                  </a:cubicBezTo>
                  <a:cubicBezTo>
                    <a:pt x="755435" y="159271"/>
                    <a:pt x="753161" y="143345"/>
                    <a:pt x="750507" y="127800"/>
                  </a:cubicBezTo>
                  <a:cubicBezTo>
                    <a:pt x="747852" y="112243"/>
                    <a:pt x="744817" y="97079"/>
                    <a:pt x="738379" y="92532"/>
                  </a:cubicBezTo>
                  <a:cubicBezTo>
                    <a:pt x="731927" y="87973"/>
                    <a:pt x="722072" y="94043"/>
                    <a:pt x="715239" y="84569"/>
                  </a:cubicBezTo>
                  <a:cubicBezTo>
                    <a:pt x="708419" y="75082"/>
                    <a:pt x="704622" y="50051"/>
                    <a:pt x="701206" y="31852"/>
                  </a:cubicBezTo>
                  <a:cubicBezTo>
                    <a:pt x="697789" y="13653"/>
                    <a:pt x="694767" y="2273"/>
                    <a:pt x="692481" y="1130"/>
                  </a:cubicBezTo>
                  <a:cubicBezTo>
                    <a:pt x="690207" y="0"/>
                    <a:pt x="688696" y="9093"/>
                    <a:pt x="686791" y="15545"/>
                  </a:cubicBezTo>
                  <a:cubicBezTo>
                    <a:pt x="684899" y="21996"/>
                    <a:pt x="682625" y="25781"/>
                    <a:pt x="679971" y="33363"/>
                  </a:cubicBezTo>
                  <a:cubicBezTo>
                    <a:pt x="677317" y="40958"/>
                    <a:pt x="674282" y="52324"/>
                    <a:pt x="671246" y="62954"/>
                  </a:cubicBezTo>
                  <a:cubicBezTo>
                    <a:pt x="668211" y="73571"/>
                    <a:pt x="665175" y="83426"/>
                    <a:pt x="661772" y="97079"/>
                  </a:cubicBezTo>
                  <a:cubicBezTo>
                    <a:pt x="658356" y="110731"/>
                    <a:pt x="654559" y="128181"/>
                    <a:pt x="652285" y="138798"/>
                  </a:cubicBezTo>
                  <a:cubicBezTo>
                    <a:pt x="650012" y="149416"/>
                    <a:pt x="649250" y="153200"/>
                    <a:pt x="646595" y="158141"/>
                  </a:cubicBezTo>
                  <a:cubicBezTo>
                    <a:pt x="643941" y="163068"/>
                    <a:pt x="639395" y="169139"/>
                    <a:pt x="634848" y="173686"/>
                  </a:cubicBezTo>
                  <a:cubicBezTo>
                    <a:pt x="630289" y="178232"/>
                    <a:pt x="625742" y="181267"/>
                    <a:pt x="620815" y="182029"/>
                  </a:cubicBezTo>
                  <a:cubicBezTo>
                    <a:pt x="615874" y="182791"/>
                    <a:pt x="610565" y="181267"/>
                    <a:pt x="604127" y="178613"/>
                  </a:cubicBezTo>
                  <a:cubicBezTo>
                    <a:pt x="597675" y="175958"/>
                    <a:pt x="590093" y="172174"/>
                    <a:pt x="570752" y="160795"/>
                  </a:cubicBezTo>
                  <a:cubicBezTo>
                    <a:pt x="551409" y="149416"/>
                    <a:pt x="520319" y="130454"/>
                    <a:pt x="504762" y="120968"/>
                  </a:cubicBezTo>
                  <a:cubicBezTo>
                    <a:pt x="489217" y="111493"/>
                    <a:pt x="489217" y="111493"/>
                    <a:pt x="494907" y="106934"/>
                  </a:cubicBezTo>
                  <a:cubicBezTo>
                    <a:pt x="500596" y="102388"/>
                    <a:pt x="511975" y="93282"/>
                    <a:pt x="518795" y="86080"/>
                  </a:cubicBezTo>
                  <a:cubicBezTo>
                    <a:pt x="525628" y="78880"/>
                    <a:pt x="527902" y="73571"/>
                    <a:pt x="532448" y="68643"/>
                  </a:cubicBezTo>
                  <a:cubicBezTo>
                    <a:pt x="536995" y="63703"/>
                    <a:pt x="543827" y="59156"/>
                    <a:pt x="547993" y="54610"/>
                  </a:cubicBezTo>
                  <a:cubicBezTo>
                    <a:pt x="552171" y="50051"/>
                    <a:pt x="553682" y="45504"/>
                    <a:pt x="552552" y="43612"/>
                  </a:cubicBezTo>
                  <a:cubicBezTo>
                    <a:pt x="551409" y="41707"/>
                    <a:pt x="547624" y="42469"/>
                    <a:pt x="535484" y="43231"/>
                  </a:cubicBezTo>
                  <a:cubicBezTo>
                    <a:pt x="523342" y="43993"/>
                    <a:pt x="502870" y="44742"/>
                    <a:pt x="486563" y="42850"/>
                  </a:cubicBezTo>
                  <a:cubicBezTo>
                    <a:pt x="470256" y="40957"/>
                    <a:pt x="458115" y="36398"/>
                    <a:pt x="447879" y="33363"/>
                  </a:cubicBezTo>
                  <a:cubicBezTo>
                    <a:pt x="437643" y="30340"/>
                    <a:pt x="429298" y="28816"/>
                    <a:pt x="423609" y="29959"/>
                  </a:cubicBezTo>
                  <a:cubicBezTo>
                    <a:pt x="417919" y="31089"/>
                    <a:pt x="414884" y="34887"/>
                    <a:pt x="408813" y="3754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9" name="Shape 1632">
              <a:extLst>
                <a:ext uri="{FF2B5EF4-FFF2-40B4-BE49-F238E27FC236}">
                  <a16:creationId xmlns:a16="http://schemas.microsoft.com/office/drawing/2014/main" id="{88AAC399-7EDF-4624-9AC4-2D50B3340790}"/>
                </a:ext>
              </a:extLst>
            </p:cNvPr>
            <p:cNvSpPr/>
            <p:nvPr/>
          </p:nvSpPr>
          <p:spPr>
            <a:xfrm>
              <a:off x="3134653" y="2962415"/>
              <a:ext cx="78130" cy="67882"/>
            </a:xfrm>
            <a:custGeom>
              <a:avLst/>
              <a:gdLst/>
              <a:ahLst/>
              <a:cxnLst/>
              <a:rect l="0" t="0" r="0" b="0"/>
              <a:pathLst>
                <a:path w="78130" h="67882">
                  <a:moveTo>
                    <a:pt x="2654" y="191"/>
                  </a:moveTo>
                  <a:cubicBezTo>
                    <a:pt x="0" y="381"/>
                    <a:pt x="0" y="3416"/>
                    <a:pt x="952" y="10427"/>
                  </a:cubicBezTo>
                  <a:cubicBezTo>
                    <a:pt x="1905" y="17450"/>
                    <a:pt x="3797" y="28448"/>
                    <a:pt x="6260" y="35839"/>
                  </a:cubicBezTo>
                  <a:cubicBezTo>
                    <a:pt x="8724" y="43231"/>
                    <a:pt x="11760" y="47029"/>
                    <a:pt x="14795" y="50635"/>
                  </a:cubicBezTo>
                  <a:cubicBezTo>
                    <a:pt x="17831" y="54230"/>
                    <a:pt x="20865" y="57646"/>
                    <a:pt x="23901" y="60490"/>
                  </a:cubicBezTo>
                  <a:cubicBezTo>
                    <a:pt x="26936" y="63335"/>
                    <a:pt x="29959" y="65609"/>
                    <a:pt x="32804" y="66751"/>
                  </a:cubicBezTo>
                  <a:cubicBezTo>
                    <a:pt x="35649" y="67882"/>
                    <a:pt x="38303" y="67882"/>
                    <a:pt x="41719" y="66751"/>
                  </a:cubicBezTo>
                  <a:cubicBezTo>
                    <a:pt x="45136" y="65609"/>
                    <a:pt x="49301" y="63335"/>
                    <a:pt x="52527" y="61443"/>
                  </a:cubicBezTo>
                  <a:cubicBezTo>
                    <a:pt x="55753" y="59538"/>
                    <a:pt x="58026" y="58027"/>
                    <a:pt x="60490" y="58027"/>
                  </a:cubicBezTo>
                  <a:cubicBezTo>
                    <a:pt x="62954" y="58027"/>
                    <a:pt x="65608" y="59538"/>
                    <a:pt x="67322" y="58408"/>
                  </a:cubicBezTo>
                  <a:cubicBezTo>
                    <a:pt x="69024" y="57265"/>
                    <a:pt x="69786" y="53480"/>
                    <a:pt x="70358" y="49873"/>
                  </a:cubicBezTo>
                  <a:cubicBezTo>
                    <a:pt x="70917" y="46267"/>
                    <a:pt x="71297" y="42850"/>
                    <a:pt x="72441" y="37732"/>
                  </a:cubicBezTo>
                  <a:cubicBezTo>
                    <a:pt x="73571" y="32614"/>
                    <a:pt x="75476" y="25794"/>
                    <a:pt x="76415" y="19914"/>
                  </a:cubicBezTo>
                  <a:cubicBezTo>
                    <a:pt x="77368" y="14034"/>
                    <a:pt x="77368" y="9106"/>
                    <a:pt x="77558" y="6833"/>
                  </a:cubicBezTo>
                  <a:cubicBezTo>
                    <a:pt x="77749" y="4560"/>
                    <a:pt x="78130" y="4928"/>
                    <a:pt x="75857" y="4928"/>
                  </a:cubicBezTo>
                  <a:cubicBezTo>
                    <a:pt x="73571" y="4928"/>
                    <a:pt x="68643" y="4560"/>
                    <a:pt x="65239" y="5119"/>
                  </a:cubicBezTo>
                  <a:cubicBezTo>
                    <a:pt x="61823" y="5690"/>
                    <a:pt x="59918" y="7214"/>
                    <a:pt x="57264" y="8154"/>
                  </a:cubicBezTo>
                  <a:cubicBezTo>
                    <a:pt x="54610" y="9106"/>
                    <a:pt x="51206" y="9487"/>
                    <a:pt x="46837" y="10059"/>
                  </a:cubicBezTo>
                  <a:cubicBezTo>
                    <a:pt x="42481" y="10618"/>
                    <a:pt x="37173" y="11380"/>
                    <a:pt x="31864" y="10618"/>
                  </a:cubicBezTo>
                  <a:cubicBezTo>
                    <a:pt x="26555" y="9868"/>
                    <a:pt x="21247" y="7582"/>
                    <a:pt x="15938" y="5119"/>
                  </a:cubicBezTo>
                  <a:cubicBezTo>
                    <a:pt x="10629" y="2654"/>
                    <a:pt x="5308" y="0"/>
                    <a:pt x="2654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0" name="Shape 1633">
              <a:extLst>
                <a:ext uri="{FF2B5EF4-FFF2-40B4-BE49-F238E27FC236}">
                  <a16:creationId xmlns:a16="http://schemas.microsoft.com/office/drawing/2014/main" id="{D86FB69C-BA82-4E43-8600-F35985E64745}"/>
                </a:ext>
              </a:extLst>
            </p:cNvPr>
            <p:cNvSpPr/>
            <p:nvPr/>
          </p:nvSpPr>
          <p:spPr>
            <a:xfrm>
              <a:off x="3077770" y="2608212"/>
              <a:ext cx="11950" cy="280441"/>
            </a:xfrm>
            <a:custGeom>
              <a:avLst/>
              <a:gdLst/>
              <a:ahLst/>
              <a:cxnLst/>
              <a:rect l="0" t="0" r="0" b="0"/>
              <a:pathLst>
                <a:path w="11950" h="280441">
                  <a:moveTo>
                    <a:pt x="0" y="280441"/>
                  </a:moveTo>
                  <a:lnTo>
                    <a:pt x="119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1" name="Shape 1634">
              <a:extLst>
                <a:ext uri="{FF2B5EF4-FFF2-40B4-BE49-F238E27FC236}">
                  <a16:creationId xmlns:a16="http://schemas.microsoft.com/office/drawing/2014/main" id="{84B2BFA0-3C8A-4ECA-A6F0-B719E467A4A3}"/>
                </a:ext>
              </a:extLst>
            </p:cNvPr>
            <p:cNvSpPr/>
            <p:nvPr/>
          </p:nvSpPr>
          <p:spPr>
            <a:xfrm>
              <a:off x="2476196" y="2385660"/>
              <a:ext cx="278638" cy="432711"/>
            </a:xfrm>
            <a:custGeom>
              <a:avLst/>
              <a:gdLst/>
              <a:ahLst/>
              <a:cxnLst/>
              <a:rect l="0" t="0" r="0" b="0"/>
              <a:pathLst>
                <a:path w="278638" h="432711">
                  <a:moveTo>
                    <a:pt x="212810" y="473"/>
                  </a:moveTo>
                  <a:cubicBezTo>
                    <a:pt x="216926" y="0"/>
                    <a:pt x="221088" y="378"/>
                    <a:pt x="225629" y="1889"/>
                  </a:cubicBezTo>
                  <a:cubicBezTo>
                    <a:pt x="234722" y="4925"/>
                    <a:pt x="245314" y="12494"/>
                    <a:pt x="252515" y="20825"/>
                  </a:cubicBezTo>
                  <a:cubicBezTo>
                    <a:pt x="259703" y="29143"/>
                    <a:pt x="263488" y="38236"/>
                    <a:pt x="265761" y="51864"/>
                  </a:cubicBezTo>
                  <a:cubicBezTo>
                    <a:pt x="268034" y="65491"/>
                    <a:pt x="268796" y="83664"/>
                    <a:pt x="270307" y="99184"/>
                  </a:cubicBezTo>
                  <a:cubicBezTo>
                    <a:pt x="271819" y="114703"/>
                    <a:pt x="274092" y="127581"/>
                    <a:pt x="274473" y="144231"/>
                  </a:cubicBezTo>
                  <a:cubicBezTo>
                    <a:pt x="274841" y="160893"/>
                    <a:pt x="273330" y="181340"/>
                    <a:pt x="273710" y="200263"/>
                  </a:cubicBezTo>
                  <a:cubicBezTo>
                    <a:pt x="274091" y="219199"/>
                    <a:pt x="276365" y="236611"/>
                    <a:pt x="277495" y="252892"/>
                  </a:cubicBezTo>
                  <a:cubicBezTo>
                    <a:pt x="278638" y="269161"/>
                    <a:pt x="278638" y="284312"/>
                    <a:pt x="278638" y="296809"/>
                  </a:cubicBezTo>
                  <a:cubicBezTo>
                    <a:pt x="278638" y="309293"/>
                    <a:pt x="278638" y="319135"/>
                    <a:pt x="278257" y="328228"/>
                  </a:cubicBezTo>
                  <a:cubicBezTo>
                    <a:pt x="277876" y="337309"/>
                    <a:pt x="277114" y="345640"/>
                    <a:pt x="268796" y="356245"/>
                  </a:cubicBezTo>
                  <a:cubicBezTo>
                    <a:pt x="260464" y="366837"/>
                    <a:pt x="244564" y="379714"/>
                    <a:pt x="225628" y="390306"/>
                  </a:cubicBezTo>
                  <a:cubicBezTo>
                    <a:pt x="206706" y="400910"/>
                    <a:pt x="184747" y="409242"/>
                    <a:pt x="163919" y="417192"/>
                  </a:cubicBezTo>
                  <a:cubicBezTo>
                    <a:pt x="143104" y="425142"/>
                    <a:pt x="123419" y="432711"/>
                    <a:pt x="112814" y="430057"/>
                  </a:cubicBezTo>
                  <a:cubicBezTo>
                    <a:pt x="102223" y="427415"/>
                    <a:pt x="100699" y="414538"/>
                    <a:pt x="96914" y="400148"/>
                  </a:cubicBezTo>
                  <a:cubicBezTo>
                    <a:pt x="93129" y="385772"/>
                    <a:pt x="87071" y="369872"/>
                    <a:pt x="78740" y="351698"/>
                  </a:cubicBezTo>
                  <a:cubicBezTo>
                    <a:pt x="70422" y="333524"/>
                    <a:pt x="59817" y="313077"/>
                    <a:pt x="49594" y="297558"/>
                  </a:cubicBezTo>
                  <a:cubicBezTo>
                    <a:pt x="39370" y="282039"/>
                    <a:pt x="29528" y="271434"/>
                    <a:pt x="20828" y="258188"/>
                  </a:cubicBezTo>
                  <a:cubicBezTo>
                    <a:pt x="12116" y="244942"/>
                    <a:pt x="4547" y="229041"/>
                    <a:pt x="2274" y="215033"/>
                  </a:cubicBezTo>
                  <a:cubicBezTo>
                    <a:pt x="0" y="201025"/>
                    <a:pt x="3023" y="188909"/>
                    <a:pt x="10224" y="178305"/>
                  </a:cubicBezTo>
                  <a:cubicBezTo>
                    <a:pt x="17412" y="167713"/>
                    <a:pt x="28778" y="158620"/>
                    <a:pt x="41263" y="149920"/>
                  </a:cubicBezTo>
                  <a:cubicBezTo>
                    <a:pt x="53760" y="141208"/>
                    <a:pt x="67387" y="132877"/>
                    <a:pt x="80265" y="123415"/>
                  </a:cubicBezTo>
                  <a:cubicBezTo>
                    <a:pt x="93130" y="113954"/>
                    <a:pt x="105246" y="103350"/>
                    <a:pt x="115850" y="92377"/>
                  </a:cubicBezTo>
                  <a:cubicBezTo>
                    <a:pt x="126442" y="81391"/>
                    <a:pt x="135535" y="70037"/>
                    <a:pt x="144616" y="57921"/>
                  </a:cubicBezTo>
                  <a:cubicBezTo>
                    <a:pt x="153709" y="45806"/>
                    <a:pt x="162789" y="32941"/>
                    <a:pt x="172250" y="23466"/>
                  </a:cubicBezTo>
                  <a:cubicBezTo>
                    <a:pt x="181712" y="14005"/>
                    <a:pt x="191555" y="7947"/>
                    <a:pt x="200267" y="4163"/>
                  </a:cubicBezTo>
                  <a:cubicBezTo>
                    <a:pt x="204623" y="2270"/>
                    <a:pt x="208693" y="946"/>
                    <a:pt x="212810" y="47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2" name="Shape 1635">
              <a:extLst>
                <a:ext uri="{FF2B5EF4-FFF2-40B4-BE49-F238E27FC236}">
                  <a16:creationId xmlns:a16="http://schemas.microsoft.com/office/drawing/2014/main" id="{DDCC4510-AF27-4335-9A09-015C4450182B}"/>
                </a:ext>
              </a:extLst>
            </p:cNvPr>
            <p:cNvSpPr/>
            <p:nvPr/>
          </p:nvSpPr>
          <p:spPr>
            <a:xfrm>
              <a:off x="2786635" y="2324709"/>
              <a:ext cx="206692" cy="270307"/>
            </a:xfrm>
            <a:custGeom>
              <a:avLst/>
              <a:gdLst/>
              <a:ahLst/>
              <a:cxnLst/>
              <a:rect l="0" t="0" r="0" b="0"/>
              <a:pathLst>
                <a:path w="206692" h="270307">
                  <a:moveTo>
                    <a:pt x="108649" y="381"/>
                  </a:moveTo>
                  <a:cubicBezTo>
                    <a:pt x="120383" y="750"/>
                    <a:pt x="134010" y="2274"/>
                    <a:pt x="141580" y="5296"/>
                  </a:cubicBezTo>
                  <a:cubicBezTo>
                    <a:pt x="149149" y="8331"/>
                    <a:pt x="150673" y="12865"/>
                    <a:pt x="148400" y="18542"/>
                  </a:cubicBezTo>
                  <a:cubicBezTo>
                    <a:pt x="146126" y="24232"/>
                    <a:pt x="140069" y="31039"/>
                    <a:pt x="138176" y="38608"/>
                  </a:cubicBezTo>
                  <a:cubicBezTo>
                    <a:pt x="136284" y="46190"/>
                    <a:pt x="138557" y="54508"/>
                    <a:pt x="143091" y="62840"/>
                  </a:cubicBezTo>
                  <a:cubicBezTo>
                    <a:pt x="147638" y="71171"/>
                    <a:pt x="154458" y="79502"/>
                    <a:pt x="163538" y="86691"/>
                  </a:cubicBezTo>
                  <a:cubicBezTo>
                    <a:pt x="172631" y="93892"/>
                    <a:pt x="183985" y="99937"/>
                    <a:pt x="191554" y="107138"/>
                  </a:cubicBezTo>
                  <a:cubicBezTo>
                    <a:pt x="199124" y="114326"/>
                    <a:pt x="202908" y="122657"/>
                    <a:pt x="204801" y="134392"/>
                  </a:cubicBezTo>
                  <a:cubicBezTo>
                    <a:pt x="206692" y="146127"/>
                    <a:pt x="206692" y="161278"/>
                    <a:pt x="206692" y="176416"/>
                  </a:cubicBezTo>
                  <a:cubicBezTo>
                    <a:pt x="206692" y="191555"/>
                    <a:pt x="206692" y="206706"/>
                    <a:pt x="205943" y="221082"/>
                  </a:cubicBezTo>
                  <a:cubicBezTo>
                    <a:pt x="205181" y="235471"/>
                    <a:pt x="203670" y="249098"/>
                    <a:pt x="199123" y="256667"/>
                  </a:cubicBezTo>
                  <a:cubicBezTo>
                    <a:pt x="194589" y="264249"/>
                    <a:pt x="187007" y="265761"/>
                    <a:pt x="174142" y="267272"/>
                  </a:cubicBezTo>
                  <a:cubicBezTo>
                    <a:pt x="161264" y="268783"/>
                    <a:pt x="143090" y="270307"/>
                    <a:pt x="126822" y="270307"/>
                  </a:cubicBezTo>
                  <a:cubicBezTo>
                    <a:pt x="110541" y="270307"/>
                    <a:pt x="96151" y="268783"/>
                    <a:pt x="80251" y="268034"/>
                  </a:cubicBezTo>
                  <a:cubicBezTo>
                    <a:pt x="64350" y="267272"/>
                    <a:pt x="46939" y="267272"/>
                    <a:pt x="34823" y="264998"/>
                  </a:cubicBezTo>
                  <a:cubicBezTo>
                    <a:pt x="22707" y="262725"/>
                    <a:pt x="15900" y="258191"/>
                    <a:pt x="11735" y="249098"/>
                  </a:cubicBezTo>
                  <a:cubicBezTo>
                    <a:pt x="7569" y="240018"/>
                    <a:pt x="6058" y="226390"/>
                    <a:pt x="4915" y="210490"/>
                  </a:cubicBezTo>
                  <a:cubicBezTo>
                    <a:pt x="3785" y="194590"/>
                    <a:pt x="3023" y="176416"/>
                    <a:pt x="2261" y="160134"/>
                  </a:cubicBezTo>
                  <a:cubicBezTo>
                    <a:pt x="1511" y="143853"/>
                    <a:pt x="750" y="129477"/>
                    <a:pt x="369" y="116599"/>
                  </a:cubicBezTo>
                  <a:cubicBezTo>
                    <a:pt x="0" y="103734"/>
                    <a:pt x="0" y="92367"/>
                    <a:pt x="3023" y="82525"/>
                  </a:cubicBezTo>
                  <a:cubicBezTo>
                    <a:pt x="6058" y="72682"/>
                    <a:pt x="12104" y="64351"/>
                    <a:pt x="16269" y="55271"/>
                  </a:cubicBezTo>
                  <a:cubicBezTo>
                    <a:pt x="20435" y="46190"/>
                    <a:pt x="22708" y="36347"/>
                    <a:pt x="28004" y="29147"/>
                  </a:cubicBezTo>
                  <a:cubicBezTo>
                    <a:pt x="33312" y="21958"/>
                    <a:pt x="41644" y="17412"/>
                    <a:pt x="50343" y="13246"/>
                  </a:cubicBezTo>
                  <a:cubicBezTo>
                    <a:pt x="59055" y="9080"/>
                    <a:pt x="68135" y="5296"/>
                    <a:pt x="77597" y="3023"/>
                  </a:cubicBezTo>
                  <a:cubicBezTo>
                    <a:pt x="87071" y="750"/>
                    <a:pt x="96914" y="0"/>
                    <a:pt x="108649" y="3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3" name="Shape 1636">
              <a:extLst>
                <a:ext uri="{FF2B5EF4-FFF2-40B4-BE49-F238E27FC236}">
                  <a16:creationId xmlns:a16="http://schemas.microsoft.com/office/drawing/2014/main" id="{77DEC0D6-1D64-4DED-B682-CA89666A1D9F}"/>
                </a:ext>
              </a:extLst>
            </p:cNvPr>
            <p:cNvSpPr/>
            <p:nvPr/>
          </p:nvSpPr>
          <p:spPr>
            <a:xfrm>
              <a:off x="3015197" y="2428456"/>
              <a:ext cx="2274" cy="179756"/>
            </a:xfrm>
            <a:custGeom>
              <a:avLst/>
              <a:gdLst/>
              <a:ahLst/>
              <a:cxnLst/>
              <a:rect l="0" t="0" r="0" b="0"/>
              <a:pathLst>
                <a:path w="2274" h="179756">
                  <a:moveTo>
                    <a:pt x="0" y="179756"/>
                  </a:moveTo>
                  <a:lnTo>
                    <a:pt x="22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4" name="Shape 1637">
              <a:extLst>
                <a:ext uri="{FF2B5EF4-FFF2-40B4-BE49-F238E27FC236}">
                  <a16:creationId xmlns:a16="http://schemas.microsoft.com/office/drawing/2014/main" id="{8B762EC2-0867-4BEE-BFF0-400266DD4A3B}"/>
                </a:ext>
              </a:extLst>
            </p:cNvPr>
            <p:cNvSpPr/>
            <p:nvPr/>
          </p:nvSpPr>
          <p:spPr>
            <a:xfrm>
              <a:off x="3088019" y="2667369"/>
              <a:ext cx="273038" cy="19723"/>
            </a:xfrm>
            <a:custGeom>
              <a:avLst/>
              <a:gdLst/>
              <a:ahLst/>
              <a:cxnLst/>
              <a:rect l="0" t="0" r="0" b="0"/>
              <a:pathLst>
                <a:path w="273038" h="19723">
                  <a:moveTo>
                    <a:pt x="0" y="0"/>
                  </a:moveTo>
                  <a:cubicBezTo>
                    <a:pt x="0" y="0"/>
                    <a:pt x="0" y="0"/>
                    <a:pt x="31090" y="2654"/>
                  </a:cubicBezTo>
                  <a:cubicBezTo>
                    <a:pt x="62192" y="5309"/>
                    <a:pt x="124383" y="10630"/>
                    <a:pt x="157378" y="13653"/>
                  </a:cubicBezTo>
                  <a:cubicBezTo>
                    <a:pt x="190373" y="16688"/>
                    <a:pt x="194158" y="17450"/>
                    <a:pt x="199086" y="16307"/>
                  </a:cubicBezTo>
                  <a:cubicBezTo>
                    <a:pt x="204025" y="15177"/>
                    <a:pt x="210083" y="12141"/>
                    <a:pt x="216154" y="10630"/>
                  </a:cubicBezTo>
                  <a:cubicBezTo>
                    <a:pt x="222224" y="9106"/>
                    <a:pt x="228295" y="9106"/>
                    <a:pt x="233985" y="11379"/>
                  </a:cubicBezTo>
                  <a:cubicBezTo>
                    <a:pt x="239675" y="13653"/>
                    <a:pt x="244983" y="18212"/>
                    <a:pt x="249149" y="18961"/>
                  </a:cubicBezTo>
                  <a:cubicBezTo>
                    <a:pt x="253327" y="19723"/>
                    <a:pt x="256349" y="16688"/>
                    <a:pt x="260147" y="15177"/>
                  </a:cubicBezTo>
                  <a:cubicBezTo>
                    <a:pt x="263944" y="13653"/>
                    <a:pt x="268491" y="13653"/>
                    <a:pt x="270764" y="13653"/>
                  </a:cubicBezTo>
                  <a:cubicBezTo>
                    <a:pt x="273038" y="13653"/>
                    <a:pt x="273038" y="13653"/>
                    <a:pt x="273038" y="1365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" name="Shape 1638">
              <a:extLst>
                <a:ext uri="{FF2B5EF4-FFF2-40B4-BE49-F238E27FC236}">
                  <a16:creationId xmlns:a16="http://schemas.microsoft.com/office/drawing/2014/main" id="{E11F9A1B-4382-465F-8166-6743704589C6}"/>
                </a:ext>
              </a:extLst>
            </p:cNvPr>
            <p:cNvSpPr/>
            <p:nvPr/>
          </p:nvSpPr>
          <p:spPr>
            <a:xfrm>
              <a:off x="3083460" y="2787968"/>
              <a:ext cx="197967" cy="113766"/>
            </a:xfrm>
            <a:custGeom>
              <a:avLst/>
              <a:gdLst/>
              <a:ahLst/>
              <a:cxnLst/>
              <a:rect l="0" t="0" r="0" b="0"/>
              <a:pathLst>
                <a:path w="197967" h="113766">
                  <a:moveTo>
                    <a:pt x="0" y="0"/>
                  </a:moveTo>
                  <a:cubicBezTo>
                    <a:pt x="0" y="0"/>
                    <a:pt x="0" y="0"/>
                    <a:pt x="1524" y="1143"/>
                  </a:cubicBezTo>
                  <a:cubicBezTo>
                    <a:pt x="3035" y="2273"/>
                    <a:pt x="6070" y="4559"/>
                    <a:pt x="9486" y="5309"/>
                  </a:cubicBezTo>
                  <a:cubicBezTo>
                    <a:pt x="12890" y="6071"/>
                    <a:pt x="16688" y="5309"/>
                    <a:pt x="19342" y="6833"/>
                  </a:cubicBezTo>
                  <a:cubicBezTo>
                    <a:pt x="21996" y="8344"/>
                    <a:pt x="23520" y="12141"/>
                    <a:pt x="26174" y="13271"/>
                  </a:cubicBezTo>
                  <a:cubicBezTo>
                    <a:pt x="28828" y="14414"/>
                    <a:pt x="32613" y="12890"/>
                    <a:pt x="36411" y="13271"/>
                  </a:cubicBezTo>
                  <a:cubicBezTo>
                    <a:pt x="40195" y="13652"/>
                    <a:pt x="43993" y="15926"/>
                    <a:pt x="46647" y="19723"/>
                  </a:cubicBezTo>
                  <a:cubicBezTo>
                    <a:pt x="49301" y="23520"/>
                    <a:pt x="50825" y="28829"/>
                    <a:pt x="54990" y="32994"/>
                  </a:cubicBezTo>
                  <a:cubicBezTo>
                    <a:pt x="59156" y="37173"/>
                    <a:pt x="65989" y="40195"/>
                    <a:pt x="71679" y="43612"/>
                  </a:cubicBezTo>
                  <a:cubicBezTo>
                    <a:pt x="77368" y="47028"/>
                    <a:pt x="81915" y="50825"/>
                    <a:pt x="86461" y="51574"/>
                  </a:cubicBezTo>
                  <a:cubicBezTo>
                    <a:pt x="91021" y="52337"/>
                    <a:pt x="95567" y="50063"/>
                    <a:pt x="100876" y="49301"/>
                  </a:cubicBezTo>
                  <a:cubicBezTo>
                    <a:pt x="106184" y="48539"/>
                    <a:pt x="112255" y="49301"/>
                    <a:pt x="118706" y="49682"/>
                  </a:cubicBezTo>
                  <a:cubicBezTo>
                    <a:pt x="125146" y="50063"/>
                    <a:pt x="131978" y="50063"/>
                    <a:pt x="139941" y="51194"/>
                  </a:cubicBezTo>
                  <a:cubicBezTo>
                    <a:pt x="147904" y="52337"/>
                    <a:pt x="157010" y="54610"/>
                    <a:pt x="161556" y="57645"/>
                  </a:cubicBezTo>
                  <a:cubicBezTo>
                    <a:pt x="166103" y="60680"/>
                    <a:pt x="166103" y="64478"/>
                    <a:pt x="166865" y="70155"/>
                  </a:cubicBezTo>
                  <a:cubicBezTo>
                    <a:pt x="167627" y="75845"/>
                    <a:pt x="169138" y="83439"/>
                    <a:pt x="171411" y="88748"/>
                  </a:cubicBezTo>
                  <a:cubicBezTo>
                    <a:pt x="173685" y="94056"/>
                    <a:pt x="176720" y="97091"/>
                    <a:pt x="181279" y="100876"/>
                  </a:cubicBezTo>
                  <a:cubicBezTo>
                    <a:pt x="185826" y="104673"/>
                    <a:pt x="191897" y="109220"/>
                    <a:pt x="194932" y="111494"/>
                  </a:cubicBezTo>
                  <a:cubicBezTo>
                    <a:pt x="197967" y="113766"/>
                    <a:pt x="197967" y="113766"/>
                    <a:pt x="197967" y="11376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6" name="Shape 1639">
              <a:extLst>
                <a:ext uri="{FF2B5EF4-FFF2-40B4-BE49-F238E27FC236}">
                  <a16:creationId xmlns:a16="http://schemas.microsoft.com/office/drawing/2014/main" id="{478E7318-74D9-4CD3-8847-A1CB5632A915}"/>
                </a:ext>
              </a:extLst>
            </p:cNvPr>
            <p:cNvSpPr/>
            <p:nvPr/>
          </p:nvSpPr>
          <p:spPr>
            <a:xfrm>
              <a:off x="2764906" y="2389772"/>
              <a:ext cx="20484" cy="373164"/>
            </a:xfrm>
            <a:custGeom>
              <a:avLst/>
              <a:gdLst/>
              <a:ahLst/>
              <a:cxnLst/>
              <a:rect l="0" t="0" r="0" b="0"/>
              <a:pathLst>
                <a:path w="20484" h="373164">
                  <a:moveTo>
                    <a:pt x="0" y="0"/>
                  </a:moveTo>
                  <a:lnTo>
                    <a:pt x="20484" y="37316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7" name="Shape 1640">
              <a:extLst>
                <a:ext uri="{FF2B5EF4-FFF2-40B4-BE49-F238E27FC236}">
                  <a16:creationId xmlns:a16="http://schemas.microsoft.com/office/drawing/2014/main" id="{21058028-7AF4-481D-994F-05A763BC2D02}"/>
                </a:ext>
              </a:extLst>
            </p:cNvPr>
            <p:cNvSpPr/>
            <p:nvPr/>
          </p:nvSpPr>
          <p:spPr>
            <a:xfrm>
              <a:off x="2776856" y="2608211"/>
              <a:ext cx="312864" cy="0"/>
            </a:xfrm>
            <a:custGeom>
              <a:avLst/>
              <a:gdLst/>
              <a:ahLst/>
              <a:cxnLst/>
              <a:rect l="0" t="0" r="0" b="0"/>
              <a:pathLst>
                <a:path w="312864">
                  <a:moveTo>
                    <a:pt x="312864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" name="Shape 1641">
              <a:extLst>
                <a:ext uri="{FF2B5EF4-FFF2-40B4-BE49-F238E27FC236}">
                  <a16:creationId xmlns:a16="http://schemas.microsoft.com/office/drawing/2014/main" id="{F393F014-230C-4CED-8361-2304E46B5AA4}"/>
                </a:ext>
              </a:extLst>
            </p:cNvPr>
            <p:cNvSpPr/>
            <p:nvPr/>
          </p:nvSpPr>
          <p:spPr>
            <a:xfrm>
              <a:off x="3231428" y="682333"/>
              <a:ext cx="0" cy="272567"/>
            </a:xfrm>
            <a:custGeom>
              <a:avLst/>
              <a:gdLst/>
              <a:ahLst/>
              <a:cxnLst/>
              <a:rect l="0" t="0" r="0" b="0"/>
              <a:pathLst>
                <a:path h="272567">
                  <a:moveTo>
                    <a:pt x="0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9" name="Shape 1642">
              <a:extLst>
                <a:ext uri="{FF2B5EF4-FFF2-40B4-BE49-F238E27FC236}">
                  <a16:creationId xmlns:a16="http://schemas.microsoft.com/office/drawing/2014/main" id="{F5F7C210-06A2-48C2-AE19-0441BCB48FEC}"/>
                </a:ext>
              </a:extLst>
            </p:cNvPr>
            <p:cNvSpPr/>
            <p:nvPr/>
          </p:nvSpPr>
          <p:spPr>
            <a:xfrm>
              <a:off x="3194103" y="852513"/>
              <a:ext cx="74650" cy="149301"/>
            </a:xfrm>
            <a:custGeom>
              <a:avLst/>
              <a:gdLst/>
              <a:ahLst/>
              <a:cxnLst/>
              <a:rect l="0" t="0" r="0" b="0"/>
              <a:pathLst>
                <a:path w="74650" h="149301">
                  <a:moveTo>
                    <a:pt x="0" y="0"/>
                  </a:moveTo>
                  <a:lnTo>
                    <a:pt x="74650" y="0"/>
                  </a:lnTo>
                  <a:lnTo>
                    <a:pt x="37324" y="14930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0" name="Shape 1643">
              <a:extLst>
                <a:ext uri="{FF2B5EF4-FFF2-40B4-BE49-F238E27FC236}">
                  <a16:creationId xmlns:a16="http://schemas.microsoft.com/office/drawing/2014/main" id="{4F03D536-A783-48EF-A993-19790E1C854F}"/>
                </a:ext>
              </a:extLst>
            </p:cNvPr>
            <p:cNvSpPr/>
            <p:nvPr/>
          </p:nvSpPr>
          <p:spPr>
            <a:xfrm>
              <a:off x="3208670" y="863892"/>
              <a:ext cx="45517" cy="91008"/>
            </a:xfrm>
            <a:custGeom>
              <a:avLst/>
              <a:gdLst/>
              <a:ahLst/>
              <a:cxnLst/>
              <a:rect l="0" t="0" r="0" b="0"/>
              <a:pathLst>
                <a:path w="45517" h="91008">
                  <a:moveTo>
                    <a:pt x="45517" y="0"/>
                  </a:moveTo>
                  <a:lnTo>
                    <a:pt x="22758" y="910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1" name="Shape 1644">
              <a:extLst>
                <a:ext uri="{FF2B5EF4-FFF2-40B4-BE49-F238E27FC236}">
                  <a16:creationId xmlns:a16="http://schemas.microsoft.com/office/drawing/2014/main" id="{39C1F5E3-3DFE-444F-913C-ADCECB88367B}"/>
                </a:ext>
              </a:extLst>
            </p:cNvPr>
            <p:cNvSpPr/>
            <p:nvPr/>
          </p:nvSpPr>
          <p:spPr>
            <a:xfrm>
              <a:off x="3231428" y="682333"/>
              <a:ext cx="1181163" cy="272568"/>
            </a:xfrm>
            <a:custGeom>
              <a:avLst/>
              <a:gdLst/>
              <a:ahLst/>
              <a:cxnLst/>
              <a:rect l="0" t="0" r="0" b="0"/>
              <a:pathLst>
                <a:path w="1181163" h="272568">
                  <a:moveTo>
                    <a:pt x="0" y="0"/>
                  </a:moveTo>
                  <a:lnTo>
                    <a:pt x="1181163" y="27256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" name="Shape 1645">
              <a:extLst>
                <a:ext uri="{FF2B5EF4-FFF2-40B4-BE49-F238E27FC236}">
                  <a16:creationId xmlns:a16="http://schemas.microsoft.com/office/drawing/2014/main" id="{36B45289-0BDC-41EF-9D52-252D5223F568}"/>
                </a:ext>
              </a:extLst>
            </p:cNvPr>
            <p:cNvSpPr/>
            <p:nvPr/>
          </p:nvSpPr>
          <p:spPr>
            <a:xfrm>
              <a:off x="4304425" y="895516"/>
              <a:ext cx="153873" cy="72733"/>
            </a:xfrm>
            <a:custGeom>
              <a:avLst/>
              <a:gdLst/>
              <a:ahLst/>
              <a:cxnLst/>
              <a:rect l="0" t="0" r="0" b="0"/>
              <a:pathLst>
                <a:path w="153873" h="72733">
                  <a:moveTo>
                    <a:pt x="16790" y="0"/>
                  </a:moveTo>
                  <a:lnTo>
                    <a:pt x="153873" y="69939"/>
                  </a:lnTo>
                  <a:lnTo>
                    <a:pt x="0" y="72733"/>
                  </a:lnTo>
                  <a:lnTo>
                    <a:pt x="167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3" name="Shape 1646">
              <a:extLst>
                <a:ext uri="{FF2B5EF4-FFF2-40B4-BE49-F238E27FC236}">
                  <a16:creationId xmlns:a16="http://schemas.microsoft.com/office/drawing/2014/main" id="{675F925A-662D-4C15-9731-69DE3C3F6331}"/>
                </a:ext>
              </a:extLst>
            </p:cNvPr>
            <p:cNvSpPr/>
            <p:nvPr/>
          </p:nvSpPr>
          <p:spPr>
            <a:xfrm>
              <a:off x="4318789" y="912267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10237" y="0"/>
                  </a:moveTo>
                  <a:lnTo>
                    <a:pt x="93802" y="42633"/>
                  </a:lnTo>
                  <a:lnTo>
                    <a:pt x="0" y="4433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4" name="Shape 1647">
              <a:extLst>
                <a:ext uri="{FF2B5EF4-FFF2-40B4-BE49-F238E27FC236}">
                  <a16:creationId xmlns:a16="http://schemas.microsoft.com/office/drawing/2014/main" id="{07728985-D3C2-4D33-85E2-696FE84EF539}"/>
                </a:ext>
              </a:extLst>
            </p:cNvPr>
            <p:cNvSpPr/>
            <p:nvPr/>
          </p:nvSpPr>
          <p:spPr>
            <a:xfrm>
              <a:off x="2050264" y="682333"/>
              <a:ext cx="1181164" cy="272567"/>
            </a:xfrm>
            <a:custGeom>
              <a:avLst/>
              <a:gdLst/>
              <a:ahLst/>
              <a:cxnLst/>
              <a:rect l="0" t="0" r="0" b="0"/>
              <a:pathLst>
                <a:path w="1181164" h="272567">
                  <a:moveTo>
                    <a:pt x="1181164" y="0"/>
                  </a:moveTo>
                  <a:lnTo>
                    <a:pt x="0" y="2725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5" name="Shape 1648">
              <a:extLst>
                <a:ext uri="{FF2B5EF4-FFF2-40B4-BE49-F238E27FC236}">
                  <a16:creationId xmlns:a16="http://schemas.microsoft.com/office/drawing/2014/main" id="{F8F1271B-738B-43A4-BF84-7DEBF04A7945}"/>
                </a:ext>
              </a:extLst>
            </p:cNvPr>
            <p:cNvSpPr/>
            <p:nvPr/>
          </p:nvSpPr>
          <p:spPr>
            <a:xfrm>
              <a:off x="2004557" y="895515"/>
              <a:ext cx="153874" cy="72733"/>
            </a:xfrm>
            <a:custGeom>
              <a:avLst/>
              <a:gdLst/>
              <a:ahLst/>
              <a:cxnLst/>
              <a:rect l="0" t="0" r="0" b="0"/>
              <a:pathLst>
                <a:path w="153874" h="72733">
                  <a:moveTo>
                    <a:pt x="137084" y="0"/>
                  </a:moveTo>
                  <a:lnTo>
                    <a:pt x="153874" y="72733"/>
                  </a:lnTo>
                  <a:lnTo>
                    <a:pt x="0" y="69939"/>
                  </a:lnTo>
                  <a:lnTo>
                    <a:pt x="1370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6" name="Shape 1649">
              <a:extLst>
                <a:ext uri="{FF2B5EF4-FFF2-40B4-BE49-F238E27FC236}">
                  <a16:creationId xmlns:a16="http://schemas.microsoft.com/office/drawing/2014/main" id="{D547F6B2-6825-4304-827A-FD97A294DD37}"/>
                </a:ext>
              </a:extLst>
            </p:cNvPr>
            <p:cNvSpPr/>
            <p:nvPr/>
          </p:nvSpPr>
          <p:spPr>
            <a:xfrm>
              <a:off x="2050264" y="912266"/>
              <a:ext cx="93802" cy="44336"/>
            </a:xfrm>
            <a:custGeom>
              <a:avLst/>
              <a:gdLst/>
              <a:ahLst/>
              <a:cxnLst/>
              <a:rect l="0" t="0" r="0" b="0"/>
              <a:pathLst>
                <a:path w="93802" h="44336">
                  <a:moveTo>
                    <a:pt x="93802" y="44336"/>
                  </a:moveTo>
                  <a:lnTo>
                    <a:pt x="0" y="42633"/>
                  </a:lnTo>
                  <a:lnTo>
                    <a:pt x="8356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7" name="Shape 1650">
              <a:extLst>
                <a:ext uri="{FF2B5EF4-FFF2-40B4-BE49-F238E27FC236}">
                  <a16:creationId xmlns:a16="http://schemas.microsoft.com/office/drawing/2014/main" id="{FFFB0F68-EACA-4D31-9509-3AB172F93A54}"/>
                </a:ext>
              </a:extLst>
            </p:cNvPr>
            <p:cNvSpPr/>
            <p:nvPr/>
          </p:nvSpPr>
          <p:spPr>
            <a:xfrm>
              <a:off x="414808" y="3135502"/>
              <a:ext cx="817728" cy="272580"/>
            </a:xfrm>
            <a:custGeom>
              <a:avLst/>
              <a:gdLst/>
              <a:ahLst/>
              <a:cxnLst/>
              <a:rect l="0" t="0" r="0" b="0"/>
              <a:pathLst>
                <a:path w="817728" h="272580">
                  <a:moveTo>
                    <a:pt x="817728" y="0"/>
                  </a:moveTo>
                  <a:lnTo>
                    <a:pt x="0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8" name="Shape 1651">
              <a:extLst>
                <a:ext uri="{FF2B5EF4-FFF2-40B4-BE49-F238E27FC236}">
                  <a16:creationId xmlns:a16="http://schemas.microsoft.com/office/drawing/2014/main" id="{2E5BF800-BDBB-4FE4-BA78-2A6347A930EE}"/>
                </a:ext>
              </a:extLst>
            </p:cNvPr>
            <p:cNvSpPr/>
            <p:nvPr/>
          </p:nvSpPr>
          <p:spPr>
            <a:xfrm>
              <a:off x="370307" y="3340290"/>
              <a:ext cx="153442" cy="82626"/>
            </a:xfrm>
            <a:custGeom>
              <a:avLst/>
              <a:gdLst/>
              <a:ahLst/>
              <a:cxnLst/>
              <a:rect l="0" t="0" r="0" b="0"/>
              <a:pathLst>
                <a:path w="153442" h="82626">
                  <a:moveTo>
                    <a:pt x="129833" y="0"/>
                  </a:moveTo>
                  <a:lnTo>
                    <a:pt x="153442" y="70827"/>
                  </a:lnTo>
                  <a:lnTo>
                    <a:pt x="0" y="82626"/>
                  </a:lnTo>
                  <a:lnTo>
                    <a:pt x="12983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9" name="Shape 1652">
              <a:extLst>
                <a:ext uri="{FF2B5EF4-FFF2-40B4-BE49-F238E27FC236}">
                  <a16:creationId xmlns:a16="http://schemas.microsoft.com/office/drawing/2014/main" id="{D828BF9B-37F9-4142-8A29-144E475F542B}"/>
                </a:ext>
              </a:extLst>
            </p:cNvPr>
            <p:cNvSpPr/>
            <p:nvPr/>
          </p:nvSpPr>
          <p:spPr>
            <a:xfrm>
              <a:off x="414808" y="3357714"/>
              <a:ext cx="93536" cy="50369"/>
            </a:xfrm>
            <a:custGeom>
              <a:avLst/>
              <a:gdLst/>
              <a:ahLst/>
              <a:cxnLst/>
              <a:rect l="0" t="0" r="0" b="0"/>
              <a:pathLst>
                <a:path w="93536" h="50369">
                  <a:moveTo>
                    <a:pt x="93536" y="43180"/>
                  </a:moveTo>
                  <a:lnTo>
                    <a:pt x="0" y="50369"/>
                  </a:lnTo>
                  <a:lnTo>
                    <a:pt x="7914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0" name="Shape 1653">
              <a:extLst>
                <a:ext uri="{FF2B5EF4-FFF2-40B4-BE49-F238E27FC236}">
                  <a16:creationId xmlns:a16="http://schemas.microsoft.com/office/drawing/2014/main" id="{FAFC1C90-13A6-4402-BC65-876BC44F001D}"/>
                </a:ext>
              </a:extLst>
            </p:cNvPr>
            <p:cNvSpPr/>
            <p:nvPr/>
          </p:nvSpPr>
          <p:spPr>
            <a:xfrm>
              <a:off x="1232536" y="3135502"/>
              <a:ext cx="817728" cy="272581"/>
            </a:xfrm>
            <a:custGeom>
              <a:avLst/>
              <a:gdLst/>
              <a:ahLst/>
              <a:cxnLst/>
              <a:rect l="0" t="0" r="0" b="0"/>
              <a:pathLst>
                <a:path w="817728" h="272581">
                  <a:moveTo>
                    <a:pt x="0" y="0"/>
                  </a:moveTo>
                  <a:lnTo>
                    <a:pt x="817728" y="2725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1" name="Shape 1654">
              <a:extLst>
                <a:ext uri="{FF2B5EF4-FFF2-40B4-BE49-F238E27FC236}">
                  <a16:creationId xmlns:a16="http://schemas.microsoft.com/office/drawing/2014/main" id="{0350363C-6F5F-4E38-8037-6B2DE34B652B}"/>
                </a:ext>
              </a:extLst>
            </p:cNvPr>
            <p:cNvSpPr/>
            <p:nvPr/>
          </p:nvSpPr>
          <p:spPr>
            <a:xfrm>
              <a:off x="1941323" y="3340290"/>
              <a:ext cx="153442" cy="82626"/>
            </a:xfrm>
            <a:custGeom>
              <a:avLst/>
              <a:gdLst/>
              <a:ahLst/>
              <a:cxnLst/>
              <a:rect l="0" t="0" r="0" b="0"/>
              <a:pathLst>
                <a:path w="153442" h="82626">
                  <a:moveTo>
                    <a:pt x="23609" y="0"/>
                  </a:moveTo>
                  <a:lnTo>
                    <a:pt x="153442" y="82626"/>
                  </a:lnTo>
                  <a:lnTo>
                    <a:pt x="0" y="70827"/>
                  </a:lnTo>
                  <a:lnTo>
                    <a:pt x="236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2" name="Shape 1655">
              <a:extLst>
                <a:ext uri="{FF2B5EF4-FFF2-40B4-BE49-F238E27FC236}">
                  <a16:creationId xmlns:a16="http://schemas.microsoft.com/office/drawing/2014/main" id="{A6A452D5-FA60-49F4-B504-DAF02BC96843}"/>
                </a:ext>
              </a:extLst>
            </p:cNvPr>
            <p:cNvSpPr/>
            <p:nvPr/>
          </p:nvSpPr>
          <p:spPr>
            <a:xfrm>
              <a:off x="1956728" y="3357715"/>
              <a:ext cx="93535" cy="50369"/>
            </a:xfrm>
            <a:custGeom>
              <a:avLst/>
              <a:gdLst/>
              <a:ahLst/>
              <a:cxnLst/>
              <a:rect l="0" t="0" r="0" b="0"/>
              <a:pathLst>
                <a:path w="93535" h="50369">
                  <a:moveTo>
                    <a:pt x="14389" y="0"/>
                  </a:moveTo>
                  <a:lnTo>
                    <a:pt x="93535" y="50369"/>
                  </a:lnTo>
                  <a:lnTo>
                    <a:pt x="0" y="431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" name="Shape 1656">
              <a:extLst>
                <a:ext uri="{FF2B5EF4-FFF2-40B4-BE49-F238E27FC236}">
                  <a16:creationId xmlns:a16="http://schemas.microsoft.com/office/drawing/2014/main" id="{1FC9854A-1ECE-42E2-A3A2-0849FBC5422E}"/>
                </a:ext>
              </a:extLst>
            </p:cNvPr>
            <p:cNvSpPr/>
            <p:nvPr/>
          </p:nvSpPr>
          <p:spPr>
            <a:xfrm>
              <a:off x="2050264" y="1863483"/>
              <a:ext cx="817727" cy="272580"/>
            </a:xfrm>
            <a:custGeom>
              <a:avLst/>
              <a:gdLst/>
              <a:ahLst/>
              <a:cxnLst/>
              <a:rect l="0" t="0" r="0" b="0"/>
              <a:pathLst>
                <a:path w="817727" h="27258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4" name="Shape 1657">
              <a:extLst>
                <a:ext uri="{FF2B5EF4-FFF2-40B4-BE49-F238E27FC236}">
                  <a16:creationId xmlns:a16="http://schemas.microsoft.com/office/drawing/2014/main" id="{498AF9B1-C881-4BA9-AB5A-4818527E5784}"/>
                </a:ext>
              </a:extLst>
            </p:cNvPr>
            <p:cNvSpPr/>
            <p:nvPr/>
          </p:nvSpPr>
          <p:spPr>
            <a:xfrm>
              <a:off x="2759051" y="2068271"/>
              <a:ext cx="153441" cy="82626"/>
            </a:xfrm>
            <a:custGeom>
              <a:avLst/>
              <a:gdLst/>
              <a:ahLst/>
              <a:cxnLst/>
              <a:rect l="0" t="0" r="0" b="0"/>
              <a:pathLst>
                <a:path w="153441" h="82626">
                  <a:moveTo>
                    <a:pt x="23609" y="0"/>
                  </a:moveTo>
                  <a:lnTo>
                    <a:pt x="153441" y="82626"/>
                  </a:lnTo>
                  <a:lnTo>
                    <a:pt x="0" y="70828"/>
                  </a:lnTo>
                  <a:lnTo>
                    <a:pt x="236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" name="Shape 1658">
              <a:extLst>
                <a:ext uri="{FF2B5EF4-FFF2-40B4-BE49-F238E27FC236}">
                  <a16:creationId xmlns:a16="http://schemas.microsoft.com/office/drawing/2014/main" id="{9F14A7A0-FCEF-4231-AE4E-9CCE02C7CD26}"/>
                </a:ext>
              </a:extLst>
            </p:cNvPr>
            <p:cNvSpPr/>
            <p:nvPr/>
          </p:nvSpPr>
          <p:spPr>
            <a:xfrm>
              <a:off x="2774456" y="2085696"/>
              <a:ext cx="93535" cy="50368"/>
            </a:xfrm>
            <a:custGeom>
              <a:avLst/>
              <a:gdLst/>
              <a:ahLst/>
              <a:cxnLst/>
              <a:rect l="0" t="0" r="0" b="0"/>
              <a:pathLst>
                <a:path w="93535" h="50368">
                  <a:moveTo>
                    <a:pt x="14389" y="0"/>
                  </a:moveTo>
                  <a:lnTo>
                    <a:pt x="93535" y="50368"/>
                  </a:lnTo>
                  <a:lnTo>
                    <a:pt x="0" y="4316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6" name="Shape 1659">
              <a:extLst>
                <a:ext uri="{FF2B5EF4-FFF2-40B4-BE49-F238E27FC236}">
                  <a16:creationId xmlns:a16="http://schemas.microsoft.com/office/drawing/2014/main" id="{7C14EE04-646C-4738-A6B9-9D47AE3A4CDA}"/>
                </a:ext>
              </a:extLst>
            </p:cNvPr>
            <p:cNvSpPr/>
            <p:nvPr/>
          </p:nvSpPr>
          <p:spPr>
            <a:xfrm>
              <a:off x="1232536" y="1863483"/>
              <a:ext cx="817728" cy="272580"/>
            </a:xfrm>
            <a:custGeom>
              <a:avLst/>
              <a:gdLst/>
              <a:ahLst/>
              <a:cxnLst/>
              <a:rect l="0" t="0" r="0" b="0"/>
              <a:pathLst>
                <a:path w="817728" h="272580">
                  <a:moveTo>
                    <a:pt x="817728" y="0"/>
                  </a:moveTo>
                  <a:lnTo>
                    <a:pt x="0" y="27258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7" name="Shape 1660">
              <a:extLst>
                <a:ext uri="{FF2B5EF4-FFF2-40B4-BE49-F238E27FC236}">
                  <a16:creationId xmlns:a16="http://schemas.microsoft.com/office/drawing/2014/main" id="{8E6A29AE-9B33-4B34-9980-06D13A6AA23A}"/>
                </a:ext>
              </a:extLst>
            </p:cNvPr>
            <p:cNvSpPr/>
            <p:nvPr/>
          </p:nvSpPr>
          <p:spPr>
            <a:xfrm>
              <a:off x="1188035" y="2068270"/>
              <a:ext cx="153442" cy="82626"/>
            </a:xfrm>
            <a:custGeom>
              <a:avLst/>
              <a:gdLst/>
              <a:ahLst/>
              <a:cxnLst/>
              <a:rect l="0" t="0" r="0" b="0"/>
              <a:pathLst>
                <a:path w="153442" h="82626">
                  <a:moveTo>
                    <a:pt x="129832" y="0"/>
                  </a:moveTo>
                  <a:lnTo>
                    <a:pt x="153442" y="70828"/>
                  </a:lnTo>
                  <a:lnTo>
                    <a:pt x="0" y="82626"/>
                  </a:lnTo>
                  <a:lnTo>
                    <a:pt x="1298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8" name="Shape 1661">
              <a:extLst>
                <a:ext uri="{FF2B5EF4-FFF2-40B4-BE49-F238E27FC236}">
                  <a16:creationId xmlns:a16="http://schemas.microsoft.com/office/drawing/2014/main" id="{010853E0-E5C5-4269-B922-ADD4E9CD6871}"/>
                </a:ext>
              </a:extLst>
            </p:cNvPr>
            <p:cNvSpPr/>
            <p:nvPr/>
          </p:nvSpPr>
          <p:spPr>
            <a:xfrm>
              <a:off x="1232536" y="2085695"/>
              <a:ext cx="93535" cy="50368"/>
            </a:xfrm>
            <a:custGeom>
              <a:avLst/>
              <a:gdLst/>
              <a:ahLst/>
              <a:cxnLst/>
              <a:rect l="0" t="0" r="0" b="0"/>
              <a:pathLst>
                <a:path w="93535" h="50368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2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BFEF-5C1D-4F39-B083-93CB9888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1F80B-70A1-4AE9-AC32-763A451D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600" b="1" dirty="0"/>
              <a:t>1 </a:t>
            </a:r>
            <a:r>
              <a:rPr lang="zh-CN" altLang="en-US" sz="3600" b="1" dirty="0"/>
              <a:t>博弈搜索</a:t>
            </a:r>
            <a:endParaRPr lang="en-US" altLang="zh-CN" sz="3600" b="1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lnSpc>
                <a:spcPct val="155000"/>
              </a:lnSpc>
              <a:buNone/>
            </a:pPr>
            <a:r>
              <a:rPr lang="en-US" altLang="zh-CN" sz="3600" b="1" dirty="0"/>
              <a:t>2 Minimax</a:t>
            </a:r>
            <a:r>
              <a:rPr lang="zh-CN" altLang="en-US" sz="3600" dirty="0"/>
              <a:t>算法： </a:t>
            </a:r>
            <a:endParaRPr lang="en-US" altLang="zh-CN" sz="3600" dirty="0"/>
          </a:p>
          <a:p>
            <a:pPr marL="0" indent="0">
              <a:lnSpc>
                <a:spcPct val="155000"/>
              </a:lnSpc>
              <a:buNone/>
            </a:pPr>
            <a:r>
              <a:rPr lang="zh-CN" altLang="en-US" sz="3600" dirty="0"/>
              <a:t>    （１）当轮到</a:t>
            </a:r>
            <a:r>
              <a:rPr lang="en-US" altLang="zh-CN" sz="3600" dirty="0"/>
              <a:t>MIN</a:t>
            </a:r>
            <a:r>
              <a:rPr lang="zh-CN" altLang="en-US" sz="3600" dirty="0"/>
              <a:t>走步的结点时，</a:t>
            </a:r>
            <a:r>
              <a:rPr lang="en-US" altLang="zh-CN" sz="3600" dirty="0"/>
              <a:t>MAX</a:t>
            </a:r>
            <a:r>
              <a:rPr lang="zh-CN" altLang="en-US" sz="3600" dirty="0"/>
              <a:t>应考虑最坏的情况（因此，</a:t>
            </a:r>
            <a:r>
              <a:rPr lang="en-US" altLang="zh-CN" sz="3600" dirty="0"/>
              <a:t>f(p)</a:t>
            </a:r>
            <a:r>
              <a:rPr lang="zh-CN" altLang="en-US" sz="3600" dirty="0"/>
              <a:t>取极小值）。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zh-CN" altLang="en-US" sz="3600" dirty="0"/>
              <a:t>   （２）当轮到</a:t>
            </a:r>
            <a:r>
              <a:rPr lang="en-US" altLang="zh-CN" sz="3600" dirty="0"/>
              <a:t>MAX</a:t>
            </a:r>
            <a:r>
              <a:rPr lang="zh-CN" altLang="en-US" sz="3600" dirty="0"/>
              <a:t>走步的结点时，</a:t>
            </a:r>
            <a:r>
              <a:rPr lang="en-US" altLang="zh-CN" sz="3600" dirty="0"/>
              <a:t>MAX</a:t>
            </a:r>
            <a:r>
              <a:rPr lang="zh-CN" altLang="en-US" sz="3600" dirty="0"/>
              <a:t>应考虑最好的情况（因此，</a:t>
            </a:r>
            <a:r>
              <a:rPr lang="en-US" altLang="zh-CN" sz="3600" dirty="0"/>
              <a:t>f(p)</a:t>
            </a:r>
            <a:r>
              <a:rPr lang="zh-CN" altLang="en-US" sz="3600" dirty="0"/>
              <a:t>取极大值）。</a:t>
            </a:r>
            <a:endParaRPr lang="en-US" altLang="zh-CN" sz="3600" dirty="0"/>
          </a:p>
          <a:p>
            <a:pPr marL="0" indent="0">
              <a:buNone/>
            </a:pPr>
            <a:endParaRPr lang="zh-CN" altLang="en-US" sz="3600" dirty="0"/>
          </a:p>
          <a:p>
            <a:pPr marL="0" indent="0">
              <a:buNone/>
            </a:pPr>
            <a:r>
              <a:rPr lang="en-US" altLang="zh-CN" sz="3600" b="1" dirty="0"/>
              <a:t>3 Alpha-Beta</a:t>
            </a:r>
            <a:r>
              <a:rPr lang="zh-CN" altLang="en-US" sz="3600" dirty="0"/>
              <a:t>算法：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452BD-4339-4D1E-932B-9AE06E61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8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CD43C-FBE7-489D-8631-898C0D8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Backtracking Efficiency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4A92-5EA0-4A4B-94F2-FDCFD07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B5AB1-82FA-4424-9950-664434D8EC34}"/>
              </a:ext>
            </a:extLst>
          </p:cNvPr>
          <p:cNvSpPr txBox="1"/>
          <p:nvPr/>
        </p:nvSpPr>
        <p:spPr>
          <a:xfrm>
            <a:off x="831850" y="1655545"/>
            <a:ext cx="10910971" cy="3603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255"/>
              </a:spcAft>
            </a:pPr>
            <a:r>
              <a:rPr lang="en-US" altLang="zh-CN" sz="36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General-purpose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 can give huge gains in speed: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0" indent="-742950" fontAlgn="base">
              <a:lnSpc>
                <a:spcPct val="108000"/>
              </a:lnSpc>
              <a:spcAft>
                <a:spcPts val="69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Which variable should be assigned next?</a:t>
            </a:r>
            <a:endParaRPr lang="zh-CN" altLang="zh-CN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0" indent="-742950" fontAlgn="base">
              <a:lnSpc>
                <a:spcPct val="108000"/>
              </a:lnSpc>
              <a:spcAft>
                <a:spcPts val="69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In what order should its values be tried?</a:t>
            </a:r>
            <a:endParaRPr lang="zh-CN" altLang="zh-CN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0" indent="-742950" fontAlgn="base">
              <a:lnSpc>
                <a:spcPct val="108000"/>
              </a:lnSpc>
              <a:spcAft>
                <a:spcPts val="69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Can we detect inevitable failure early?</a:t>
            </a:r>
            <a:endParaRPr lang="zh-CN" altLang="zh-CN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we take advantage of problem structure?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275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0A55B-A4D1-40EC-81B9-D65FDA15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Remaining Values (MRV)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7A597-0B5E-4ED7-832C-1635534A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901"/>
            <a:ext cx="10515600" cy="919284"/>
          </a:xfrm>
        </p:spPr>
        <p:txBody>
          <a:bodyPr/>
          <a:lstStyle/>
          <a:p>
            <a:r>
              <a:rPr lang="en-US" altLang="zh-CN" dirty="0"/>
              <a:t>Choose the variable with the fewest legal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5D4D8-67B7-4F9A-94A7-CCB54095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Group 30822">
            <a:extLst>
              <a:ext uri="{FF2B5EF4-FFF2-40B4-BE49-F238E27FC236}">
                <a16:creationId xmlns:a16="http://schemas.microsoft.com/office/drawing/2014/main" id="{987A73BF-A048-454A-BA09-C53572BF31B4}"/>
              </a:ext>
            </a:extLst>
          </p:cNvPr>
          <p:cNvGrpSpPr/>
          <p:nvPr/>
        </p:nvGrpSpPr>
        <p:grpSpPr>
          <a:xfrm>
            <a:off x="2290762" y="2851150"/>
            <a:ext cx="7610477" cy="1155700"/>
            <a:chOff x="0" y="0"/>
            <a:chExt cx="7610806" cy="1155904"/>
          </a:xfrm>
        </p:grpSpPr>
        <p:sp>
          <p:nvSpPr>
            <p:cNvPr id="6" name="Shape 1765">
              <a:extLst>
                <a:ext uri="{FF2B5EF4-FFF2-40B4-BE49-F238E27FC236}">
                  <a16:creationId xmlns:a16="http://schemas.microsoft.com/office/drawing/2014/main" id="{1D0A2289-70F5-4462-A2A5-A7A607264226}"/>
                </a:ext>
              </a:extLst>
            </p:cNvPr>
            <p:cNvSpPr/>
            <p:nvPr/>
          </p:nvSpPr>
          <p:spPr>
            <a:xfrm>
              <a:off x="2075980" y="12"/>
              <a:ext cx="1382903" cy="992403"/>
            </a:xfrm>
            <a:custGeom>
              <a:avLst/>
              <a:gdLst/>
              <a:ahLst/>
              <a:cxnLst/>
              <a:rect l="0" t="0" r="0" b="0"/>
              <a:pathLst>
                <a:path w="1382903" h="992403">
                  <a:moveTo>
                    <a:pt x="622707" y="57188"/>
                  </a:moveTo>
                  <a:cubicBezTo>
                    <a:pt x="613461" y="61226"/>
                    <a:pt x="599605" y="63538"/>
                    <a:pt x="582270" y="67576"/>
                  </a:cubicBezTo>
                  <a:cubicBezTo>
                    <a:pt x="564948" y="71627"/>
                    <a:pt x="544144" y="77393"/>
                    <a:pt x="528549" y="93002"/>
                  </a:cubicBezTo>
                  <a:cubicBezTo>
                    <a:pt x="512953" y="108597"/>
                    <a:pt x="502552" y="134010"/>
                    <a:pt x="499669" y="149606"/>
                  </a:cubicBezTo>
                  <a:cubicBezTo>
                    <a:pt x="496774" y="165201"/>
                    <a:pt x="501397" y="170979"/>
                    <a:pt x="503708" y="173862"/>
                  </a:cubicBezTo>
                  <a:cubicBezTo>
                    <a:pt x="506019" y="176758"/>
                    <a:pt x="506019" y="176758"/>
                    <a:pt x="494462" y="176758"/>
                  </a:cubicBezTo>
                  <a:cubicBezTo>
                    <a:pt x="482918" y="176758"/>
                    <a:pt x="459804" y="176758"/>
                    <a:pt x="448259" y="176758"/>
                  </a:cubicBezTo>
                  <a:cubicBezTo>
                    <a:pt x="436703" y="176758"/>
                    <a:pt x="436703" y="176758"/>
                    <a:pt x="436703" y="172135"/>
                  </a:cubicBezTo>
                  <a:cubicBezTo>
                    <a:pt x="436703" y="167512"/>
                    <a:pt x="436703" y="158267"/>
                    <a:pt x="425730" y="150190"/>
                  </a:cubicBezTo>
                  <a:cubicBezTo>
                    <a:pt x="414757" y="142100"/>
                    <a:pt x="392799" y="135165"/>
                    <a:pt x="374891" y="129387"/>
                  </a:cubicBezTo>
                  <a:cubicBezTo>
                    <a:pt x="356985" y="123608"/>
                    <a:pt x="343129" y="118986"/>
                    <a:pt x="325793" y="125349"/>
                  </a:cubicBezTo>
                  <a:cubicBezTo>
                    <a:pt x="308458" y="131699"/>
                    <a:pt x="287669" y="149034"/>
                    <a:pt x="272073" y="168668"/>
                  </a:cubicBezTo>
                  <a:cubicBezTo>
                    <a:pt x="256477" y="188315"/>
                    <a:pt x="246076" y="210260"/>
                    <a:pt x="236258" y="228739"/>
                  </a:cubicBezTo>
                  <a:cubicBezTo>
                    <a:pt x="226441" y="247230"/>
                    <a:pt x="217195" y="262255"/>
                    <a:pt x="203327" y="275539"/>
                  </a:cubicBezTo>
                  <a:cubicBezTo>
                    <a:pt x="189471" y="288823"/>
                    <a:pt x="170980" y="300380"/>
                    <a:pt x="152502" y="313664"/>
                  </a:cubicBezTo>
                  <a:cubicBezTo>
                    <a:pt x="134010" y="326948"/>
                    <a:pt x="115532" y="341960"/>
                    <a:pt x="102235" y="352361"/>
                  </a:cubicBezTo>
                  <a:cubicBezTo>
                    <a:pt x="88951" y="362762"/>
                    <a:pt x="80861" y="368541"/>
                    <a:pt x="69317" y="377202"/>
                  </a:cubicBezTo>
                  <a:cubicBezTo>
                    <a:pt x="57760" y="385863"/>
                    <a:pt x="42735" y="397421"/>
                    <a:pt x="30607" y="410133"/>
                  </a:cubicBezTo>
                  <a:cubicBezTo>
                    <a:pt x="18479" y="422833"/>
                    <a:pt x="9233" y="436702"/>
                    <a:pt x="4610" y="452297"/>
                  </a:cubicBezTo>
                  <a:cubicBezTo>
                    <a:pt x="0" y="467893"/>
                    <a:pt x="0" y="485228"/>
                    <a:pt x="1156" y="503135"/>
                  </a:cubicBezTo>
                  <a:cubicBezTo>
                    <a:pt x="2312" y="521043"/>
                    <a:pt x="4610" y="539521"/>
                    <a:pt x="10973" y="553390"/>
                  </a:cubicBezTo>
                  <a:cubicBezTo>
                    <a:pt x="17323" y="567258"/>
                    <a:pt x="27725" y="576490"/>
                    <a:pt x="37541" y="591515"/>
                  </a:cubicBezTo>
                  <a:cubicBezTo>
                    <a:pt x="47358" y="606526"/>
                    <a:pt x="56604" y="627329"/>
                    <a:pt x="66422" y="643496"/>
                  </a:cubicBezTo>
                  <a:cubicBezTo>
                    <a:pt x="76251" y="659676"/>
                    <a:pt x="86640" y="671233"/>
                    <a:pt x="97041" y="686828"/>
                  </a:cubicBezTo>
                  <a:cubicBezTo>
                    <a:pt x="107442" y="702424"/>
                    <a:pt x="117831" y="722058"/>
                    <a:pt x="127077" y="741121"/>
                  </a:cubicBezTo>
                  <a:cubicBezTo>
                    <a:pt x="136323" y="760183"/>
                    <a:pt x="144412" y="778675"/>
                    <a:pt x="150762" y="792543"/>
                  </a:cubicBezTo>
                  <a:cubicBezTo>
                    <a:pt x="157112" y="806399"/>
                    <a:pt x="161735" y="815644"/>
                    <a:pt x="160579" y="825461"/>
                  </a:cubicBezTo>
                  <a:cubicBezTo>
                    <a:pt x="159424" y="835279"/>
                    <a:pt x="152502" y="845680"/>
                    <a:pt x="146724" y="852614"/>
                  </a:cubicBezTo>
                  <a:cubicBezTo>
                    <a:pt x="140945" y="859548"/>
                    <a:pt x="136323" y="863016"/>
                    <a:pt x="135166" y="866482"/>
                  </a:cubicBezTo>
                  <a:cubicBezTo>
                    <a:pt x="134010" y="869937"/>
                    <a:pt x="136323" y="873404"/>
                    <a:pt x="144983" y="876871"/>
                  </a:cubicBezTo>
                  <a:cubicBezTo>
                    <a:pt x="153658" y="880338"/>
                    <a:pt x="168669" y="883805"/>
                    <a:pt x="184265" y="883234"/>
                  </a:cubicBezTo>
                  <a:cubicBezTo>
                    <a:pt x="199860" y="882650"/>
                    <a:pt x="216040" y="878027"/>
                    <a:pt x="227013" y="873988"/>
                  </a:cubicBezTo>
                  <a:cubicBezTo>
                    <a:pt x="237985" y="869937"/>
                    <a:pt x="243764" y="866482"/>
                    <a:pt x="257633" y="858393"/>
                  </a:cubicBezTo>
                  <a:cubicBezTo>
                    <a:pt x="271488" y="850303"/>
                    <a:pt x="293446" y="837590"/>
                    <a:pt x="310197" y="830084"/>
                  </a:cubicBezTo>
                  <a:cubicBezTo>
                    <a:pt x="326949" y="822579"/>
                    <a:pt x="338506" y="820267"/>
                    <a:pt x="350050" y="818527"/>
                  </a:cubicBezTo>
                  <a:cubicBezTo>
                    <a:pt x="361607" y="816800"/>
                    <a:pt x="373164" y="815644"/>
                    <a:pt x="384708" y="811606"/>
                  </a:cubicBezTo>
                  <a:cubicBezTo>
                    <a:pt x="396266" y="807554"/>
                    <a:pt x="407822" y="800620"/>
                    <a:pt x="422834" y="791959"/>
                  </a:cubicBezTo>
                  <a:cubicBezTo>
                    <a:pt x="437858" y="783298"/>
                    <a:pt x="456350" y="772896"/>
                    <a:pt x="475983" y="762495"/>
                  </a:cubicBezTo>
                  <a:cubicBezTo>
                    <a:pt x="495618" y="752106"/>
                    <a:pt x="516420" y="741705"/>
                    <a:pt x="531444" y="733044"/>
                  </a:cubicBezTo>
                  <a:cubicBezTo>
                    <a:pt x="546456" y="724369"/>
                    <a:pt x="555702" y="717448"/>
                    <a:pt x="573025" y="713397"/>
                  </a:cubicBezTo>
                  <a:cubicBezTo>
                    <a:pt x="590360" y="709358"/>
                    <a:pt x="615773" y="708202"/>
                    <a:pt x="636575" y="707618"/>
                  </a:cubicBezTo>
                  <a:cubicBezTo>
                    <a:pt x="657365" y="707047"/>
                    <a:pt x="673545" y="707047"/>
                    <a:pt x="691452" y="711086"/>
                  </a:cubicBezTo>
                  <a:cubicBezTo>
                    <a:pt x="709359" y="715137"/>
                    <a:pt x="728994" y="723214"/>
                    <a:pt x="746329" y="734771"/>
                  </a:cubicBezTo>
                  <a:cubicBezTo>
                    <a:pt x="763652" y="746328"/>
                    <a:pt x="778675" y="761340"/>
                    <a:pt x="790804" y="778675"/>
                  </a:cubicBezTo>
                  <a:cubicBezTo>
                    <a:pt x="802932" y="795998"/>
                    <a:pt x="812178" y="815645"/>
                    <a:pt x="818528" y="828358"/>
                  </a:cubicBezTo>
                  <a:cubicBezTo>
                    <a:pt x="824891" y="841058"/>
                    <a:pt x="828358" y="846836"/>
                    <a:pt x="830085" y="849731"/>
                  </a:cubicBezTo>
                  <a:cubicBezTo>
                    <a:pt x="831824" y="852614"/>
                    <a:pt x="831824" y="852614"/>
                    <a:pt x="834708" y="847992"/>
                  </a:cubicBezTo>
                  <a:cubicBezTo>
                    <a:pt x="837591" y="843369"/>
                    <a:pt x="843369" y="834123"/>
                    <a:pt x="850304" y="822579"/>
                  </a:cubicBezTo>
                  <a:cubicBezTo>
                    <a:pt x="857238" y="811022"/>
                    <a:pt x="865328" y="797153"/>
                    <a:pt x="869950" y="789076"/>
                  </a:cubicBezTo>
                  <a:cubicBezTo>
                    <a:pt x="874560" y="780986"/>
                    <a:pt x="875716" y="778675"/>
                    <a:pt x="876872" y="778091"/>
                  </a:cubicBezTo>
                  <a:cubicBezTo>
                    <a:pt x="878028" y="777519"/>
                    <a:pt x="879183" y="778675"/>
                    <a:pt x="881495" y="783869"/>
                  </a:cubicBezTo>
                  <a:cubicBezTo>
                    <a:pt x="883806" y="789076"/>
                    <a:pt x="887273" y="798309"/>
                    <a:pt x="889584" y="808711"/>
                  </a:cubicBezTo>
                  <a:cubicBezTo>
                    <a:pt x="891896" y="819112"/>
                    <a:pt x="893051" y="830669"/>
                    <a:pt x="897090" y="843953"/>
                  </a:cubicBezTo>
                  <a:cubicBezTo>
                    <a:pt x="901141" y="857237"/>
                    <a:pt x="908075" y="872248"/>
                    <a:pt x="914997" y="887273"/>
                  </a:cubicBezTo>
                  <a:cubicBezTo>
                    <a:pt x="921931" y="902297"/>
                    <a:pt x="928865" y="917308"/>
                    <a:pt x="938111" y="928281"/>
                  </a:cubicBezTo>
                  <a:cubicBezTo>
                    <a:pt x="947344" y="939266"/>
                    <a:pt x="958901" y="946188"/>
                    <a:pt x="973341" y="953707"/>
                  </a:cubicBezTo>
                  <a:cubicBezTo>
                    <a:pt x="987781" y="961212"/>
                    <a:pt x="1005116" y="969302"/>
                    <a:pt x="1017245" y="975080"/>
                  </a:cubicBezTo>
                  <a:cubicBezTo>
                    <a:pt x="1029373" y="980859"/>
                    <a:pt x="1036307" y="984314"/>
                    <a:pt x="1046125" y="982586"/>
                  </a:cubicBezTo>
                  <a:cubicBezTo>
                    <a:pt x="1055954" y="980859"/>
                    <a:pt x="1068654" y="973925"/>
                    <a:pt x="1081367" y="975080"/>
                  </a:cubicBezTo>
                  <a:cubicBezTo>
                    <a:pt x="1094079" y="976236"/>
                    <a:pt x="1106779" y="985469"/>
                    <a:pt x="1120063" y="988936"/>
                  </a:cubicBezTo>
                  <a:cubicBezTo>
                    <a:pt x="1133361" y="992403"/>
                    <a:pt x="1147217" y="990092"/>
                    <a:pt x="1161656" y="985469"/>
                  </a:cubicBezTo>
                  <a:cubicBezTo>
                    <a:pt x="1176096" y="980859"/>
                    <a:pt x="1191120" y="973925"/>
                    <a:pt x="1206145" y="970457"/>
                  </a:cubicBezTo>
                  <a:cubicBezTo>
                    <a:pt x="1221156" y="966991"/>
                    <a:pt x="1236180" y="966991"/>
                    <a:pt x="1245997" y="966407"/>
                  </a:cubicBezTo>
                  <a:cubicBezTo>
                    <a:pt x="1255814" y="965835"/>
                    <a:pt x="1260437" y="964679"/>
                    <a:pt x="1265060" y="957745"/>
                  </a:cubicBezTo>
                  <a:cubicBezTo>
                    <a:pt x="1269682" y="950811"/>
                    <a:pt x="1274305" y="938111"/>
                    <a:pt x="1279499" y="924242"/>
                  </a:cubicBezTo>
                  <a:cubicBezTo>
                    <a:pt x="1284707" y="910374"/>
                    <a:pt x="1290472" y="895363"/>
                    <a:pt x="1297407" y="878611"/>
                  </a:cubicBezTo>
                  <a:cubicBezTo>
                    <a:pt x="1304341" y="861860"/>
                    <a:pt x="1312431" y="843369"/>
                    <a:pt x="1322248" y="821995"/>
                  </a:cubicBezTo>
                  <a:cubicBezTo>
                    <a:pt x="1332065" y="800621"/>
                    <a:pt x="1343622" y="776363"/>
                    <a:pt x="1352868" y="757301"/>
                  </a:cubicBezTo>
                  <a:cubicBezTo>
                    <a:pt x="1362114" y="738238"/>
                    <a:pt x="1369035" y="724370"/>
                    <a:pt x="1374242" y="702996"/>
                  </a:cubicBezTo>
                  <a:cubicBezTo>
                    <a:pt x="1379436" y="681622"/>
                    <a:pt x="1382903" y="652742"/>
                    <a:pt x="1382903" y="626745"/>
                  </a:cubicBezTo>
                  <a:cubicBezTo>
                    <a:pt x="1382903" y="600761"/>
                    <a:pt x="1379436" y="577647"/>
                    <a:pt x="1374242" y="558012"/>
                  </a:cubicBezTo>
                  <a:cubicBezTo>
                    <a:pt x="1369035" y="538366"/>
                    <a:pt x="1362114" y="522198"/>
                    <a:pt x="1355180" y="508330"/>
                  </a:cubicBezTo>
                  <a:cubicBezTo>
                    <a:pt x="1348245" y="494462"/>
                    <a:pt x="1341311" y="482917"/>
                    <a:pt x="1332065" y="471944"/>
                  </a:cubicBezTo>
                  <a:cubicBezTo>
                    <a:pt x="1322832" y="460959"/>
                    <a:pt x="1311275" y="450571"/>
                    <a:pt x="1292213" y="436118"/>
                  </a:cubicBezTo>
                  <a:cubicBezTo>
                    <a:pt x="1273150" y="421678"/>
                    <a:pt x="1246582" y="403199"/>
                    <a:pt x="1228674" y="385292"/>
                  </a:cubicBezTo>
                  <a:cubicBezTo>
                    <a:pt x="1210768" y="367386"/>
                    <a:pt x="1201522" y="350050"/>
                    <a:pt x="1190549" y="330416"/>
                  </a:cubicBezTo>
                  <a:cubicBezTo>
                    <a:pt x="1179564" y="310769"/>
                    <a:pt x="1166864" y="288823"/>
                    <a:pt x="1158774" y="265709"/>
                  </a:cubicBezTo>
                  <a:cubicBezTo>
                    <a:pt x="1150684" y="242608"/>
                    <a:pt x="1147217" y="218351"/>
                    <a:pt x="1143178" y="194666"/>
                  </a:cubicBezTo>
                  <a:cubicBezTo>
                    <a:pt x="1139127" y="170980"/>
                    <a:pt x="1134517" y="147879"/>
                    <a:pt x="1124687" y="140945"/>
                  </a:cubicBezTo>
                  <a:cubicBezTo>
                    <a:pt x="1114870" y="134010"/>
                    <a:pt x="1099846" y="143256"/>
                    <a:pt x="1089458" y="128816"/>
                  </a:cubicBezTo>
                  <a:cubicBezTo>
                    <a:pt x="1079056" y="114376"/>
                    <a:pt x="1073278" y="76238"/>
                    <a:pt x="1068083" y="48514"/>
                  </a:cubicBezTo>
                  <a:cubicBezTo>
                    <a:pt x="1062876" y="20790"/>
                    <a:pt x="1058266" y="3454"/>
                    <a:pt x="1054800" y="1727"/>
                  </a:cubicBezTo>
                  <a:cubicBezTo>
                    <a:pt x="1051332" y="0"/>
                    <a:pt x="1049021" y="13855"/>
                    <a:pt x="1046125" y="23673"/>
                  </a:cubicBezTo>
                  <a:cubicBezTo>
                    <a:pt x="1043242" y="33502"/>
                    <a:pt x="1039775" y="39268"/>
                    <a:pt x="1035736" y="50825"/>
                  </a:cubicBezTo>
                  <a:cubicBezTo>
                    <a:pt x="1031685" y="62382"/>
                    <a:pt x="1027062" y="79705"/>
                    <a:pt x="1022452" y="95885"/>
                  </a:cubicBezTo>
                  <a:cubicBezTo>
                    <a:pt x="1017829" y="112065"/>
                    <a:pt x="1013207" y="127076"/>
                    <a:pt x="1007999" y="147879"/>
                  </a:cubicBezTo>
                  <a:cubicBezTo>
                    <a:pt x="1002805" y="168668"/>
                    <a:pt x="997026" y="195237"/>
                    <a:pt x="993560" y="211417"/>
                  </a:cubicBezTo>
                  <a:cubicBezTo>
                    <a:pt x="990092" y="227584"/>
                    <a:pt x="988937" y="233363"/>
                    <a:pt x="984898" y="240881"/>
                  </a:cubicBezTo>
                  <a:cubicBezTo>
                    <a:pt x="980860" y="248386"/>
                    <a:pt x="973925" y="257632"/>
                    <a:pt x="966991" y="264566"/>
                  </a:cubicBezTo>
                  <a:cubicBezTo>
                    <a:pt x="960057" y="271488"/>
                    <a:pt x="953123" y="276111"/>
                    <a:pt x="945617" y="277266"/>
                  </a:cubicBezTo>
                  <a:cubicBezTo>
                    <a:pt x="938111" y="278422"/>
                    <a:pt x="930022" y="276111"/>
                    <a:pt x="920205" y="272072"/>
                  </a:cubicBezTo>
                  <a:cubicBezTo>
                    <a:pt x="910374" y="268021"/>
                    <a:pt x="898830" y="262255"/>
                    <a:pt x="869366" y="244919"/>
                  </a:cubicBezTo>
                  <a:cubicBezTo>
                    <a:pt x="839902" y="227584"/>
                    <a:pt x="792544" y="198704"/>
                    <a:pt x="768858" y="184264"/>
                  </a:cubicBezTo>
                  <a:cubicBezTo>
                    <a:pt x="745172" y="169824"/>
                    <a:pt x="745172" y="169824"/>
                    <a:pt x="753835" y="162890"/>
                  </a:cubicBezTo>
                  <a:cubicBezTo>
                    <a:pt x="762495" y="155956"/>
                    <a:pt x="779831" y="142100"/>
                    <a:pt x="790232" y="131127"/>
                  </a:cubicBezTo>
                  <a:cubicBezTo>
                    <a:pt x="800621" y="120142"/>
                    <a:pt x="804088" y="112065"/>
                    <a:pt x="811023" y="104546"/>
                  </a:cubicBezTo>
                  <a:cubicBezTo>
                    <a:pt x="817956" y="97041"/>
                    <a:pt x="828358" y="90107"/>
                    <a:pt x="834708" y="83172"/>
                  </a:cubicBezTo>
                  <a:cubicBezTo>
                    <a:pt x="841058" y="76238"/>
                    <a:pt x="843369" y="69316"/>
                    <a:pt x="841642" y="66421"/>
                  </a:cubicBezTo>
                  <a:cubicBezTo>
                    <a:pt x="839902" y="63538"/>
                    <a:pt x="834137" y="64694"/>
                    <a:pt x="815646" y="65849"/>
                  </a:cubicBezTo>
                  <a:cubicBezTo>
                    <a:pt x="797154" y="67005"/>
                    <a:pt x="765963" y="68161"/>
                    <a:pt x="741121" y="65265"/>
                  </a:cubicBezTo>
                  <a:cubicBezTo>
                    <a:pt x="716294" y="62382"/>
                    <a:pt x="697802" y="55448"/>
                    <a:pt x="682206" y="50825"/>
                  </a:cubicBezTo>
                  <a:cubicBezTo>
                    <a:pt x="666611" y="46202"/>
                    <a:pt x="653897" y="43891"/>
                    <a:pt x="645237" y="45631"/>
                  </a:cubicBezTo>
                  <a:cubicBezTo>
                    <a:pt x="636575" y="47358"/>
                    <a:pt x="631952" y="53136"/>
                    <a:pt x="622707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766">
              <a:extLst>
                <a:ext uri="{FF2B5EF4-FFF2-40B4-BE49-F238E27FC236}">
                  <a16:creationId xmlns:a16="http://schemas.microsoft.com/office/drawing/2014/main" id="{822C5337-49AF-485F-8B3D-9135D8140C7B}"/>
                </a:ext>
              </a:extLst>
            </p:cNvPr>
            <p:cNvSpPr/>
            <p:nvPr/>
          </p:nvSpPr>
          <p:spPr>
            <a:xfrm>
              <a:off x="3114027" y="1052499"/>
              <a:ext cx="118986" cy="103391"/>
            </a:xfrm>
            <a:custGeom>
              <a:avLst/>
              <a:gdLst/>
              <a:ahLst/>
              <a:cxnLst/>
              <a:rect l="0" t="0" r="0" b="0"/>
              <a:pathLst>
                <a:path w="118986" h="103391">
                  <a:moveTo>
                    <a:pt x="4038" y="279"/>
                  </a:moveTo>
                  <a:cubicBezTo>
                    <a:pt x="0" y="572"/>
                    <a:pt x="0" y="5194"/>
                    <a:pt x="1435" y="15875"/>
                  </a:cubicBezTo>
                  <a:cubicBezTo>
                    <a:pt x="2882" y="26569"/>
                    <a:pt x="5765" y="43319"/>
                    <a:pt x="9525" y="54585"/>
                  </a:cubicBezTo>
                  <a:cubicBezTo>
                    <a:pt x="13284" y="65849"/>
                    <a:pt x="17907" y="71628"/>
                    <a:pt x="22530" y="77114"/>
                  </a:cubicBezTo>
                  <a:cubicBezTo>
                    <a:pt x="27139" y="82601"/>
                    <a:pt x="31762" y="87795"/>
                    <a:pt x="36385" y="92126"/>
                  </a:cubicBezTo>
                  <a:cubicBezTo>
                    <a:pt x="41008" y="96469"/>
                    <a:pt x="45631" y="99936"/>
                    <a:pt x="49962" y="101664"/>
                  </a:cubicBezTo>
                  <a:cubicBezTo>
                    <a:pt x="54292" y="103391"/>
                    <a:pt x="58344" y="103391"/>
                    <a:pt x="63538" y="101664"/>
                  </a:cubicBezTo>
                  <a:cubicBezTo>
                    <a:pt x="68732" y="99936"/>
                    <a:pt x="75095" y="96469"/>
                    <a:pt x="79997" y="93574"/>
                  </a:cubicBezTo>
                  <a:cubicBezTo>
                    <a:pt x="84912" y="90691"/>
                    <a:pt x="88379" y="88379"/>
                    <a:pt x="92125" y="88379"/>
                  </a:cubicBezTo>
                  <a:cubicBezTo>
                    <a:pt x="95885" y="88379"/>
                    <a:pt x="99923" y="90691"/>
                    <a:pt x="102527" y="88951"/>
                  </a:cubicBezTo>
                  <a:cubicBezTo>
                    <a:pt x="105130" y="87224"/>
                    <a:pt x="106286" y="81445"/>
                    <a:pt x="107149" y="75959"/>
                  </a:cubicBezTo>
                  <a:cubicBezTo>
                    <a:pt x="108013" y="70472"/>
                    <a:pt x="108597" y="65265"/>
                    <a:pt x="110324" y="57467"/>
                  </a:cubicBezTo>
                  <a:cubicBezTo>
                    <a:pt x="112064" y="49669"/>
                    <a:pt x="114947" y="39281"/>
                    <a:pt x="116395" y="30328"/>
                  </a:cubicBezTo>
                  <a:cubicBezTo>
                    <a:pt x="117830" y="21374"/>
                    <a:pt x="117830" y="13856"/>
                    <a:pt x="118122" y="10389"/>
                  </a:cubicBezTo>
                  <a:cubicBezTo>
                    <a:pt x="118414" y="6922"/>
                    <a:pt x="118986" y="7506"/>
                    <a:pt x="115532" y="7506"/>
                  </a:cubicBezTo>
                  <a:cubicBezTo>
                    <a:pt x="112064" y="7506"/>
                    <a:pt x="104546" y="6922"/>
                    <a:pt x="99352" y="7798"/>
                  </a:cubicBezTo>
                  <a:cubicBezTo>
                    <a:pt x="94157" y="8661"/>
                    <a:pt x="91262" y="10973"/>
                    <a:pt x="87223" y="12421"/>
                  </a:cubicBezTo>
                  <a:cubicBezTo>
                    <a:pt x="83172" y="13856"/>
                    <a:pt x="77978" y="14440"/>
                    <a:pt x="71336" y="15304"/>
                  </a:cubicBezTo>
                  <a:cubicBezTo>
                    <a:pt x="64694" y="16167"/>
                    <a:pt x="56604" y="17323"/>
                    <a:pt x="48514" y="16167"/>
                  </a:cubicBezTo>
                  <a:cubicBezTo>
                    <a:pt x="40437" y="15011"/>
                    <a:pt x="32346" y="11544"/>
                    <a:pt x="24257" y="7798"/>
                  </a:cubicBezTo>
                  <a:cubicBezTo>
                    <a:pt x="16167" y="4039"/>
                    <a:pt x="8077" y="0"/>
                    <a:pt x="4038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767">
              <a:extLst>
                <a:ext uri="{FF2B5EF4-FFF2-40B4-BE49-F238E27FC236}">
                  <a16:creationId xmlns:a16="http://schemas.microsoft.com/office/drawing/2014/main" id="{C0C2C838-E826-4E75-B526-B8F8AA820DE9}"/>
                </a:ext>
              </a:extLst>
            </p:cNvPr>
            <p:cNvSpPr/>
            <p:nvPr/>
          </p:nvSpPr>
          <p:spPr>
            <a:xfrm>
              <a:off x="3027374" y="512964"/>
              <a:ext cx="18200" cy="427177"/>
            </a:xfrm>
            <a:custGeom>
              <a:avLst/>
              <a:gdLst/>
              <a:ahLst/>
              <a:cxnLst/>
              <a:rect l="0" t="0" r="0" b="0"/>
              <a:pathLst>
                <a:path w="18200" h="427177">
                  <a:moveTo>
                    <a:pt x="0" y="427177"/>
                  </a:moveTo>
                  <a:lnTo>
                    <a:pt x="1820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768">
              <a:extLst>
                <a:ext uri="{FF2B5EF4-FFF2-40B4-BE49-F238E27FC236}">
                  <a16:creationId xmlns:a16="http://schemas.microsoft.com/office/drawing/2014/main" id="{61DDEC84-A787-430A-ABC1-B86DC157353E}"/>
                </a:ext>
              </a:extLst>
            </p:cNvPr>
            <p:cNvSpPr/>
            <p:nvPr/>
          </p:nvSpPr>
          <p:spPr>
            <a:xfrm>
              <a:off x="2111032" y="173963"/>
              <a:ext cx="424421" cy="659117"/>
            </a:xfrm>
            <a:custGeom>
              <a:avLst/>
              <a:gdLst/>
              <a:ahLst/>
              <a:cxnLst/>
              <a:rect l="0" t="0" r="0" b="0"/>
              <a:pathLst>
                <a:path w="424421" h="659117">
                  <a:moveTo>
                    <a:pt x="324157" y="719"/>
                  </a:moveTo>
                  <a:cubicBezTo>
                    <a:pt x="330429" y="0"/>
                    <a:pt x="336772" y="578"/>
                    <a:pt x="343688" y="2883"/>
                  </a:cubicBezTo>
                  <a:cubicBezTo>
                    <a:pt x="357531" y="7493"/>
                    <a:pt x="373673" y="19025"/>
                    <a:pt x="384632" y="31712"/>
                  </a:cubicBezTo>
                  <a:cubicBezTo>
                    <a:pt x="395593" y="44399"/>
                    <a:pt x="401358" y="58242"/>
                    <a:pt x="404813" y="79007"/>
                  </a:cubicBezTo>
                  <a:cubicBezTo>
                    <a:pt x="408280" y="99759"/>
                    <a:pt x="409435" y="127444"/>
                    <a:pt x="411735" y="151079"/>
                  </a:cubicBezTo>
                  <a:cubicBezTo>
                    <a:pt x="414045" y="174727"/>
                    <a:pt x="417500" y="194336"/>
                    <a:pt x="418085" y="219710"/>
                  </a:cubicBezTo>
                  <a:cubicBezTo>
                    <a:pt x="418656" y="245072"/>
                    <a:pt x="416344" y="276212"/>
                    <a:pt x="416929" y="305054"/>
                  </a:cubicBezTo>
                  <a:cubicBezTo>
                    <a:pt x="417500" y="333883"/>
                    <a:pt x="420967" y="360413"/>
                    <a:pt x="422694" y="385204"/>
                  </a:cubicBezTo>
                  <a:cubicBezTo>
                    <a:pt x="424421" y="410007"/>
                    <a:pt x="424421" y="433070"/>
                    <a:pt x="424421" y="452095"/>
                  </a:cubicBezTo>
                  <a:cubicBezTo>
                    <a:pt x="424421" y="471132"/>
                    <a:pt x="424421" y="486118"/>
                    <a:pt x="423850" y="499961"/>
                  </a:cubicBezTo>
                  <a:cubicBezTo>
                    <a:pt x="423266" y="513804"/>
                    <a:pt x="422110" y="526491"/>
                    <a:pt x="409435" y="542633"/>
                  </a:cubicBezTo>
                  <a:cubicBezTo>
                    <a:pt x="396748" y="558775"/>
                    <a:pt x="372529" y="578384"/>
                    <a:pt x="343688" y="594538"/>
                  </a:cubicBezTo>
                  <a:cubicBezTo>
                    <a:pt x="314858" y="610680"/>
                    <a:pt x="281407" y="623367"/>
                    <a:pt x="249695" y="635470"/>
                  </a:cubicBezTo>
                  <a:cubicBezTo>
                    <a:pt x="217983" y="647586"/>
                    <a:pt x="187998" y="659117"/>
                    <a:pt x="171844" y="655079"/>
                  </a:cubicBezTo>
                  <a:cubicBezTo>
                    <a:pt x="155702" y="651040"/>
                    <a:pt x="153391" y="631431"/>
                    <a:pt x="147625" y="609524"/>
                  </a:cubicBezTo>
                  <a:cubicBezTo>
                    <a:pt x="141860" y="587616"/>
                    <a:pt x="132639" y="563398"/>
                    <a:pt x="119952" y="535712"/>
                  </a:cubicBezTo>
                  <a:cubicBezTo>
                    <a:pt x="107264" y="508038"/>
                    <a:pt x="91110" y="476898"/>
                    <a:pt x="75540" y="453250"/>
                  </a:cubicBezTo>
                  <a:cubicBezTo>
                    <a:pt x="59982" y="429603"/>
                    <a:pt x="44983" y="413461"/>
                    <a:pt x="31724" y="393281"/>
                  </a:cubicBezTo>
                  <a:cubicBezTo>
                    <a:pt x="18453" y="373101"/>
                    <a:pt x="6922" y="348882"/>
                    <a:pt x="3467" y="327546"/>
                  </a:cubicBezTo>
                  <a:cubicBezTo>
                    <a:pt x="0" y="306210"/>
                    <a:pt x="4623" y="287744"/>
                    <a:pt x="15570" y="271602"/>
                  </a:cubicBezTo>
                  <a:cubicBezTo>
                    <a:pt x="26531" y="255461"/>
                    <a:pt x="43828" y="241618"/>
                    <a:pt x="62865" y="228359"/>
                  </a:cubicBezTo>
                  <a:cubicBezTo>
                    <a:pt x="81890" y="215087"/>
                    <a:pt x="102654" y="202400"/>
                    <a:pt x="122251" y="187986"/>
                  </a:cubicBezTo>
                  <a:cubicBezTo>
                    <a:pt x="141860" y="173571"/>
                    <a:pt x="160312" y="157429"/>
                    <a:pt x="176467" y="140704"/>
                  </a:cubicBezTo>
                  <a:cubicBezTo>
                    <a:pt x="192608" y="123978"/>
                    <a:pt x="206452" y="106680"/>
                    <a:pt x="220282" y="88227"/>
                  </a:cubicBezTo>
                  <a:cubicBezTo>
                    <a:pt x="234124" y="69774"/>
                    <a:pt x="247968" y="50165"/>
                    <a:pt x="262382" y="35751"/>
                  </a:cubicBezTo>
                  <a:cubicBezTo>
                    <a:pt x="276797" y="21336"/>
                    <a:pt x="291795" y="12103"/>
                    <a:pt x="305054" y="6337"/>
                  </a:cubicBezTo>
                  <a:cubicBezTo>
                    <a:pt x="311684" y="3454"/>
                    <a:pt x="317884" y="1438"/>
                    <a:pt x="324157" y="71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769">
              <a:extLst>
                <a:ext uri="{FF2B5EF4-FFF2-40B4-BE49-F238E27FC236}">
                  <a16:creationId xmlns:a16="http://schemas.microsoft.com/office/drawing/2014/main" id="{4E6992C2-BC51-4A0B-B2DA-8AB3064F04F2}"/>
                </a:ext>
              </a:extLst>
            </p:cNvPr>
            <p:cNvSpPr/>
            <p:nvPr/>
          </p:nvSpPr>
          <p:spPr>
            <a:xfrm>
              <a:off x="2932061" y="239152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770">
              <a:extLst>
                <a:ext uri="{FF2B5EF4-FFF2-40B4-BE49-F238E27FC236}">
                  <a16:creationId xmlns:a16="http://schemas.microsoft.com/office/drawing/2014/main" id="{A52D53DE-A0FD-4B86-9B12-089A77C612AD}"/>
                </a:ext>
              </a:extLst>
            </p:cNvPr>
            <p:cNvSpPr/>
            <p:nvPr/>
          </p:nvSpPr>
          <p:spPr>
            <a:xfrm>
              <a:off x="3042971" y="603084"/>
              <a:ext cx="415912" cy="30035"/>
            </a:xfrm>
            <a:custGeom>
              <a:avLst/>
              <a:gdLst/>
              <a:ahLst/>
              <a:cxnLst/>
              <a:rect l="0" t="0" r="0" b="0"/>
              <a:pathLst>
                <a:path w="415912" h="30035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29" y="8077"/>
                    <a:pt x="189471" y="16167"/>
                    <a:pt x="239725" y="20790"/>
                  </a:cubicBezTo>
                  <a:cubicBezTo>
                    <a:pt x="289979" y="25412"/>
                    <a:pt x="295758" y="26569"/>
                    <a:pt x="303264" y="24828"/>
                  </a:cubicBezTo>
                  <a:cubicBezTo>
                    <a:pt x="310782" y="23101"/>
                    <a:pt x="320015" y="18478"/>
                    <a:pt x="329260" y="16167"/>
                  </a:cubicBezTo>
                  <a:cubicBezTo>
                    <a:pt x="338506" y="13856"/>
                    <a:pt x="347751" y="13856"/>
                    <a:pt x="356413" y="17323"/>
                  </a:cubicBezTo>
                  <a:cubicBezTo>
                    <a:pt x="365074" y="20790"/>
                    <a:pt x="373164" y="27724"/>
                    <a:pt x="379514" y="28880"/>
                  </a:cubicBezTo>
                  <a:cubicBezTo>
                    <a:pt x="385877" y="30035"/>
                    <a:pt x="390500" y="25412"/>
                    <a:pt x="396266" y="23101"/>
                  </a:cubicBezTo>
                  <a:cubicBezTo>
                    <a:pt x="402044" y="20790"/>
                    <a:pt x="408978" y="20790"/>
                    <a:pt x="412445" y="20790"/>
                  </a:cubicBezTo>
                  <a:cubicBezTo>
                    <a:pt x="415912" y="20790"/>
                    <a:pt x="415912" y="20790"/>
                    <a:pt x="415912" y="207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771">
              <a:extLst>
                <a:ext uri="{FF2B5EF4-FFF2-40B4-BE49-F238E27FC236}">
                  <a16:creationId xmlns:a16="http://schemas.microsoft.com/office/drawing/2014/main" id="{46B384D9-CE4F-4D88-B733-ABBDB7BBB447}"/>
                </a:ext>
              </a:extLst>
            </p:cNvPr>
            <p:cNvSpPr/>
            <p:nvPr/>
          </p:nvSpPr>
          <p:spPr>
            <a:xfrm>
              <a:off x="3036037" y="786776"/>
              <a:ext cx="301535" cy="173292"/>
            </a:xfrm>
            <a:custGeom>
              <a:avLst/>
              <a:gdLst/>
              <a:ahLst/>
              <a:cxnLst/>
              <a:rect l="0" t="0" r="0" b="0"/>
              <a:pathLst>
                <a:path w="301535" h="173292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23" y="3467"/>
                    <a:pt x="9246" y="6934"/>
                    <a:pt x="14440" y="8077"/>
                  </a:cubicBezTo>
                  <a:cubicBezTo>
                    <a:pt x="19646" y="9233"/>
                    <a:pt x="25412" y="8077"/>
                    <a:pt x="29464" y="10389"/>
                  </a:cubicBezTo>
                  <a:cubicBezTo>
                    <a:pt x="33503" y="12700"/>
                    <a:pt x="35814" y="18479"/>
                    <a:pt x="39865" y="20219"/>
                  </a:cubicBezTo>
                  <a:cubicBezTo>
                    <a:pt x="43904" y="21946"/>
                    <a:pt x="49683" y="19634"/>
                    <a:pt x="55461" y="20219"/>
                  </a:cubicBezTo>
                  <a:cubicBezTo>
                    <a:pt x="61239" y="20790"/>
                    <a:pt x="67005" y="24257"/>
                    <a:pt x="71056" y="30035"/>
                  </a:cubicBezTo>
                  <a:cubicBezTo>
                    <a:pt x="75095" y="35814"/>
                    <a:pt x="77406" y="43904"/>
                    <a:pt x="83756" y="50254"/>
                  </a:cubicBezTo>
                  <a:cubicBezTo>
                    <a:pt x="90119" y="56604"/>
                    <a:pt x="100508" y="61227"/>
                    <a:pt x="109181" y="66421"/>
                  </a:cubicBezTo>
                  <a:cubicBezTo>
                    <a:pt x="117843" y="71628"/>
                    <a:pt x="124777" y="77407"/>
                    <a:pt x="131711" y="78562"/>
                  </a:cubicBezTo>
                  <a:cubicBezTo>
                    <a:pt x="138633" y="79718"/>
                    <a:pt x="145567" y="76251"/>
                    <a:pt x="153657" y="75095"/>
                  </a:cubicBezTo>
                  <a:cubicBezTo>
                    <a:pt x="161747" y="73940"/>
                    <a:pt x="170993" y="75095"/>
                    <a:pt x="180810" y="75667"/>
                  </a:cubicBezTo>
                  <a:cubicBezTo>
                    <a:pt x="190627" y="76251"/>
                    <a:pt x="201028" y="76251"/>
                    <a:pt x="213156" y="77978"/>
                  </a:cubicBezTo>
                  <a:cubicBezTo>
                    <a:pt x="225285" y="79718"/>
                    <a:pt x="239154" y="83172"/>
                    <a:pt x="246088" y="87795"/>
                  </a:cubicBezTo>
                  <a:cubicBezTo>
                    <a:pt x="253009" y="92418"/>
                    <a:pt x="253009" y="98196"/>
                    <a:pt x="254165" y="106858"/>
                  </a:cubicBezTo>
                  <a:cubicBezTo>
                    <a:pt x="255320" y="115532"/>
                    <a:pt x="257632" y="127076"/>
                    <a:pt x="261099" y="135166"/>
                  </a:cubicBezTo>
                  <a:cubicBezTo>
                    <a:pt x="264566" y="143256"/>
                    <a:pt x="269189" y="147879"/>
                    <a:pt x="276123" y="153657"/>
                  </a:cubicBezTo>
                  <a:cubicBezTo>
                    <a:pt x="283057" y="159423"/>
                    <a:pt x="292290" y="166357"/>
                    <a:pt x="296913" y="169825"/>
                  </a:cubicBezTo>
                  <a:cubicBezTo>
                    <a:pt x="301535" y="173292"/>
                    <a:pt x="301535" y="173292"/>
                    <a:pt x="301535" y="17329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772">
              <a:extLst>
                <a:ext uri="{FF2B5EF4-FFF2-40B4-BE49-F238E27FC236}">
                  <a16:creationId xmlns:a16="http://schemas.microsoft.com/office/drawing/2014/main" id="{52B47742-80EE-4FF8-90FF-BF14637E7386}"/>
                </a:ext>
              </a:extLst>
            </p:cNvPr>
            <p:cNvSpPr/>
            <p:nvPr/>
          </p:nvSpPr>
          <p:spPr>
            <a:xfrm>
              <a:off x="2550807" y="180237"/>
              <a:ext cx="31191" cy="568414"/>
            </a:xfrm>
            <a:custGeom>
              <a:avLst/>
              <a:gdLst/>
              <a:ahLst/>
              <a:cxnLst/>
              <a:rect l="0" t="0" r="0" b="0"/>
              <a:pathLst>
                <a:path w="31191" h="568414">
                  <a:moveTo>
                    <a:pt x="0" y="0"/>
                  </a:moveTo>
                  <a:lnTo>
                    <a:pt x="31191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773">
              <a:extLst>
                <a:ext uri="{FF2B5EF4-FFF2-40B4-BE49-F238E27FC236}">
                  <a16:creationId xmlns:a16="http://schemas.microsoft.com/office/drawing/2014/main" id="{FE8089A9-0C4A-488B-AC95-CD88DF32C307}"/>
                </a:ext>
              </a:extLst>
            </p:cNvPr>
            <p:cNvSpPr/>
            <p:nvPr/>
          </p:nvSpPr>
          <p:spPr>
            <a:xfrm>
              <a:off x="2569006" y="512964"/>
              <a:ext cx="476568" cy="0"/>
            </a:xfrm>
            <a:custGeom>
              <a:avLst/>
              <a:gdLst/>
              <a:ahLst/>
              <a:cxnLst/>
              <a:rect l="0" t="0" r="0" b="0"/>
              <a:pathLst>
                <a:path w="476568">
                  <a:moveTo>
                    <a:pt x="4765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774">
              <a:extLst>
                <a:ext uri="{FF2B5EF4-FFF2-40B4-BE49-F238E27FC236}">
                  <a16:creationId xmlns:a16="http://schemas.microsoft.com/office/drawing/2014/main" id="{AD9075C6-859F-4008-A007-BF5ECFD5778B}"/>
                </a:ext>
              </a:extLst>
            </p:cNvPr>
            <p:cNvSpPr/>
            <p:nvPr/>
          </p:nvSpPr>
          <p:spPr>
            <a:xfrm>
              <a:off x="0" y="23"/>
              <a:ext cx="1382902" cy="992403"/>
            </a:xfrm>
            <a:custGeom>
              <a:avLst/>
              <a:gdLst/>
              <a:ahLst/>
              <a:cxnLst/>
              <a:rect l="0" t="0" r="0" b="0"/>
              <a:pathLst>
                <a:path w="1382902" h="992403">
                  <a:moveTo>
                    <a:pt x="622719" y="57188"/>
                  </a:moveTo>
                  <a:cubicBezTo>
                    <a:pt x="613473" y="61226"/>
                    <a:pt x="599605" y="63538"/>
                    <a:pt x="582282" y="67576"/>
                  </a:cubicBezTo>
                  <a:cubicBezTo>
                    <a:pt x="564946" y="71628"/>
                    <a:pt x="544157" y="77406"/>
                    <a:pt x="528561" y="93002"/>
                  </a:cubicBezTo>
                  <a:cubicBezTo>
                    <a:pt x="512966" y="108598"/>
                    <a:pt x="502565" y="134010"/>
                    <a:pt x="499669" y="149606"/>
                  </a:cubicBezTo>
                  <a:cubicBezTo>
                    <a:pt x="496785" y="165201"/>
                    <a:pt x="501408" y="170980"/>
                    <a:pt x="503720" y="173863"/>
                  </a:cubicBezTo>
                  <a:cubicBezTo>
                    <a:pt x="506031" y="176758"/>
                    <a:pt x="506031" y="176758"/>
                    <a:pt x="494474" y="176758"/>
                  </a:cubicBezTo>
                  <a:cubicBezTo>
                    <a:pt x="482917" y="176758"/>
                    <a:pt x="459816" y="176758"/>
                    <a:pt x="448259" y="176758"/>
                  </a:cubicBezTo>
                  <a:cubicBezTo>
                    <a:pt x="436714" y="176758"/>
                    <a:pt x="436714" y="176758"/>
                    <a:pt x="436714" y="172136"/>
                  </a:cubicBezTo>
                  <a:cubicBezTo>
                    <a:pt x="436714" y="167513"/>
                    <a:pt x="436714" y="158267"/>
                    <a:pt x="425729" y="150190"/>
                  </a:cubicBezTo>
                  <a:cubicBezTo>
                    <a:pt x="414756" y="142100"/>
                    <a:pt x="392810" y="135166"/>
                    <a:pt x="374904" y="129387"/>
                  </a:cubicBezTo>
                  <a:cubicBezTo>
                    <a:pt x="356997" y="123609"/>
                    <a:pt x="343129" y="118986"/>
                    <a:pt x="325793" y="125349"/>
                  </a:cubicBezTo>
                  <a:cubicBezTo>
                    <a:pt x="308470" y="131699"/>
                    <a:pt x="287667" y="149034"/>
                    <a:pt x="272072" y="168668"/>
                  </a:cubicBezTo>
                  <a:cubicBezTo>
                    <a:pt x="256477" y="188315"/>
                    <a:pt x="246087" y="210260"/>
                    <a:pt x="236258" y="228752"/>
                  </a:cubicBezTo>
                  <a:cubicBezTo>
                    <a:pt x="226440" y="247230"/>
                    <a:pt x="217195" y="262255"/>
                    <a:pt x="203340" y="275539"/>
                  </a:cubicBezTo>
                  <a:cubicBezTo>
                    <a:pt x="189471" y="288823"/>
                    <a:pt x="170993" y="300380"/>
                    <a:pt x="152502" y="313664"/>
                  </a:cubicBezTo>
                  <a:cubicBezTo>
                    <a:pt x="134023" y="326948"/>
                    <a:pt x="115532" y="341973"/>
                    <a:pt x="102247" y="352361"/>
                  </a:cubicBezTo>
                  <a:cubicBezTo>
                    <a:pt x="88963" y="362762"/>
                    <a:pt x="80873" y="368541"/>
                    <a:pt x="69317" y="377202"/>
                  </a:cubicBezTo>
                  <a:cubicBezTo>
                    <a:pt x="57772" y="385863"/>
                    <a:pt x="42748" y="397420"/>
                    <a:pt x="30619" y="410133"/>
                  </a:cubicBezTo>
                  <a:cubicBezTo>
                    <a:pt x="18491" y="422833"/>
                    <a:pt x="9245" y="436702"/>
                    <a:pt x="4623" y="452297"/>
                  </a:cubicBezTo>
                  <a:cubicBezTo>
                    <a:pt x="0" y="467893"/>
                    <a:pt x="0" y="485228"/>
                    <a:pt x="1156" y="503135"/>
                  </a:cubicBezTo>
                  <a:cubicBezTo>
                    <a:pt x="2311" y="521042"/>
                    <a:pt x="4623" y="539521"/>
                    <a:pt x="10973" y="553389"/>
                  </a:cubicBezTo>
                  <a:cubicBezTo>
                    <a:pt x="17335" y="567258"/>
                    <a:pt x="27724" y="576490"/>
                    <a:pt x="37554" y="591515"/>
                  </a:cubicBezTo>
                  <a:cubicBezTo>
                    <a:pt x="47371" y="606539"/>
                    <a:pt x="56617" y="627329"/>
                    <a:pt x="66433" y="643508"/>
                  </a:cubicBezTo>
                  <a:cubicBezTo>
                    <a:pt x="76250" y="659676"/>
                    <a:pt x="86652" y="671233"/>
                    <a:pt x="97053" y="686828"/>
                  </a:cubicBezTo>
                  <a:cubicBezTo>
                    <a:pt x="107442" y="702423"/>
                    <a:pt x="117843" y="722058"/>
                    <a:pt x="127088" y="741120"/>
                  </a:cubicBezTo>
                  <a:cubicBezTo>
                    <a:pt x="136321" y="760183"/>
                    <a:pt x="144411" y="778675"/>
                    <a:pt x="150775" y="792543"/>
                  </a:cubicBezTo>
                  <a:cubicBezTo>
                    <a:pt x="157125" y="806398"/>
                    <a:pt x="161747" y="815644"/>
                    <a:pt x="160592" y="825461"/>
                  </a:cubicBezTo>
                  <a:cubicBezTo>
                    <a:pt x="159435" y="835279"/>
                    <a:pt x="152502" y="845680"/>
                    <a:pt x="146723" y="852614"/>
                  </a:cubicBezTo>
                  <a:cubicBezTo>
                    <a:pt x="140944" y="859548"/>
                    <a:pt x="136321" y="863015"/>
                    <a:pt x="135179" y="866482"/>
                  </a:cubicBezTo>
                  <a:cubicBezTo>
                    <a:pt x="134023" y="869950"/>
                    <a:pt x="136321" y="873404"/>
                    <a:pt x="144996" y="876871"/>
                  </a:cubicBezTo>
                  <a:cubicBezTo>
                    <a:pt x="153657" y="880338"/>
                    <a:pt x="168681" y="883805"/>
                    <a:pt x="184277" y="883234"/>
                  </a:cubicBezTo>
                  <a:cubicBezTo>
                    <a:pt x="199872" y="882650"/>
                    <a:pt x="216040" y="878027"/>
                    <a:pt x="227025" y="873988"/>
                  </a:cubicBezTo>
                  <a:cubicBezTo>
                    <a:pt x="237998" y="869950"/>
                    <a:pt x="243777" y="866482"/>
                    <a:pt x="257632" y="858392"/>
                  </a:cubicBezTo>
                  <a:cubicBezTo>
                    <a:pt x="271500" y="850303"/>
                    <a:pt x="293446" y="837590"/>
                    <a:pt x="310197" y="830084"/>
                  </a:cubicBezTo>
                  <a:cubicBezTo>
                    <a:pt x="326948" y="822579"/>
                    <a:pt x="338506" y="820267"/>
                    <a:pt x="350062" y="818528"/>
                  </a:cubicBezTo>
                  <a:cubicBezTo>
                    <a:pt x="361620" y="816800"/>
                    <a:pt x="373164" y="815645"/>
                    <a:pt x="384721" y="811606"/>
                  </a:cubicBezTo>
                  <a:cubicBezTo>
                    <a:pt x="396277" y="807555"/>
                    <a:pt x="407822" y="800621"/>
                    <a:pt x="422846" y="791959"/>
                  </a:cubicBezTo>
                  <a:cubicBezTo>
                    <a:pt x="437858" y="783298"/>
                    <a:pt x="456349" y="772896"/>
                    <a:pt x="475983" y="762495"/>
                  </a:cubicBezTo>
                  <a:cubicBezTo>
                    <a:pt x="495629" y="752106"/>
                    <a:pt x="516420" y="741705"/>
                    <a:pt x="531444" y="733044"/>
                  </a:cubicBezTo>
                  <a:cubicBezTo>
                    <a:pt x="546468" y="724370"/>
                    <a:pt x="555701" y="717448"/>
                    <a:pt x="573036" y="713397"/>
                  </a:cubicBezTo>
                  <a:cubicBezTo>
                    <a:pt x="590359" y="709358"/>
                    <a:pt x="615785" y="708203"/>
                    <a:pt x="636575" y="707618"/>
                  </a:cubicBezTo>
                  <a:cubicBezTo>
                    <a:pt x="657377" y="707047"/>
                    <a:pt x="673544" y="707047"/>
                    <a:pt x="691452" y="711085"/>
                  </a:cubicBezTo>
                  <a:cubicBezTo>
                    <a:pt x="709358" y="715137"/>
                    <a:pt x="729005" y="723214"/>
                    <a:pt x="746328" y="734771"/>
                  </a:cubicBezTo>
                  <a:cubicBezTo>
                    <a:pt x="763663" y="746328"/>
                    <a:pt x="778675" y="761340"/>
                    <a:pt x="790816" y="778675"/>
                  </a:cubicBezTo>
                  <a:cubicBezTo>
                    <a:pt x="802945" y="795998"/>
                    <a:pt x="812190" y="815645"/>
                    <a:pt x="818540" y="828357"/>
                  </a:cubicBezTo>
                  <a:cubicBezTo>
                    <a:pt x="824890" y="841057"/>
                    <a:pt x="828357" y="846836"/>
                    <a:pt x="830097" y="849731"/>
                  </a:cubicBezTo>
                  <a:cubicBezTo>
                    <a:pt x="831824" y="852614"/>
                    <a:pt x="831824" y="852614"/>
                    <a:pt x="834707" y="847992"/>
                  </a:cubicBezTo>
                  <a:cubicBezTo>
                    <a:pt x="837602" y="843369"/>
                    <a:pt x="843381" y="834123"/>
                    <a:pt x="850316" y="822579"/>
                  </a:cubicBezTo>
                  <a:cubicBezTo>
                    <a:pt x="857238" y="811022"/>
                    <a:pt x="865327" y="797153"/>
                    <a:pt x="869950" y="789076"/>
                  </a:cubicBezTo>
                  <a:cubicBezTo>
                    <a:pt x="874573" y="780986"/>
                    <a:pt x="875728" y="778675"/>
                    <a:pt x="876884" y="778091"/>
                  </a:cubicBezTo>
                  <a:cubicBezTo>
                    <a:pt x="878039" y="777519"/>
                    <a:pt x="879195" y="778675"/>
                    <a:pt x="881507" y="783869"/>
                  </a:cubicBezTo>
                  <a:cubicBezTo>
                    <a:pt x="883818" y="789076"/>
                    <a:pt x="887285" y="798309"/>
                    <a:pt x="889597" y="808710"/>
                  </a:cubicBezTo>
                  <a:cubicBezTo>
                    <a:pt x="891895" y="819112"/>
                    <a:pt x="893051" y="830669"/>
                    <a:pt x="897102" y="843953"/>
                  </a:cubicBezTo>
                  <a:cubicBezTo>
                    <a:pt x="901141" y="857237"/>
                    <a:pt x="908075" y="872248"/>
                    <a:pt x="915009" y="887273"/>
                  </a:cubicBezTo>
                  <a:cubicBezTo>
                    <a:pt x="921944" y="902297"/>
                    <a:pt x="928865" y="917308"/>
                    <a:pt x="938110" y="928281"/>
                  </a:cubicBezTo>
                  <a:cubicBezTo>
                    <a:pt x="947356" y="939266"/>
                    <a:pt x="958913" y="946188"/>
                    <a:pt x="973353" y="953706"/>
                  </a:cubicBezTo>
                  <a:cubicBezTo>
                    <a:pt x="987793" y="961212"/>
                    <a:pt x="1005116" y="969302"/>
                    <a:pt x="1017257" y="975080"/>
                  </a:cubicBezTo>
                  <a:cubicBezTo>
                    <a:pt x="1029385" y="980859"/>
                    <a:pt x="1036320" y="984326"/>
                    <a:pt x="1046137" y="982586"/>
                  </a:cubicBezTo>
                  <a:cubicBezTo>
                    <a:pt x="1055954" y="980859"/>
                    <a:pt x="1068667" y="973925"/>
                    <a:pt x="1081367" y="975080"/>
                  </a:cubicBezTo>
                  <a:cubicBezTo>
                    <a:pt x="1094079" y="976236"/>
                    <a:pt x="1106792" y="985469"/>
                    <a:pt x="1120077" y="988936"/>
                  </a:cubicBezTo>
                  <a:cubicBezTo>
                    <a:pt x="1133360" y="992403"/>
                    <a:pt x="1147229" y="990092"/>
                    <a:pt x="1161669" y="985469"/>
                  </a:cubicBezTo>
                  <a:cubicBezTo>
                    <a:pt x="1176108" y="980859"/>
                    <a:pt x="1191133" y="973925"/>
                    <a:pt x="1206144" y="970458"/>
                  </a:cubicBezTo>
                  <a:cubicBezTo>
                    <a:pt x="1221168" y="966991"/>
                    <a:pt x="1236180" y="966991"/>
                    <a:pt x="1246009" y="966407"/>
                  </a:cubicBezTo>
                  <a:cubicBezTo>
                    <a:pt x="1255827" y="965835"/>
                    <a:pt x="1260449" y="964680"/>
                    <a:pt x="1265072" y="957745"/>
                  </a:cubicBezTo>
                  <a:cubicBezTo>
                    <a:pt x="1269682" y="950811"/>
                    <a:pt x="1274305" y="938111"/>
                    <a:pt x="1279513" y="924243"/>
                  </a:cubicBezTo>
                  <a:cubicBezTo>
                    <a:pt x="1284706" y="910374"/>
                    <a:pt x="1290485" y="895363"/>
                    <a:pt x="1297419" y="878612"/>
                  </a:cubicBezTo>
                  <a:cubicBezTo>
                    <a:pt x="1304353" y="861860"/>
                    <a:pt x="1312431" y="843369"/>
                    <a:pt x="1322260" y="821995"/>
                  </a:cubicBezTo>
                  <a:cubicBezTo>
                    <a:pt x="1332077" y="800621"/>
                    <a:pt x="1343622" y="776364"/>
                    <a:pt x="1352867" y="757301"/>
                  </a:cubicBezTo>
                  <a:cubicBezTo>
                    <a:pt x="1362112" y="738239"/>
                    <a:pt x="1369048" y="724370"/>
                    <a:pt x="1374242" y="702996"/>
                  </a:cubicBezTo>
                  <a:cubicBezTo>
                    <a:pt x="1379448" y="681635"/>
                    <a:pt x="1382902" y="652742"/>
                    <a:pt x="1382902" y="626745"/>
                  </a:cubicBezTo>
                  <a:cubicBezTo>
                    <a:pt x="1382902" y="600761"/>
                    <a:pt x="1379448" y="577647"/>
                    <a:pt x="1374242" y="558013"/>
                  </a:cubicBezTo>
                  <a:cubicBezTo>
                    <a:pt x="1369048" y="538366"/>
                    <a:pt x="1362112" y="522199"/>
                    <a:pt x="1355179" y="508331"/>
                  </a:cubicBezTo>
                  <a:cubicBezTo>
                    <a:pt x="1348244" y="494462"/>
                    <a:pt x="1341323" y="482918"/>
                    <a:pt x="1332077" y="471945"/>
                  </a:cubicBezTo>
                  <a:cubicBezTo>
                    <a:pt x="1322832" y="460959"/>
                    <a:pt x="1311275" y="450571"/>
                    <a:pt x="1292213" y="436131"/>
                  </a:cubicBezTo>
                  <a:cubicBezTo>
                    <a:pt x="1273149" y="421679"/>
                    <a:pt x="1246581" y="403200"/>
                    <a:pt x="1228674" y="385293"/>
                  </a:cubicBezTo>
                  <a:cubicBezTo>
                    <a:pt x="1210766" y="367386"/>
                    <a:pt x="1201521" y="350050"/>
                    <a:pt x="1190548" y="330416"/>
                  </a:cubicBezTo>
                  <a:cubicBezTo>
                    <a:pt x="1179575" y="310769"/>
                    <a:pt x="1166863" y="288823"/>
                    <a:pt x="1158773" y="265722"/>
                  </a:cubicBezTo>
                  <a:cubicBezTo>
                    <a:pt x="1150696" y="242608"/>
                    <a:pt x="1147229" y="218351"/>
                    <a:pt x="1143178" y="194666"/>
                  </a:cubicBezTo>
                  <a:cubicBezTo>
                    <a:pt x="1139139" y="170980"/>
                    <a:pt x="1134516" y="147879"/>
                    <a:pt x="1124699" y="140945"/>
                  </a:cubicBezTo>
                  <a:cubicBezTo>
                    <a:pt x="1114882" y="134010"/>
                    <a:pt x="1099858" y="143256"/>
                    <a:pt x="1089456" y="128816"/>
                  </a:cubicBezTo>
                  <a:cubicBezTo>
                    <a:pt x="1079068" y="114376"/>
                    <a:pt x="1073290" y="76251"/>
                    <a:pt x="1068082" y="48514"/>
                  </a:cubicBezTo>
                  <a:cubicBezTo>
                    <a:pt x="1062888" y="20789"/>
                    <a:pt x="1058265" y="3454"/>
                    <a:pt x="1054798" y="1727"/>
                  </a:cubicBezTo>
                  <a:cubicBezTo>
                    <a:pt x="1051331" y="0"/>
                    <a:pt x="1049020" y="13855"/>
                    <a:pt x="1046137" y="23673"/>
                  </a:cubicBezTo>
                  <a:cubicBezTo>
                    <a:pt x="1043242" y="33502"/>
                    <a:pt x="1039787" y="39281"/>
                    <a:pt x="1035735" y="50825"/>
                  </a:cubicBezTo>
                  <a:cubicBezTo>
                    <a:pt x="1031697" y="62382"/>
                    <a:pt x="1027075" y="79705"/>
                    <a:pt x="1022452" y="95885"/>
                  </a:cubicBezTo>
                  <a:cubicBezTo>
                    <a:pt x="1017829" y="112064"/>
                    <a:pt x="1013206" y="127076"/>
                    <a:pt x="1008011" y="147879"/>
                  </a:cubicBezTo>
                  <a:cubicBezTo>
                    <a:pt x="1002817" y="168668"/>
                    <a:pt x="997038" y="195237"/>
                    <a:pt x="993571" y="211417"/>
                  </a:cubicBezTo>
                  <a:cubicBezTo>
                    <a:pt x="990104" y="227597"/>
                    <a:pt x="988949" y="233363"/>
                    <a:pt x="984910" y="240881"/>
                  </a:cubicBezTo>
                  <a:cubicBezTo>
                    <a:pt x="980859" y="248386"/>
                    <a:pt x="973925" y="257632"/>
                    <a:pt x="966991" y="264566"/>
                  </a:cubicBezTo>
                  <a:cubicBezTo>
                    <a:pt x="960069" y="271488"/>
                    <a:pt x="953135" y="276110"/>
                    <a:pt x="945629" y="277266"/>
                  </a:cubicBezTo>
                  <a:cubicBezTo>
                    <a:pt x="938110" y="278422"/>
                    <a:pt x="930021" y="276110"/>
                    <a:pt x="920204" y="272072"/>
                  </a:cubicBezTo>
                  <a:cubicBezTo>
                    <a:pt x="910386" y="268021"/>
                    <a:pt x="898830" y="262255"/>
                    <a:pt x="869378" y="244919"/>
                  </a:cubicBezTo>
                  <a:cubicBezTo>
                    <a:pt x="839915" y="227597"/>
                    <a:pt x="792543" y="198704"/>
                    <a:pt x="768858" y="184264"/>
                  </a:cubicBezTo>
                  <a:cubicBezTo>
                    <a:pt x="745172" y="169824"/>
                    <a:pt x="745172" y="169824"/>
                    <a:pt x="753846" y="162890"/>
                  </a:cubicBezTo>
                  <a:cubicBezTo>
                    <a:pt x="762508" y="155956"/>
                    <a:pt x="779831" y="142100"/>
                    <a:pt x="790232" y="131127"/>
                  </a:cubicBezTo>
                  <a:cubicBezTo>
                    <a:pt x="800633" y="120142"/>
                    <a:pt x="804100" y="112064"/>
                    <a:pt x="811034" y="104546"/>
                  </a:cubicBezTo>
                  <a:cubicBezTo>
                    <a:pt x="817956" y="97041"/>
                    <a:pt x="828357" y="90106"/>
                    <a:pt x="834707" y="83172"/>
                  </a:cubicBezTo>
                  <a:cubicBezTo>
                    <a:pt x="841070" y="76251"/>
                    <a:pt x="843381" y="69316"/>
                    <a:pt x="841642" y="66421"/>
                  </a:cubicBezTo>
                  <a:cubicBezTo>
                    <a:pt x="839915" y="63538"/>
                    <a:pt x="834135" y="64694"/>
                    <a:pt x="815645" y="65849"/>
                  </a:cubicBezTo>
                  <a:cubicBezTo>
                    <a:pt x="797166" y="67005"/>
                    <a:pt x="765975" y="68161"/>
                    <a:pt x="741133" y="65265"/>
                  </a:cubicBezTo>
                  <a:cubicBezTo>
                    <a:pt x="716292" y="62382"/>
                    <a:pt x="697814" y="55448"/>
                    <a:pt x="682219" y="50825"/>
                  </a:cubicBezTo>
                  <a:cubicBezTo>
                    <a:pt x="666611" y="46202"/>
                    <a:pt x="653911" y="43891"/>
                    <a:pt x="645236" y="45631"/>
                  </a:cubicBezTo>
                  <a:cubicBezTo>
                    <a:pt x="636575" y="47358"/>
                    <a:pt x="631952" y="53136"/>
                    <a:pt x="622719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775">
              <a:extLst>
                <a:ext uri="{FF2B5EF4-FFF2-40B4-BE49-F238E27FC236}">
                  <a16:creationId xmlns:a16="http://schemas.microsoft.com/office/drawing/2014/main" id="{63D70F5A-CCE1-420A-A41B-9EEC09FD7F44}"/>
                </a:ext>
              </a:extLst>
            </p:cNvPr>
            <p:cNvSpPr/>
            <p:nvPr/>
          </p:nvSpPr>
          <p:spPr>
            <a:xfrm>
              <a:off x="1038047" y="1052510"/>
              <a:ext cx="118999" cy="103391"/>
            </a:xfrm>
            <a:custGeom>
              <a:avLst/>
              <a:gdLst/>
              <a:ahLst/>
              <a:cxnLst/>
              <a:rect l="0" t="0" r="0" b="0"/>
              <a:pathLst>
                <a:path w="118999" h="103391">
                  <a:moveTo>
                    <a:pt x="4039" y="279"/>
                  </a:moveTo>
                  <a:cubicBezTo>
                    <a:pt x="0" y="571"/>
                    <a:pt x="0" y="5194"/>
                    <a:pt x="1448" y="15888"/>
                  </a:cubicBezTo>
                  <a:cubicBezTo>
                    <a:pt x="2896" y="26568"/>
                    <a:pt x="5779" y="43319"/>
                    <a:pt x="9538" y="54585"/>
                  </a:cubicBezTo>
                  <a:cubicBezTo>
                    <a:pt x="13284" y="65849"/>
                    <a:pt x="17907" y="71628"/>
                    <a:pt x="22530" y="77114"/>
                  </a:cubicBezTo>
                  <a:cubicBezTo>
                    <a:pt x="27153" y="82601"/>
                    <a:pt x="31776" y="87795"/>
                    <a:pt x="36399" y="92126"/>
                  </a:cubicBezTo>
                  <a:cubicBezTo>
                    <a:pt x="41022" y="96469"/>
                    <a:pt x="45631" y="99936"/>
                    <a:pt x="49974" y="101664"/>
                  </a:cubicBezTo>
                  <a:cubicBezTo>
                    <a:pt x="54305" y="103391"/>
                    <a:pt x="58344" y="103391"/>
                    <a:pt x="63539" y="101664"/>
                  </a:cubicBezTo>
                  <a:cubicBezTo>
                    <a:pt x="68745" y="99936"/>
                    <a:pt x="75095" y="96469"/>
                    <a:pt x="80010" y="93573"/>
                  </a:cubicBezTo>
                  <a:cubicBezTo>
                    <a:pt x="84913" y="90691"/>
                    <a:pt x="88380" y="88379"/>
                    <a:pt x="92139" y="88379"/>
                  </a:cubicBezTo>
                  <a:cubicBezTo>
                    <a:pt x="95898" y="88379"/>
                    <a:pt x="99937" y="90691"/>
                    <a:pt x="102540" y="88951"/>
                  </a:cubicBezTo>
                  <a:cubicBezTo>
                    <a:pt x="105131" y="87224"/>
                    <a:pt x="106287" y="81445"/>
                    <a:pt x="107163" y="75959"/>
                  </a:cubicBezTo>
                  <a:cubicBezTo>
                    <a:pt x="108026" y="70473"/>
                    <a:pt x="108598" y="65265"/>
                    <a:pt x="110338" y="57468"/>
                  </a:cubicBezTo>
                  <a:cubicBezTo>
                    <a:pt x="112065" y="49670"/>
                    <a:pt x="114960" y="39281"/>
                    <a:pt x="116395" y="30328"/>
                  </a:cubicBezTo>
                  <a:cubicBezTo>
                    <a:pt x="117843" y="21374"/>
                    <a:pt x="117843" y="13856"/>
                    <a:pt x="118135" y="10389"/>
                  </a:cubicBezTo>
                  <a:cubicBezTo>
                    <a:pt x="118415" y="6934"/>
                    <a:pt x="118999" y="7506"/>
                    <a:pt x="115532" y="7506"/>
                  </a:cubicBezTo>
                  <a:cubicBezTo>
                    <a:pt x="112065" y="7506"/>
                    <a:pt x="104560" y="6934"/>
                    <a:pt x="99352" y="7798"/>
                  </a:cubicBezTo>
                  <a:cubicBezTo>
                    <a:pt x="94158" y="8661"/>
                    <a:pt x="91275" y="10973"/>
                    <a:pt x="87224" y="12421"/>
                  </a:cubicBezTo>
                  <a:cubicBezTo>
                    <a:pt x="83185" y="13856"/>
                    <a:pt x="77991" y="14440"/>
                    <a:pt x="71336" y="15304"/>
                  </a:cubicBezTo>
                  <a:cubicBezTo>
                    <a:pt x="64694" y="16167"/>
                    <a:pt x="56617" y="17323"/>
                    <a:pt x="48526" y="16167"/>
                  </a:cubicBezTo>
                  <a:cubicBezTo>
                    <a:pt x="40437" y="15011"/>
                    <a:pt x="32347" y="11544"/>
                    <a:pt x="24257" y="7798"/>
                  </a:cubicBezTo>
                  <a:cubicBezTo>
                    <a:pt x="16180" y="4039"/>
                    <a:pt x="8090" y="0"/>
                    <a:pt x="4039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776">
              <a:extLst>
                <a:ext uri="{FF2B5EF4-FFF2-40B4-BE49-F238E27FC236}">
                  <a16:creationId xmlns:a16="http://schemas.microsoft.com/office/drawing/2014/main" id="{35C26999-454D-4369-8F14-4277668A802D}"/>
                </a:ext>
              </a:extLst>
            </p:cNvPr>
            <p:cNvSpPr/>
            <p:nvPr/>
          </p:nvSpPr>
          <p:spPr>
            <a:xfrm>
              <a:off x="951395" y="512976"/>
              <a:ext cx="18199" cy="427177"/>
            </a:xfrm>
            <a:custGeom>
              <a:avLst/>
              <a:gdLst/>
              <a:ahLst/>
              <a:cxnLst/>
              <a:rect l="0" t="0" r="0" b="0"/>
              <a:pathLst>
                <a:path w="18199" h="427177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777">
              <a:extLst>
                <a:ext uri="{FF2B5EF4-FFF2-40B4-BE49-F238E27FC236}">
                  <a16:creationId xmlns:a16="http://schemas.microsoft.com/office/drawing/2014/main" id="{1FDE2B6E-EAD5-4280-AA31-0D25F16E9018}"/>
                </a:ext>
              </a:extLst>
            </p:cNvPr>
            <p:cNvSpPr/>
            <p:nvPr/>
          </p:nvSpPr>
          <p:spPr>
            <a:xfrm>
              <a:off x="856081" y="239164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778">
              <a:extLst>
                <a:ext uri="{FF2B5EF4-FFF2-40B4-BE49-F238E27FC236}">
                  <a16:creationId xmlns:a16="http://schemas.microsoft.com/office/drawing/2014/main" id="{36591FC3-5BF1-464D-B250-78BD33C38E06}"/>
                </a:ext>
              </a:extLst>
            </p:cNvPr>
            <p:cNvSpPr/>
            <p:nvPr/>
          </p:nvSpPr>
          <p:spPr>
            <a:xfrm>
              <a:off x="966991" y="603095"/>
              <a:ext cx="415912" cy="30036"/>
            </a:xfrm>
            <a:custGeom>
              <a:avLst/>
              <a:gdLst/>
              <a:ahLst/>
              <a:cxnLst/>
              <a:rect l="0" t="0" r="0" b="0"/>
              <a:pathLst>
                <a:path w="415912" h="30036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42" y="8077"/>
                    <a:pt x="189471" y="16168"/>
                    <a:pt x="239738" y="20791"/>
                  </a:cubicBezTo>
                  <a:cubicBezTo>
                    <a:pt x="289992" y="25413"/>
                    <a:pt x="295770" y="26569"/>
                    <a:pt x="303276" y="24829"/>
                  </a:cubicBezTo>
                  <a:cubicBezTo>
                    <a:pt x="310782" y="23102"/>
                    <a:pt x="320027" y="18479"/>
                    <a:pt x="329273" y="16168"/>
                  </a:cubicBezTo>
                  <a:cubicBezTo>
                    <a:pt x="338518" y="13857"/>
                    <a:pt x="347751" y="13857"/>
                    <a:pt x="356426" y="17323"/>
                  </a:cubicBezTo>
                  <a:cubicBezTo>
                    <a:pt x="365086" y="20791"/>
                    <a:pt x="373176" y="27725"/>
                    <a:pt x="379526" y="28880"/>
                  </a:cubicBezTo>
                  <a:cubicBezTo>
                    <a:pt x="385876" y="30036"/>
                    <a:pt x="390499" y="25413"/>
                    <a:pt x="396278" y="23102"/>
                  </a:cubicBezTo>
                  <a:cubicBezTo>
                    <a:pt x="402057" y="20791"/>
                    <a:pt x="408991" y="20791"/>
                    <a:pt x="412458" y="20791"/>
                  </a:cubicBezTo>
                  <a:cubicBezTo>
                    <a:pt x="415912" y="20791"/>
                    <a:pt x="415912" y="20791"/>
                    <a:pt x="415912" y="207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779">
              <a:extLst>
                <a:ext uri="{FF2B5EF4-FFF2-40B4-BE49-F238E27FC236}">
                  <a16:creationId xmlns:a16="http://schemas.microsoft.com/office/drawing/2014/main" id="{A1A9E535-01E5-4032-9500-907E7CA55326}"/>
                </a:ext>
              </a:extLst>
            </p:cNvPr>
            <p:cNvSpPr/>
            <p:nvPr/>
          </p:nvSpPr>
          <p:spPr>
            <a:xfrm>
              <a:off x="960069" y="786788"/>
              <a:ext cx="301537" cy="173292"/>
            </a:xfrm>
            <a:custGeom>
              <a:avLst/>
              <a:gdLst/>
              <a:ahLst/>
              <a:cxnLst/>
              <a:rect l="0" t="0" r="0" b="0"/>
              <a:pathLst>
                <a:path w="301537" h="173292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23" y="3467"/>
                    <a:pt x="9234" y="6934"/>
                    <a:pt x="14440" y="8090"/>
                  </a:cubicBezTo>
                  <a:cubicBezTo>
                    <a:pt x="19634" y="9233"/>
                    <a:pt x="25413" y="8090"/>
                    <a:pt x="29452" y="10389"/>
                  </a:cubicBezTo>
                  <a:cubicBezTo>
                    <a:pt x="33503" y="12700"/>
                    <a:pt x="35815" y="18478"/>
                    <a:pt x="39853" y="20219"/>
                  </a:cubicBezTo>
                  <a:cubicBezTo>
                    <a:pt x="43892" y="21946"/>
                    <a:pt x="49670" y="19634"/>
                    <a:pt x="55449" y="20219"/>
                  </a:cubicBezTo>
                  <a:cubicBezTo>
                    <a:pt x="61227" y="20790"/>
                    <a:pt x="67006" y="24257"/>
                    <a:pt x="71044" y="30035"/>
                  </a:cubicBezTo>
                  <a:cubicBezTo>
                    <a:pt x="75095" y="35814"/>
                    <a:pt x="77407" y="43904"/>
                    <a:pt x="83757" y="50254"/>
                  </a:cubicBezTo>
                  <a:cubicBezTo>
                    <a:pt x="90107" y="56604"/>
                    <a:pt x="100509" y="61227"/>
                    <a:pt x="109169" y="66421"/>
                  </a:cubicBezTo>
                  <a:cubicBezTo>
                    <a:pt x="117844" y="71628"/>
                    <a:pt x="124765" y="77407"/>
                    <a:pt x="131700" y="78562"/>
                  </a:cubicBezTo>
                  <a:cubicBezTo>
                    <a:pt x="138633" y="79718"/>
                    <a:pt x="145568" y="76251"/>
                    <a:pt x="153658" y="75095"/>
                  </a:cubicBezTo>
                  <a:cubicBezTo>
                    <a:pt x="161735" y="73939"/>
                    <a:pt x="170980" y="75095"/>
                    <a:pt x="180797" y="75667"/>
                  </a:cubicBezTo>
                  <a:cubicBezTo>
                    <a:pt x="190627" y="76251"/>
                    <a:pt x="201016" y="76251"/>
                    <a:pt x="213157" y="77978"/>
                  </a:cubicBezTo>
                  <a:cubicBezTo>
                    <a:pt x="225285" y="79718"/>
                    <a:pt x="239141" y="83186"/>
                    <a:pt x="246076" y="87795"/>
                  </a:cubicBezTo>
                  <a:cubicBezTo>
                    <a:pt x="253010" y="92418"/>
                    <a:pt x="253010" y="98197"/>
                    <a:pt x="254165" y="106858"/>
                  </a:cubicBezTo>
                  <a:cubicBezTo>
                    <a:pt x="255321" y="115532"/>
                    <a:pt x="257632" y="127076"/>
                    <a:pt x="261100" y="135167"/>
                  </a:cubicBezTo>
                  <a:cubicBezTo>
                    <a:pt x="264567" y="143256"/>
                    <a:pt x="269190" y="147879"/>
                    <a:pt x="276111" y="153658"/>
                  </a:cubicBezTo>
                  <a:cubicBezTo>
                    <a:pt x="283046" y="159436"/>
                    <a:pt x="292291" y="166358"/>
                    <a:pt x="296914" y="169825"/>
                  </a:cubicBezTo>
                  <a:cubicBezTo>
                    <a:pt x="301537" y="173292"/>
                    <a:pt x="301537" y="173292"/>
                    <a:pt x="301537" y="17329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780">
              <a:extLst>
                <a:ext uri="{FF2B5EF4-FFF2-40B4-BE49-F238E27FC236}">
                  <a16:creationId xmlns:a16="http://schemas.microsoft.com/office/drawing/2014/main" id="{E2FDEF7F-DCC3-4D9F-AE9E-01BD731D6F03}"/>
                </a:ext>
              </a:extLst>
            </p:cNvPr>
            <p:cNvSpPr/>
            <p:nvPr/>
          </p:nvSpPr>
          <p:spPr>
            <a:xfrm>
              <a:off x="474840" y="180249"/>
              <a:ext cx="31191" cy="568414"/>
            </a:xfrm>
            <a:custGeom>
              <a:avLst/>
              <a:gdLst/>
              <a:ahLst/>
              <a:cxnLst/>
              <a:rect l="0" t="0" r="0" b="0"/>
              <a:pathLst>
                <a:path w="31191" h="568414">
                  <a:moveTo>
                    <a:pt x="0" y="0"/>
                  </a:moveTo>
                  <a:lnTo>
                    <a:pt x="31191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781">
              <a:extLst>
                <a:ext uri="{FF2B5EF4-FFF2-40B4-BE49-F238E27FC236}">
                  <a16:creationId xmlns:a16="http://schemas.microsoft.com/office/drawing/2014/main" id="{886C75F5-C31F-4CEB-B99F-D3E79ECF7C5E}"/>
                </a:ext>
              </a:extLst>
            </p:cNvPr>
            <p:cNvSpPr/>
            <p:nvPr/>
          </p:nvSpPr>
          <p:spPr>
            <a:xfrm>
              <a:off x="493027" y="512976"/>
              <a:ext cx="476567" cy="0"/>
            </a:xfrm>
            <a:custGeom>
              <a:avLst/>
              <a:gdLst/>
              <a:ahLst/>
              <a:cxnLst/>
              <a:rect l="0" t="0" r="0" b="0"/>
              <a:pathLst>
                <a:path w="476567">
                  <a:moveTo>
                    <a:pt x="4765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782">
              <a:extLst>
                <a:ext uri="{FF2B5EF4-FFF2-40B4-BE49-F238E27FC236}">
                  <a16:creationId xmlns:a16="http://schemas.microsoft.com/office/drawing/2014/main" id="{F1139A78-9CB8-4A11-9430-0517F441A7CA}"/>
                </a:ext>
              </a:extLst>
            </p:cNvPr>
            <p:cNvSpPr/>
            <p:nvPr/>
          </p:nvSpPr>
          <p:spPr>
            <a:xfrm>
              <a:off x="4151947" y="0"/>
              <a:ext cx="1382903" cy="992416"/>
            </a:xfrm>
            <a:custGeom>
              <a:avLst/>
              <a:gdLst/>
              <a:ahLst/>
              <a:cxnLst/>
              <a:rect l="0" t="0" r="0" b="0"/>
              <a:pathLst>
                <a:path w="1382903" h="992416">
                  <a:moveTo>
                    <a:pt x="622707" y="57188"/>
                  </a:moveTo>
                  <a:cubicBezTo>
                    <a:pt x="613473" y="61239"/>
                    <a:pt x="599605" y="63550"/>
                    <a:pt x="582282" y="67589"/>
                  </a:cubicBezTo>
                  <a:cubicBezTo>
                    <a:pt x="564947" y="71627"/>
                    <a:pt x="544157" y="77406"/>
                    <a:pt x="528561" y="93002"/>
                  </a:cubicBezTo>
                  <a:cubicBezTo>
                    <a:pt x="512953" y="108597"/>
                    <a:pt x="502564" y="134023"/>
                    <a:pt x="499669" y="149618"/>
                  </a:cubicBezTo>
                  <a:cubicBezTo>
                    <a:pt x="496786" y="165214"/>
                    <a:pt x="501409" y="170992"/>
                    <a:pt x="503720" y="173875"/>
                  </a:cubicBezTo>
                  <a:cubicBezTo>
                    <a:pt x="506032" y="176771"/>
                    <a:pt x="506032" y="176771"/>
                    <a:pt x="494474" y="176771"/>
                  </a:cubicBezTo>
                  <a:cubicBezTo>
                    <a:pt x="482917" y="176771"/>
                    <a:pt x="459816" y="176771"/>
                    <a:pt x="448259" y="176771"/>
                  </a:cubicBezTo>
                  <a:cubicBezTo>
                    <a:pt x="436702" y="176771"/>
                    <a:pt x="436702" y="176771"/>
                    <a:pt x="436702" y="172148"/>
                  </a:cubicBezTo>
                  <a:cubicBezTo>
                    <a:pt x="436702" y="167525"/>
                    <a:pt x="436702" y="158279"/>
                    <a:pt x="425729" y="150190"/>
                  </a:cubicBezTo>
                  <a:cubicBezTo>
                    <a:pt x="414756" y="142100"/>
                    <a:pt x="392811" y="135178"/>
                    <a:pt x="374904" y="129400"/>
                  </a:cubicBezTo>
                  <a:cubicBezTo>
                    <a:pt x="356997" y="123621"/>
                    <a:pt x="343128" y="118999"/>
                    <a:pt x="325793" y="125349"/>
                  </a:cubicBezTo>
                  <a:cubicBezTo>
                    <a:pt x="308470" y="131711"/>
                    <a:pt x="287668" y="149034"/>
                    <a:pt x="272072" y="168681"/>
                  </a:cubicBezTo>
                  <a:cubicBezTo>
                    <a:pt x="256476" y="188315"/>
                    <a:pt x="246075" y="210273"/>
                    <a:pt x="236258" y="228752"/>
                  </a:cubicBezTo>
                  <a:cubicBezTo>
                    <a:pt x="226441" y="247243"/>
                    <a:pt x="217195" y="262255"/>
                    <a:pt x="203340" y="275539"/>
                  </a:cubicBezTo>
                  <a:cubicBezTo>
                    <a:pt x="189471" y="288835"/>
                    <a:pt x="170980" y="300380"/>
                    <a:pt x="152502" y="313664"/>
                  </a:cubicBezTo>
                  <a:cubicBezTo>
                    <a:pt x="134010" y="326961"/>
                    <a:pt x="115532" y="341972"/>
                    <a:pt x="102247" y="352373"/>
                  </a:cubicBezTo>
                  <a:cubicBezTo>
                    <a:pt x="88963" y="362775"/>
                    <a:pt x="80874" y="368540"/>
                    <a:pt x="69317" y="377215"/>
                  </a:cubicBezTo>
                  <a:cubicBezTo>
                    <a:pt x="57760" y="385876"/>
                    <a:pt x="42748" y="397433"/>
                    <a:pt x="30619" y="410133"/>
                  </a:cubicBezTo>
                  <a:cubicBezTo>
                    <a:pt x="18491" y="422846"/>
                    <a:pt x="9245" y="436714"/>
                    <a:pt x="4623" y="452310"/>
                  </a:cubicBezTo>
                  <a:cubicBezTo>
                    <a:pt x="0" y="467905"/>
                    <a:pt x="0" y="485228"/>
                    <a:pt x="1156" y="503135"/>
                  </a:cubicBezTo>
                  <a:cubicBezTo>
                    <a:pt x="2311" y="521042"/>
                    <a:pt x="4623" y="539533"/>
                    <a:pt x="10973" y="553402"/>
                  </a:cubicBezTo>
                  <a:cubicBezTo>
                    <a:pt x="17335" y="567257"/>
                    <a:pt x="27724" y="576503"/>
                    <a:pt x="37541" y="591527"/>
                  </a:cubicBezTo>
                  <a:cubicBezTo>
                    <a:pt x="47371" y="606538"/>
                    <a:pt x="56604" y="627341"/>
                    <a:pt x="66434" y="643508"/>
                  </a:cubicBezTo>
                  <a:cubicBezTo>
                    <a:pt x="76251" y="659688"/>
                    <a:pt x="86652" y="671232"/>
                    <a:pt x="97041" y="686828"/>
                  </a:cubicBezTo>
                  <a:cubicBezTo>
                    <a:pt x="107442" y="702436"/>
                    <a:pt x="117843" y="722071"/>
                    <a:pt x="127089" y="741133"/>
                  </a:cubicBezTo>
                  <a:cubicBezTo>
                    <a:pt x="136322" y="760195"/>
                    <a:pt x="144412" y="778687"/>
                    <a:pt x="150774" y="792543"/>
                  </a:cubicBezTo>
                  <a:cubicBezTo>
                    <a:pt x="157124" y="806412"/>
                    <a:pt x="161747" y="815657"/>
                    <a:pt x="160591" y="825474"/>
                  </a:cubicBezTo>
                  <a:cubicBezTo>
                    <a:pt x="159435" y="835291"/>
                    <a:pt x="152501" y="845693"/>
                    <a:pt x="146723" y="852626"/>
                  </a:cubicBezTo>
                  <a:cubicBezTo>
                    <a:pt x="140944" y="859548"/>
                    <a:pt x="136322" y="863015"/>
                    <a:pt x="135165" y="866482"/>
                  </a:cubicBezTo>
                  <a:cubicBezTo>
                    <a:pt x="134010" y="869949"/>
                    <a:pt x="136322" y="873416"/>
                    <a:pt x="144995" y="876883"/>
                  </a:cubicBezTo>
                  <a:cubicBezTo>
                    <a:pt x="153657" y="880351"/>
                    <a:pt x="168681" y="883818"/>
                    <a:pt x="184277" y="883234"/>
                  </a:cubicBezTo>
                  <a:cubicBezTo>
                    <a:pt x="199872" y="882662"/>
                    <a:pt x="216040" y="878039"/>
                    <a:pt x="227012" y="874001"/>
                  </a:cubicBezTo>
                  <a:cubicBezTo>
                    <a:pt x="237997" y="869950"/>
                    <a:pt x="243776" y="866482"/>
                    <a:pt x="257632" y="858393"/>
                  </a:cubicBezTo>
                  <a:cubicBezTo>
                    <a:pt x="271500" y="850316"/>
                    <a:pt x="293446" y="837603"/>
                    <a:pt x="310197" y="830097"/>
                  </a:cubicBezTo>
                  <a:cubicBezTo>
                    <a:pt x="326948" y="822579"/>
                    <a:pt x="338505" y="820267"/>
                    <a:pt x="350062" y="818540"/>
                  </a:cubicBezTo>
                  <a:cubicBezTo>
                    <a:pt x="361607" y="816813"/>
                    <a:pt x="373164" y="815657"/>
                    <a:pt x="384721" y="811606"/>
                  </a:cubicBezTo>
                  <a:cubicBezTo>
                    <a:pt x="396265" y="807567"/>
                    <a:pt x="407822" y="800633"/>
                    <a:pt x="422846" y="791971"/>
                  </a:cubicBezTo>
                  <a:cubicBezTo>
                    <a:pt x="437858" y="783298"/>
                    <a:pt x="456349" y="772909"/>
                    <a:pt x="475983" y="762507"/>
                  </a:cubicBezTo>
                  <a:cubicBezTo>
                    <a:pt x="495630" y="752106"/>
                    <a:pt x="516420" y="741718"/>
                    <a:pt x="531444" y="733044"/>
                  </a:cubicBezTo>
                  <a:cubicBezTo>
                    <a:pt x="546468" y="724382"/>
                    <a:pt x="555701" y="717448"/>
                    <a:pt x="573037" y="713410"/>
                  </a:cubicBezTo>
                  <a:cubicBezTo>
                    <a:pt x="590360" y="709358"/>
                    <a:pt x="615785" y="708202"/>
                    <a:pt x="636575" y="707631"/>
                  </a:cubicBezTo>
                  <a:cubicBezTo>
                    <a:pt x="657377" y="707047"/>
                    <a:pt x="673545" y="707047"/>
                    <a:pt x="691451" y="711098"/>
                  </a:cubicBezTo>
                  <a:cubicBezTo>
                    <a:pt x="709359" y="715137"/>
                    <a:pt x="729006" y="723226"/>
                    <a:pt x="746328" y="734783"/>
                  </a:cubicBezTo>
                  <a:cubicBezTo>
                    <a:pt x="763664" y="746328"/>
                    <a:pt x="778675" y="761352"/>
                    <a:pt x="790816" y="778687"/>
                  </a:cubicBezTo>
                  <a:cubicBezTo>
                    <a:pt x="802945" y="796010"/>
                    <a:pt x="812177" y="815657"/>
                    <a:pt x="818540" y="828357"/>
                  </a:cubicBezTo>
                  <a:cubicBezTo>
                    <a:pt x="824890" y="841070"/>
                    <a:pt x="828357" y="846848"/>
                    <a:pt x="830084" y="849731"/>
                  </a:cubicBezTo>
                  <a:cubicBezTo>
                    <a:pt x="831824" y="852627"/>
                    <a:pt x="831824" y="852627"/>
                    <a:pt x="834707" y="848004"/>
                  </a:cubicBezTo>
                  <a:cubicBezTo>
                    <a:pt x="837603" y="843381"/>
                    <a:pt x="843381" y="834136"/>
                    <a:pt x="850303" y="822579"/>
                  </a:cubicBezTo>
                  <a:cubicBezTo>
                    <a:pt x="857237" y="811034"/>
                    <a:pt x="865327" y="797166"/>
                    <a:pt x="869950" y="789076"/>
                  </a:cubicBezTo>
                  <a:cubicBezTo>
                    <a:pt x="874573" y="780999"/>
                    <a:pt x="875728" y="778687"/>
                    <a:pt x="876884" y="778103"/>
                  </a:cubicBezTo>
                  <a:cubicBezTo>
                    <a:pt x="878040" y="777532"/>
                    <a:pt x="879196" y="778687"/>
                    <a:pt x="881507" y="783882"/>
                  </a:cubicBezTo>
                  <a:cubicBezTo>
                    <a:pt x="883818" y="789076"/>
                    <a:pt x="887285" y="798321"/>
                    <a:pt x="889584" y="808723"/>
                  </a:cubicBezTo>
                  <a:cubicBezTo>
                    <a:pt x="891895" y="819124"/>
                    <a:pt x="893051" y="830668"/>
                    <a:pt x="897102" y="843953"/>
                  </a:cubicBezTo>
                  <a:cubicBezTo>
                    <a:pt x="901141" y="857237"/>
                    <a:pt x="908075" y="872261"/>
                    <a:pt x="915009" y="887285"/>
                  </a:cubicBezTo>
                  <a:cubicBezTo>
                    <a:pt x="921943" y="902297"/>
                    <a:pt x="928865" y="917321"/>
                    <a:pt x="938110" y="928293"/>
                  </a:cubicBezTo>
                  <a:cubicBezTo>
                    <a:pt x="947356" y="939266"/>
                    <a:pt x="958913" y="946201"/>
                    <a:pt x="973353" y="953707"/>
                  </a:cubicBezTo>
                  <a:cubicBezTo>
                    <a:pt x="987793" y="961225"/>
                    <a:pt x="1005115" y="969315"/>
                    <a:pt x="1017257" y="975081"/>
                  </a:cubicBezTo>
                  <a:cubicBezTo>
                    <a:pt x="1029385" y="980859"/>
                    <a:pt x="1036320" y="984326"/>
                    <a:pt x="1046137" y="982599"/>
                  </a:cubicBezTo>
                  <a:cubicBezTo>
                    <a:pt x="1055954" y="980859"/>
                    <a:pt x="1068667" y="973925"/>
                    <a:pt x="1081367" y="975081"/>
                  </a:cubicBezTo>
                  <a:cubicBezTo>
                    <a:pt x="1094079" y="976236"/>
                    <a:pt x="1106792" y="985482"/>
                    <a:pt x="1120076" y="988949"/>
                  </a:cubicBezTo>
                  <a:cubicBezTo>
                    <a:pt x="1133360" y="992416"/>
                    <a:pt x="1147229" y="990105"/>
                    <a:pt x="1161669" y="985482"/>
                  </a:cubicBezTo>
                  <a:cubicBezTo>
                    <a:pt x="1176109" y="980859"/>
                    <a:pt x="1191120" y="973925"/>
                    <a:pt x="1206144" y="970458"/>
                  </a:cubicBezTo>
                  <a:cubicBezTo>
                    <a:pt x="1221168" y="967003"/>
                    <a:pt x="1236180" y="967003"/>
                    <a:pt x="1245997" y="966419"/>
                  </a:cubicBezTo>
                  <a:cubicBezTo>
                    <a:pt x="1255827" y="965848"/>
                    <a:pt x="1260449" y="964692"/>
                    <a:pt x="1265059" y="957758"/>
                  </a:cubicBezTo>
                  <a:cubicBezTo>
                    <a:pt x="1269682" y="950823"/>
                    <a:pt x="1274305" y="938111"/>
                    <a:pt x="1279512" y="924255"/>
                  </a:cubicBezTo>
                  <a:cubicBezTo>
                    <a:pt x="1284706" y="910387"/>
                    <a:pt x="1290484" y="895363"/>
                    <a:pt x="1297419" y="878611"/>
                  </a:cubicBezTo>
                  <a:cubicBezTo>
                    <a:pt x="1304341" y="861860"/>
                    <a:pt x="1312430" y="843381"/>
                    <a:pt x="1322247" y="822008"/>
                  </a:cubicBezTo>
                  <a:cubicBezTo>
                    <a:pt x="1332077" y="800633"/>
                    <a:pt x="1343622" y="776376"/>
                    <a:pt x="1352867" y="757314"/>
                  </a:cubicBezTo>
                  <a:cubicBezTo>
                    <a:pt x="1362113" y="738251"/>
                    <a:pt x="1369047" y="724383"/>
                    <a:pt x="1374242" y="703009"/>
                  </a:cubicBezTo>
                  <a:cubicBezTo>
                    <a:pt x="1379436" y="681634"/>
                    <a:pt x="1382903" y="652755"/>
                    <a:pt x="1382903" y="626758"/>
                  </a:cubicBezTo>
                  <a:cubicBezTo>
                    <a:pt x="1382903" y="600761"/>
                    <a:pt x="1379436" y="577659"/>
                    <a:pt x="1374242" y="558012"/>
                  </a:cubicBezTo>
                  <a:cubicBezTo>
                    <a:pt x="1369047" y="538378"/>
                    <a:pt x="1362113" y="522198"/>
                    <a:pt x="1355179" y="508343"/>
                  </a:cubicBezTo>
                  <a:cubicBezTo>
                    <a:pt x="1348245" y="494474"/>
                    <a:pt x="1341310" y="482917"/>
                    <a:pt x="1332077" y="471944"/>
                  </a:cubicBezTo>
                  <a:cubicBezTo>
                    <a:pt x="1322832" y="460972"/>
                    <a:pt x="1311275" y="450571"/>
                    <a:pt x="1292212" y="436131"/>
                  </a:cubicBezTo>
                  <a:cubicBezTo>
                    <a:pt x="1273149" y="421691"/>
                    <a:pt x="1246581" y="403212"/>
                    <a:pt x="1228674" y="385305"/>
                  </a:cubicBezTo>
                  <a:cubicBezTo>
                    <a:pt x="1210767" y="367386"/>
                    <a:pt x="1201522" y="350063"/>
                    <a:pt x="1190549" y="330416"/>
                  </a:cubicBezTo>
                  <a:cubicBezTo>
                    <a:pt x="1179576" y="310782"/>
                    <a:pt x="1166863" y="288836"/>
                    <a:pt x="1158773" y="265722"/>
                  </a:cubicBezTo>
                  <a:cubicBezTo>
                    <a:pt x="1150696" y="242621"/>
                    <a:pt x="1147229" y="218351"/>
                    <a:pt x="1143178" y="194678"/>
                  </a:cubicBezTo>
                  <a:cubicBezTo>
                    <a:pt x="1139139" y="170993"/>
                    <a:pt x="1134516" y="147879"/>
                    <a:pt x="1124699" y="140945"/>
                  </a:cubicBezTo>
                  <a:cubicBezTo>
                    <a:pt x="1114870" y="134023"/>
                    <a:pt x="1099858" y="143256"/>
                    <a:pt x="1089457" y="128816"/>
                  </a:cubicBezTo>
                  <a:cubicBezTo>
                    <a:pt x="1079056" y="114376"/>
                    <a:pt x="1073290" y="76251"/>
                    <a:pt x="1068083" y="48526"/>
                  </a:cubicBezTo>
                  <a:cubicBezTo>
                    <a:pt x="1062888" y="20803"/>
                    <a:pt x="1058266" y="3467"/>
                    <a:pt x="1054799" y="1740"/>
                  </a:cubicBezTo>
                  <a:cubicBezTo>
                    <a:pt x="1051332" y="0"/>
                    <a:pt x="1049021" y="13868"/>
                    <a:pt x="1046137" y="23685"/>
                  </a:cubicBezTo>
                  <a:cubicBezTo>
                    <a:pt x="1043241" y="33503"/>
                    <a:pt x="1039774" y="39281"/>
                    <a:pt x="1035736" y="50838"/>
                  </a:cubicBezTo>
                  <a:cubicBezTo>
                    <a:pt x="1031697" y="62395"/>
                    <a:pt x="1027074" y="79718"/>
                    <a:pt x="1022452" y="95898"/>
                  </a:cubicBezTo>
                  <a:cubicBezTo>
                    <a:pt x="1017829" y="112065"/>
                    <a:pt x="1013206" y="127089"/>
                    <a:pt x="1008012" y="147879"/>
                  </a:cubicBezTo>
                  <a:cubicBezTo>
                    <a:pt x="1002805" y="168681"/>
                    <a:pt x="997039" y="195250"/>
                    <a:pt x="993572" y="211430"/>
                  </a:cubicBezTo>
                  <a:cubicBezTo>
                    <a:pt x="990105" y="227597"/>
                    <a:pt x="988949" y="233375"/>
                    <a:pt x="984898" y="240881"/>
                  </a:cubicBezTo>
                  <a:cubicBezTo>
                    <a:pt x="980859" y="248399"/>
                    <a:pt x="973925" y="257632"/>
                    <a:pt x="966991" y="264566"/>
                  </a:cubicBezTo>
                  <a:cubicBezTo>
                    <a:pt x="960069" y="271500"/>
                    <a:pt x="953135" y="276123"/>
                    <a:pt x="945617" y="277279"/>
                  </a:cubicBezTo>
                  <a:cubicBezTo>
                    <a:pt x="938111" y="278435"/>
                    <a:pt x="930021" y="276123"/>
                    <a:pt x="920204" y="272072"/>
                  </a:cubicBezTo>
                  <a:cubicBezTo>
                    <a:pt x="910387" y="268033"/>
                    <a:pt x="898830" y="262255"/>
                    <a:pt x="869366" y="244932"/>
                  </a:cubicBezTo>
                  <a:cubicBezTo>
                    <a:pt x="839915" y="227596"/>
                    <a:pt x="792544" y="198717"/>
                    <a:pt x="768858" y="184276"/>
                  </a:cubicBezTo>
                  <a:cubicBezTo>
                    <a:pt x="745172" y="169837"/>
                    <a:pt x="745172" y="169837"/>
                    <a:pt x="753847" y="162902"/>
                  </a:cubicBezTo>
                  <a:cubicBezTo>
                    <a:pt x="762508" y="155968"/>
                    <a:pt x="779831" y="142100"/>
                    <a:pt x="790232" y="131127"/>
                  </a:cubicBezTo>
                  <a:cubicBezTo>
                    <a:pt x="800633" y="120154"/>
                    <a:pt x="804100" y="112064"/>
                    <a:pt x="811035" y="104558"/>
                  </a:cubicBezTo>
                  <a:cubicBezTo>
                    <a:pt x="817956" y="97053"/>
                    <a:pt x="828358" y="90119"/>
                    <a:pt x="834708" y="83184"/>
                  </a:cubicBezTo>
                  <a:cubicBezTo>
                    <a:pt x="841070" y="76250"/>
                    <a:pt x="843381" y="69316"/>
                    <a:pt x="841642" y="66434"/>
                  </a:cubicBezTo>
                  <a:cubicBezTo>
                    <a:pt x="839915" y="63550"/>
                    <a:pt x="834136" y="64693"/>
                    <a:pt x="815645" y="65849"/>
                  </a:cubicBezTo>
                  <a:cubicBezTo>
                    <a:pt x="797166" y="67005"/>
                    <a:pt x="765975" y="68161"/>
                    <a:pt x="741134" y="65277"/>
                  </a:cubicBezTo>
                  <a:cubicBezTo>
                    <a:pt x="716293" y="62395"/>
                    <a:pt x="697814" y="55461"/>
                    <a:pt x="682206" y="50838"/>
                  </a:cubicBezTo>
                  <a:cubicBezTo>
                    <a:pt x="666610" y="46215"/>
                    <a:pt x="653910" y="43903"/>
                    <a:pt x="645236" y="45631"/>
                  </a:cubicBezTo>
                  <a:cubicBezTo>
                    <a:pt x="636575" y="47371"/>
                    <a:pt x="631952" y="53149"/>
                    <a:pt x="622707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783">
              <a:extLst>
                <a:ext uri="{FF2B5EF4-FFF2-40B4-BE49-F238E27FC236}">
                  <a16:creationId xmlns:a16="http://schemas.microsoft.com/office/drawing/2014/main" id="{6FEDA6D8-BA6F-4693-B9DD-A44894DBEC34}"/>
                </a:ext>
              </a:extLst>
            </p:cNvPr>
            <p:cNvSpPr/>
            <p:nvPr/>
          </p:nvSpPr>
          <p:spPr>
            <a:xfrm>
              <a:off x="5189994" y="1052487"/>
              <a:ext cx="118999" cy="103403"/>
            </a:xfrm>
            <a:custGeom>
              <a:avLst/>
              <a:gdLst/>
              <a:ahLst/>
              <a:cxnLst/>
              <a:rect l="0" t="0" r="0" b="0"/>
              <a:pathLst>
                <a:path w="118999" h="103403">
                  <a:moveTo>
                    <a:pt x="4039" y="292"/>
                  </a:moveTo>
                  <a:cubicBezTo>
                    <a:pt x="0" y="584"/>
                    <a:pt x="0" y="5207"/>
                    <a:pt x="1448" y="15888"/>
                  </a:cubicBezTo>
                  <a:cubicBezTo>
                    <a:pt x="2883" y="26581"/>
                    <a:pt x="5778" y="43332"/>
                    <a:pt x="9525" y="54597"/>
                  </a:cubicBezTo>
                  <a:cubicBezTo>
                    <a:pt x="13284" y="65862"/>
                    <a:pt x="17907" y="71628"/>
                    <a:pt x="22530" y="77127"/>
                  </a:cubicBezTo>
                  <a:cubicBezTo>
                    <a:pt x="27153" y="82614"/>
                    <a:pt x="31775" y="87808"/>
                    <a:pt x="36398" y="92139"/>
                  </a:cubicBezTo>
                  <a:cubicBezTo>
                    <a:pt x="41008" y="96469"/>
                    <a:pt x="45631" y="99937"/>
                    <a:pt x="49962" y="101676"/>
                  </a:cubicBezTo>
                  <a:cubicBezTo>
                    <a:pt x="54305" y="103403"/>
                    <a:pt x="58344" y="103403"/>
                    <a:pt x="63538" y="101676"/>
                  </a:cubicBezTo>
                  <a:cubicBezTo>
                    <a:pt x="68745" y="99937"/>
                    <a:pt x="75095" y="96469"/>
                    <a:pt x="80010" y="93587"/>
                  </a:cubicBezTo>
                  <a:cubicBezTo>
                    <a:pt x="84912" y="90691"/>
                    <a:pt x="88379" y="88379"/>
                    <a:pt x="92139" y="88379"/>
                  </a:cubicBezTo>
                  <a:cubicBezTo>
                    <a:pt x="95885" y="88379"/>
                    <a:pt x="99937" y="90691"/>
                    <a:pt x="102540" y="88964"/>
                  </a:cubicBezTo>
                  <a:cubicBezTo>
                    <a:pt x="105130" y="87237"/>
                    <a:pt x="106287" y="81458"/>
                    <a:pt x="107150" y="75972"/>
                  </a:cubicBezTo>
                  <a:cubicBezTo>
                    <a:pt x="108026" y="70472"/>
                    <a:pt x="108598" y="65278"/>
                    <a:pt x="110337" y="57480"/>
                  </a:cubicBezTo>
                  <a:cubicBezTo>
                    <a:pt x="112065" y="49682"/>
                    <a:pt x="114948" y="39281"/>
                    <a:pt x="116396" y="30328"/>
                  </a:cubicBezTo>
                  <a:cubicBezTo>
                    <a:pt x="117843" y="21374"/>
                    <a:pt x="117843" y="13869"/>
                    <a:pt x="118135" y="10401"/>
                  </a:cubicBezTo>
                  <a:cubicBezTo>
                    <a:pt x="118415" y="6934"/>
                    <a:pt x="118999" y="7519"/>
                    <a:pt x="115532" y="7519"/>
                  </a:cubicBezTo>
                  <a:cubicBezTo>
                    <a:pt x="112065" y="7519"/>
                    <a:pt x="104559" y="6934"/>
                    <a:pt x="99352" y="7798"/>
                  </a:cubicBezTo>
                  <a:cubicBezTo>
                    <a:pt x="94158" y="8674"/>
                    <a:pt x="91275" y="10985"/>
                    <a:pt x="87224" y="12421"/>
                  </a:cubicBezTo>
                  <a:cubicBezTo>
                    <a:pt x="83185" y="13869"/>
                    <a:pt x="77978" y="14440"/>
                    <a:pt x="71336" y="15317"/>
                  </a:cubicBezTo>
                  <a:cubicBezTo>
                    <a:pt x="64694" y="16180"/>
                    <a:pt x="56617" y="17335"/>
                    <a:pt x="48527" y="16180"/>
                  </a:cubicBezTo>
                  <a:cubicBezTo>
                    <a:pt x="40437" y="15024"/>
                    <a:pt x="32347" y="11557"/>
                    <a:pt x="24257" y="7798"/>
                  </a:cubicBezTo>
                  <a:cubicBezTo>
                    <a:pt x="16180" y="4051"/>
                    <a:pt x="8090" y="0"/>
                    <a:pt x="4039" y="29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784">
              <a:extLst>
                <a:ext uri="{FF2B5EF4-FFF2-40B4-BE49-F238E27FC236}">
                  <a16:creationId xmlns:a16="http://schemas.microsoft.com/office/drawing/2014/main" id="{DA07FBEA-7A00-40C5-ADD4-F5D1B60942AE}"/>
                </a:ext>
              </a:extLst>
            </p:cNvPr>
            <p:cNvSpPr/>
            <p:nvPr/>
          </p:nvSpPr>
          <p:spPr>
            <a:xfrm>
              <a:off x="5103342" y="512966"/>
              <a:ext cx="18199" cy="427177"/>
            </a:xfrm>
            <a:custGeom>
              <a:avLst/>
              <a:gdLst/>
              <a:ahLst/>
              <a:cxnLst/>
              <a:rect l="0" t="0" r="0" b="0"/>
              <a:pathLst>
                <a:path w="18199" h="427177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785">
              <a:extLst>
                <a:ext uri="{FF2B5EF4-FFF2-40B4-BE49-F238E27FC236}">
                  <a16:creationId xmlns:a16="http://schemas.microsoft.com/office/drawing/2014/main" id="{2E9DB1A4-05F4-4DEA-8CBD-3B77F15667FB}"/>
                </a:ext>
              </a:extLst>
            </p:cNvPr>
            <p:cNvSpPr/>
            <p:nvPr/>
          </p:nvSpPr>
          <p:spPr>
            <a:xfrm>
              <a:off x="4187000" y="173958"/>
              <a:ext cx="424421" cy="659124"/>
            </a:xfrm>
            <a:custGeom>
              <a:avLst/>
              <a:gdLst/>
              <a:ahLst/>
              <a:cxnLst/>
              <a:rect l="0" t="0" r="0" b="0"/>
              <a:pathLst>
                <a:path w="424421" h="659124">
                  <a:moveTo>
                    <a:pt x="324152" y="721"/>
                  </a:moveTo>
                  <a:cubicBezTo>
                    <a:pt x="330422" y="0"/>
                    <a:pt x="336766" y="578"/>
                    <a:pt x="343687" y="2889"/>
                  </a:cubicBezTo>
                  <a:cubicBezTo>
                    <a:pt x="357531" y="7500"/>
                    <a:pt x="373672" y="19031"/>
                    <a:pt x="384632" y="31719"/>
                  </a:cubicBezTo>
                  <a:cubicBezTo>
                    <a:pt x="395592" y="44406"/>
                    <a:pt x="401358" y="58249"/>
                    <a:pt x="404813" y="79001"/>
                  </a:cubicBezTo>
                  <a:cubicBezTo>
                    <a:pt x="408267" y="99765"/>
                    <a:pt x="409422" y="127438"/>
                    <a:pt x="411734" y="151086"/>
                  </a:cubicBezTo>
                  <a:cubicBezTo>
                    <a:pt x="414045" y="174733"/>
                    <a:pt x="417500" y="194329"/>
                    <a:pt x="418071" y="219704"/>
                  </a:cubicBezTo>
                  <a:cubicBezTo>
                    <a:pt x="418655" y="245078"/>
                    <a:pt x="416344" y="276219"/>
                    <a:pt x="416928" y="305048"/>
                  </a:cubicBezTo>
                  <a:cubicBezTo>
                    <a:pt x="417500" y="333889"/>
                    <a:pt x="420954" y="360407"/>
                    <a:pt x="422694" y="385210"/>
                  </a:cubicBezTo>
                  <a:cubicBezTo>
                    <a:pt x="424421" y="410001"/>
                    <a:pt x="424421" y="433077"/>
                    <a:pt x="424421" y="452101"/>
                  </a:cubicBezTo>
                  <a:cubicBezTo>
                    <a:pt x="424421" y="471126"/>
                    <a:pt x="424421" y="486125"/>
                    <a:pt x="423837" y="499968"/>
                  </a:cubicBezTo>
                  <a:cubicBezTo>
                    <a:pt x="423265" y="513798"/>
                    <a:pt x="422110" y="526485"/>
                    <a:pt x="409422" y="542639"/>
                  </a:cubicBezTo>
                  <a:cubicBezTo>
                    <a:pt x="396735" y="558781"/>
                    <a:pt x="372516" y="578390"/>
                    <a:pt x="343687" y="594532"/>
                  </a:cubicBezTo>
                  <a:cubicBezTo>
                    <a:pt x="314858" y="610686"/>
                    <a:pt x="281406" y="623373"/>
                    <a:pt x="249694" y="635476"/>
                  </a:cubicBezTo>
                  <a:cubicBezTo>
                    <a:pt x="217982" y="647592"/>
                    <a:pt x="187985" y="659124"/>
                    <a:pt x="171843" y="655085"/>
                  </a:cubicBezTo>
                  <a:cubicBezTo>
                    <a:pt x="155701" y="651047"/>
                    <a:pt x="153390" y="631438"/>
                    <a:pt x="147625" y="609530"/>
                  </a:cubicBezTo>
                  <a:cubicBezTo>
                    <a:pt x="141859" y="587610"/>
                    <a:pt x="132626" y="563391"/>
                    <a:pt x="119939" y="535718"/>
                  </a:cubicBezTo>
                  <a:cubicBezTo>
                    <a:pt x="107264" y="508032"/>
                    <a:pt x="91110" y="476891"/>
                    <a:pt x="75540" y="453256"/>
                  </a:cubicBezTo>
                  <a:cubicBezTo>
                    <a:pt x="59969" y="429609"/>
                    <a:pt x="44983" y="413467"/>
                    <a:pt x="31712" y="393287"/>
                  </a:cubicBezTo>
                  <a:cubicBezTo>
                    <a:pt x="18453" y="373094"/>
                    <a:pt x="6921" y="348875"/>
                    <a:pt x="3454" y="327539"/>
                  </a:cubicBezTo>
                  <a:cubicBezTo>
                    <a:pt x="0" y="306203"/>
                    <a:pt x="4610" y="287750"/>
                    <a:pt x="15570" y="271608"/>
                  </a:cubicBezTo>
                  <a:cubicBezTo>
                    <a:pt x="26531" y="255467"/>
                    <a:pt x="43827" y="241624"/>
                    <a:pt x="62852" y="228352"/>
                  </a:cubicBezTo>
                  <a:cubicBezTo>
                    <a:pt x="81890" y="215093"/>
                    <a:pt x="102641" y="202406"/>
                    <a:pt x="122250" y="187992"/>
                  </a:cubicBezTo>
                  <a:cubicBezTo>
                    <a:pt x="141859" y="173577"/>
                    <a:pt x="160312" y="157423"/>
                    <a:pt x="176454" y="140710"/>
                  </a:cubicBezTo>
                  <a:cubicBezTo>
                    <a:pt x="192608" y="123984"/>
                    <a:pt x="206438" y="106687"/>
                    <a:pt x="220282" y="88233"/>
                  </a:cubicBezTo>
                  <a:cubicBezTo>
                    <a:pt x="234124" y="69780"/>
                    <a:pt x="247967" y="50172"/>
                    <a:pt x="262382" y="35757"/>
                  </a:cubicBezTo>
                  <a:cubicBezTo>
                    <a:pt x="276796" y="21342"/>
                    <a:pt x="291783" y="12110"/>
                    <a:pt x="305054" y="6344"/>
                  </a:cubicBezTo>
                  <a:cubicBezTo>
                    <a:pt x="311683" y="3461"/>
                    <a:pt x="317881" y="1441"/>
                    <a:pt x="324152" y="72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786">
              <a:extLst>
                <a:ext uri="{FF2B5EF4-FFF2-40B4-BE49-F238E27FC236}">
                  <a16:creationId xmlns:a16="http://schemas.microsoft.com/office/drawing/2014/main" id="{FF1B68C7-D0C7-4A26-8661-E74A8679D6FF}"/>
                </a:ext>
              </a:extLst>
            </p:cNvPr>
            <p:cNvSpPr/>
            <p:nvPr/>
          </p:nvSpPr>
          <p:spPr>
            <a:xfrm>
              <a:off x="4659858" y="81114"/>
              <a:ext cx="314859" cy="411734"/>
            </a:xfrm>
            <a:custGeom>
              <a:avLst/>
              <a:gdLst/>
              <a:ahLst/>
              <a:cxnLst/>
              <a:rect l="0" t="0" r="0" b="0"/>
              <a:pathLst>
                <a:path w="314859" h="411734">
                  <a:moveTo>
                    <a:pt x="165494" y="584"/>
                  </a:moveTo>
                  <a:cubicBezTo>
                    <a:pt x="183376" y="1156"/>
                    <a:pt x="204140" y="3467"/>
                    <a:pt x="215672" y="8077"/>
                  </a:cubicBezTo>
                  <a:cubicBezTo>
                    <a:pt x="227203" y="12687"/>
                    <a:pt x="229514" y="19609"/>
                    <a:pt x="226047" y="28258"/>
                  </a:cubicBezTo>
                  <a:cubicBezTo>
                    <a:pt x="222593" y="36906"/>
                    <a:pt x="213360" y="47295"/>
                    <a:pt x="210477" y="58826"/>
                  </a:cubicBezTo>
                  <a:cubicBezTo>
                    <a:pt x="207594" y="70358"/>
                    <a:pt x="211062" y="83045"/>
                    <a:pt x="217970" y="95733"/>
                  </a:cubicBezTo>
                  <a:cubicBezTo>
                    <a:pt x="224892" y="108420"/>
                    <a:pt x="235280" y="121107"/>
                    <a:pt x="249111" y="132054"/>
                  </a:cubicBezTo>
                  <a:cubicBezTo>
                    <a:pt x="262954" y="143015"/>
                    <a:pt x="280251" y="152235"/>
                    <a:pt x="291783" y="163195"/>
                  </a:cubicBezTo>
                  <a:cubicBezTo>
                    <a:pt x="303327" y="174155"/>
                    <a:pt x="309093" y="186842"/>
                    <a:pt x="311976" y="204712"/>
                  </a:cubicBezTo>
                  <a:cubicBezTo>
                    <a:pt x="314859" y="222593"/>
                    <a:pt x="314859" y="245656"/>
                    <a:pt x="314859" y="268719"/>
                  </a:cubicBezTo>
                  <a:cubicBezTo>
                    <a:pt x="314859" y="291795"/>
                    <a:pt x="314859" y="314859"/>
                    <a:pt x="313703" y="336766"/>
                  </a:cubicBezTo>
                  <a:cubicBezTo>
                    <a:pt x="312547" y="358686"/>
                    <a:pt x="310236" y="379438"/>
                    <a:pt x="303327" y="390982"/>
                  </a:cubicBezTo>
                  <a:cubicBezTo>
                    <a:pt x="296406" y="402514"/>
                    <a:pt x="284874" y="404813"/>
                    <a:pt x="265265" y="407124"/>
                  </a:cubicBezTo>
                  <a:cubicBezTo>
                    <a:pt x="245656" y="409435"/>
                    <a:pt x="217970" y="411734"/>
                    <a:pt x="193180" y="411734"/>
                  </a:cubicBezTo>
                  <a:cubicBezTo>
                    <a:pt x="168389" y="411734"/>
                    <a:pt x="146469" y="409435"/>
                    <a:pt x="122250" y="408279"/>
                  </a:cubicBezTo>
                  <a:cubicBezTo>
                    <a:pt x="98032" y="407124"/>
                    <a:pt x="71501" y="407124"/>
                    <a:pt x="53048" y="403657"/>
                  </a:cubicBezTo>
                  <a:cubicBezTo>
                    <a:pt x="34595" y="400202"/>
                    <a:pt x="24219" y="393281"/>
                    <a:pt x="17882" y="379438"/>
                  </a:cubicBezTo>
                  <a:cubicBezTo>
                    <a:pt x="11532" y="365608"/>
                    <a:pt x="9220" y="344843"/>
                    <a:pt x="7493" y="320624"/>
                  </a:cubicBezTo>
                  <a:cubicBezTo>
                    <a:pt x="5766" y="296406"/>
                    <a:pt x="4610" y="268719"/>
                    <a:pt x="3454" y="243929"/>
                  </a:cubicBezTo>
                  <a:cubicBezTo>
                    <a:pt x="2311" y="219139"/>
                    <a:pt x="1156" y="197218"/>
                    <a:pt x="572" y="177610"/>
                  </a:cubicBezTo>
                  <a:cubicBezTo>
                    <a:pt x="0" y="158014"/>
                    <a:pt x="0" y="140703"/>
                    <a:pt x="4610" y="125717"/>
                  </a:cubicBezTo>
                  <a:cubicBezTo>
                    <a:pt x="9220" y="110719"/>
                    <a:pt x="18453" y="98032"/>
                    <a:pt x="24790" y="84201"/>
                  </a:cubicBezTo>
                  <a:cubicBezTo>
                    <a:pt x="31140" y="70358"/>
                    <a:pt x="34595" y="55359"/>
                    <a:pt x="42672" y="44412"/>
                  </a:cubicBezTo>
                  <a:cubicBezTo>
                    <a:pt x="50749" y="33452"/>
                    <a:pt x="63436" y="26531"/>
                    <a:pt x="76696" y="20181"/>
                  </a:cubicBezTo>
                  <a:cubicBezTo>
                    <a:pt x="89954" y="13843"/>
                    <a:pt x="103797" y="8077"/>
                    <a:pt x="118212" y="4623"/>
                  </a:cubicBezTo>
                  <a:cubicBezTo>
                    <a:pt x="132626" y="1156"/>
                    <a:pt x="147625" y="0"/>
                    <a:pt x="165494" y="58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787">
              <a:extLst>
                <a:ext uri="{FF2B5EF4-FFF2-40B4-BE49-F238E27FC236}">
                  <a16:creationId xmlns:a16="http://schemas.microsoft.com/office/drawing/2014/main" id="{2E95F5F8-CAE3-4BE1-B213-22C456C85F12}"/>
                </a:ext>
              </a:extLst>
            </p:cNvPr>
            <p:cNvSpPr/>
            <p:nvPr/>
          </p:nvSpPr>
          <p:spPr>
            <a:xfrm>
              <a:off x="5008029" y="239153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788">
              <a:extLst>
                <a:ext uri="{FF2B5EF4-FFF2-40B4-BE49-F238E27FC236}">
                  <a16:creationId xmlns:a16="http://schemas.microsoft.com/office/drawing/2014/main" id="{D94E5385-DDF4-4DB8-93F7-5CE7CB505F02}"/>
                </a:ext>
              </a:extLst>
            </p:cNvPr>
            <p:cNvSpPr/>
            <p:nvPr/>
          </p:nvSpPr>
          <p:spPr>
            <a:xfrm>
              <a:off x="5118938" y="603072"/>
              <a:ext cx="415912" cy="30036"/>
            </a:xfrm>
            <a:custGeom>
              <a:avLst/>
              <a:gdLst/>
              <a:ahLst/>
              <a:cxnLst/>
              <a:rect l="0" t="0" r="0" b="0"/>
              <a:pathLst>
                <a:path w="415912" h="30036">
                  <a:moveTo>
                    <a:pt x="0" y="0"/>
                  </a:moveTo>
                  <a:cubicBezTo>
                    <a:pt x="0" y="0"/>
                    <a:pt x="0" y="0"/>
                    <a:pt x="47371" y="4051"/>
                  </a:cubicBezTo>
                  <a:cubicBezTo>
                    <a:pt x="94742" y="8090"/>
                    <a:pt x="189471" y="16180"/>
                    <a:pt x="239738" y="20803"/>
                  </a:cubicBezTo>
                  <a:cubicBezTo>
                    <a:pt x="289992" y="25425"/>
                    <a:pt x="295770" y="26581"/>
                    <a:pt x="303276" y="24841"/>
                  </a:cubicBezTo>
                  <a:cubicBezTo>
                    <a:pt x="310782" y="23114"/>
                    <a:pt x="320027" y="18491"/>
                    <a:pt x="329273" y="16180"/>
                  </a:cubicBezTo>
                  <a:cubicBezTo>
                    <a:pt x="338506" y="13869"/>
                    <a:pt x="347751" y="13869"/>
                    <a:pt x="356413" y="17336"/>
                  </a:cubicBezTo>
                  <a:cubicBezTo>
                    <a:pt x="365087" y="20803"/>
                    <a:pt x="373164" y="27737"/>
                    <a:pt x="379527" y="28880"/>
                  </a:cubicBezTo>
                  <a:cubicBezTo>
                    <a:pt x="385877" y="30036"/>
                    <a:pt x="390499" y="25425"/>
                    <a:pt x="396278" y="23114"/>
                  </a:cubicBezTo>
                  <a:cubicBezTo>
                    <a:pt x="402056" y="20803"/>
                    <a:pt x="408991" y="20803"/>
                    <a:pt x="412445" y="20803"/>
                  </a:cubicBezTo>
                  <a:cubicBezTo>
                    <a:pt x="415912" y="20803"/>
                    <a:pt x="415912" y="20803"/>
                    <a:pt x="415912" y="2080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789">
              <a:extLst>
                <a:ext uri="{FF2B5EF4-FFF2-40B4-BE49-F238E27FC236}">
                  <a16:creationId xmlns:a16="http://schemas.microsoft.com/office/drawing/2014/main" id="{3422557F-AECD-4D32-959D-4B5B60ED19F2}"/>
                </a:ext>
              </a:extLst>
            </p:cNvPr>
            <p:cNvSpPr/>
            <p:nvPr/>
          </p:nvSpPr>
          <p:spPr>
            <a:xfrm>
              <a:off x="5112017" y="786765"/>
              <a:ext cx="301536" cy="173304"/>
            </a:xfrm>
            <a:custGeom>
              <a:avLst/>
              <a:gdLst/>
              <a:ahLst/>
              <a:cxnLst/>
              <a:rect l="0" t="0" r="0" b="0"/>
              <a:pathLst>
                <a:path w="301536" h="173304">
                  <a:moveTo>
                    <a:pt x="0" y="0"/>
                  </a:moveTo>
                  <a:cubicBezTo>
                    <a:pt x="0" y="0"/>
                    <a:pt x="0" y="0"/>
                    <a:pt x="2311" y="1739"/>
                  </a:cubicBezTo>
                  <a:cubicBezTo>
                    <a:pt x="4611" y="3467"/>
                    <a:pt x="9233" y="6934"/>
                    <a:pt x="14440" y="8089"/>
                  </a:cubicBezTo>
                  <a:cubicBezTo>
                    <a:pt x="19634" y="9246"/>
                    <a:pt x="25413" y="8089"/>
                    <a:pt x="29451" y="10401"/>
                  </a:cubicBezTo>
                  <a:cubicBezTo>
                    <a:pt x="33503" y="12712"/>
                    <a:pt x="35814" y="18491"/>
                    <a:pt x="39853" y="20218"/>
                  </a:cubicBezTo>
                  <a:cubicBezTo>
                    <a:pt x="43892" y="21958"/>
                    <a:pt x="49670" y="19647"/>
                    <a:pt x="55449" y="20218"/>
                  </a:cubicBezTo>
                  <a:cubicBezTo>
                    <a:pt x="61227" y="20802"/>
                    <a:pt x="67005" y="24269"/>
                    <a:pt x="71043" y="30048"/>
                  </a:cubicBezTo>
                  <a:cubicBezTo>
                    <a:pt x="75095" y="35814"/>
                    <a:pt x="77406" y="43904"/>
                    <a:pt x="83756" y="50266"/>
                  </a:cubicBezTo>
                  <a:cubicBezTo>
                    <a:pt x="90106" y="56616"/>
                    <a:pt x="100508" y="61239"/>
                    <a:pt x="109169" y="66434"/>
                  </a:cubicBezTo>
                  <a:cubicBezTo>
                    <a:pt x="117830" y="71628"/>
                    <a:pt x="124764" y="77406"/>
                    <a:pt x="131699" y="78562"/>
                  </a:cubicBezTo>
                  <a:cubicBezTo>
                    <a:pt x="138633" y="79718"/>
                    <a:pt x="145567" y="76251"/>
                    <a:pt x="153645" y="75095"/>
                  </a:cubicBezTo>
                  <a:cubicBezTo>
                    <a:pt x="161734" y="73939"/>
                    <a:pt x="170980" y="75095"/>
                    <a:pt x="180797" y="75679"/>
                  </a:cubicBezTo>
                  <a:cubicBezTo>
                    <a:pt x="190627" y="76251"/>
                    <a:pt x="201015" y="76251"/>
                    <a:pt x="213144" y="77991"/>
                  </a:cubicBezTo>
                  <a:cubicBezTo>
                    <a:pt x="225285" y="79718"/>
                    <a:pt x="239141" y="83185"/>
                    <a:pt x="246075" y="87807"/>
                  </a:cubicBezTo>
                  <a:cubicBezTo>
                    <a:pt x="253009" y="92430"/>
                    <a:pt x="253009" y="98209"/>
                    <a:pt x="254165" y="106870"/>
                  </a:cubicBezTo>
                  <a:cubicBezTo>
                    <a:pt x="255320" y="115532"/>
                    <a:pt x="257632" y="127088"/>
                    <a:pt x="261099" y="135179"/>
                  </a:cubicBezTo>
                  <a:cubicBezTo>
                    <a:pt x="264566" y="143269"/>
                    <a:pt x="269176" y="147879"/>
                    <a:pt x="276111" y="153657"/>
                  </a:cubicBezTo>
                  <a:cubicBezTo>
                    <a:pt x="283045" y="159436"/>
                    <a:pt x="292290" y="166370"/>
                    <a:pt x="296913" y="169837"/>
                  </a:cubicBezTo>
                  <a:cubicBezTo>
                    <a:pt x="301536" y="173304"/>
                    <a:pt x="301536" y="173304"/>
                    <a:pt x="301536" y="17330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790">
              <a:extLst>
                <a:ext uri="{FF2B5EF4-FFF2-40B4-BE49-F238E27FC236}">
                  <a16:creationId xmlns:a16="http://schemas.microsoft.com/office/drawing/2014/main" id="{E776BFC3-B479-4646-A699-004FB5B319D6}"/>
                </a:ext>
              </a:extLst>
            </p:cNvPr>
            <p:cNvSpPr/>
            <p:nvPr/>
          </p:nvSpPr>
          <p:spPr>
            <a:xfrm>
              <a:off x="4626775" y="180225"/>
              <a:ext cx="31204" cy="568414"/>
            </a:xfrm>
            <a:custGeom>
              <a:avLst/>
              <a:gdLst/>
              <a:ahLst/>
              <a:cxnLst/>
              <a:rect l="0" t="0" r="0" b="0"/>
              <a:pathLst>
                <a:path w="31204" h="568414">
                  <a:moveTo>
                    <a:pt x="0" y="0"/>
                  </a:moveTo>
                  <a:lnTo>
                    <a:pt x="31204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791">
              <a:extLst>
                <a:ext uri="{FF2B5EF4-FFF2-40B4-BE49-F238E27FC236}">
                  <a16:creationId xmlns:a16="http://schemas.microsoft.com/office/drawing/2014/main" id="{2D9CEF63-EADF-4634-B9C2-D7C5B3524111}"/>
                </a:ext>
              </a:extLst>
            </p:cNvPr>
            <p:cNvSpPr/>
            <p:nvPr/>
          </p:nvSpPr>
          <p:spPr>
            <a:xfrm>
              <a:off x="4644974" y="512965"/>
              <a:ext cx="476567" cy="0"/>
            </a:xfrm>
            <a:custGeom>
              <a:avLst/>
              <a:gdLst/>
              <a:ahLst/>
              <a:cxnLst/>
              <a:rect l="0" t="0" r="0" b="0"/>
              <a:pathLst>
                <a:path w="476567">
                  <a:moveTo>
                    <a:pt x="4765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792">
              <a:extLst>
                <a:ext uri="{FF2B5EF4-FFF2-40B4-BE49-F238E27FC236}">
                  <a16:creationId xmlns:a16="http://schemas.microsoft.com/office/drawing/2014/main" id="{AD0838C0-9ED3-4E83-B23D-F1EC3668FCA4}"/>
                </a:ext>
              </a:extLst>
            </p:cNvPr>
            <p:cNvSpPr/>
            <p:nvPr/>
          </p:nvSpPr>
          <p:spPr>
            <a:xfrm>
              <a:off x="1462252" y="485760"/>
              <a:ext cx="553593" cy="0"/>
            </a:xfrm>
            <a:custGeom>
              <a:avLst/>
              <a:gdLst/>
              <a:ahLst/>
              <a:cxnLst/>
              <a:rect l="0" t="0" r="0" b="0"/>
              <a:pathLst>
                <a:path w="553593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1793">
              <a:extLst>
                <a:ext uri="{FF2B5EF4-FFF2-40B4-BE49-F238E27FC236}">
                  <a16:creationId xmlns:a16="http://schemas.microsoft.com/office/drawing/2014/main" id="{8428B9FE-52FA-4288-AC04-5826D7F46FC3}"/>
                </a:ext>
              </a:extLst>
            </p:cNvPr>
            <p:cNvSpPr/>
            <p:nvPr/>
          </p:nvSpPr>
          <p:spPr>
            <a:xfrm>
              <a:off x="1859877" y="428903"/>
              <a:ext cx="227419" cy="113716"/>
            </a:xfrm>
            <a:custGeom>
              <a:avLst/>
              <a:gdLst/>
              <a:ahLst/>
              <a:cxnLst/>
              <a:rect l="0" t="0" r="0" b="0"/>
              <a:pathLst>
                <a:path w="227419" h="113716">
                  <a:moveTo>
                    <a:pt x="0" y="0"/>
                  </a:moveTo>
                  <a:lnTo>
                    <a:pt x="227419" y="56858"/>
                  </a:lnTo>
                  <a:lnTo>
                    <a:pt x="0" y="1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794">
              <a:extLst>
                <a:ext uri="{FF2B5EF4-FFF2-40B4-BE49-F238E27FC236}">
                  <a16:creationId xmlns:a16="http://schemas.microsoft.com/office/drawing/2014/main" id="{A475EF79-4239-4C94-923E-EA4D0608277B}"/>
                </a:ext>
              </a:extLst>
            </p:cNvPr>
            <p:cNvSpPr/>
            <p:nvPr/>
          </p:nvSpPr>
          <p:spPr>
            <a:xfrm>
              <a:off x="1877199" y="451102"/>
              <a:ext cx="138646" cy="69317"/>
            </a:xfrm>
            <a:custGeom>
              <a:avLst/>
              <a:gdLst/>
              <a:ahLst/>
              <a:cxnLst/>
              <a:rect l="0" t="0" r="0" b="0"/>
              <a:pathLst>
                <a:path w="138646" h="69317">
                  <a:moveTo>
                    <a:pt x="0" y="0"/>
                  </a:moveTo>
                  <a:lnTo>
                    <a:pt x="138646" y="34659"/>
                  </a:lnTo>
                  <a:lnTo>
                    <a:pt x="0" y="6931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795">
              <a:extLst>
                <a:ext uri="{FF2B5EF4-FFF2-40B4-BE49-F238E27FC236}">
                  <a16:creationId xmlns:a16="http://schemas.microsoft.com/office/drawing/2014/main" id="{3C8389B3-48D3-477C-B24F-226BD7D6AD89}"/>
                </a:ext>
              </a:extLst>
            </p:cNvPr>
            <p:cNvSpPr/>
            <p:nvPr/>
          </p:nvSpPr>
          <p:spPr>
            <a:xfrm>
              <a:off x="3538207" y="485761"/>
              <a:ext cx="553593" cy="0"/>
            </a:xfrm>
            <a:custGeom>
              <a:avLst/>
              <a:gdLst/>
              <a:ahLst/>
              <a:cxnLst/>
              <a:rect l="0" t="0" r="0" b="0"/>
              <a:pathLst>
                <a:path w="553593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796">
              <a:extLst>
                <a:ext uri="{FF2B5EF4-FFF2-40B4-BE49-F238E27FC236}">
                  <a16:creationId xmlns:a16="http://schemas.microsoft.com/office/drawing/2014/main" id="{59E6C2D7-5035-4FAD-9EA2-D0A399BF5C25}"/>
                </a:ext>
              </a:extLst>
            </p:cNvPr>
            <p:cNvSpPr/>
            <p:nvPr/>
          </p:nvSpPr>
          <p:spPr>
            <a:xfrm>
              <a:off x="3935832" y="428904"/>
              <a:ext cx="227419" cy="113716"/>
            </a:xfrm>
            <a:custGeom>
              <a:avLst/>
              <a:gdLst/>
              <a:ahLst/>
              <a:cxnLst/>
              <a:rect l="0" t="0" r="0" b="0"/>
              <a:pathLst>
                <a:path w="227419" h="113716">
                  <a:moveTo>
                    <a:pt x="0" y="0"/>
                  </a:moveTo>
                  <a:lnTo>
                    <a:pt x="227419" y="56858"/>
                  </a:lnTo>
                  <a:lnTo>
                    <a:pt x="0" y="1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797">
              <a:extLst>
                <a:ext uri="{FF2B5EF4-FFF2-40B4-BE49-F238E27FC236}">
                  <a16:creationId xmlns:a16="http://schemas.microsoft.com/office/drawing/2014/main" id="{373F1593-65E7-4090-AF47-56B212D8F9FF}"/>
                </a:ext>
              </a:extLst>
            </p:cNvPr>
            <p:cNvSpPr/>
            <p:nvPr/>
          </p:nvSpPr>
          <p:spPr>
            <a:xfrm>
              <a:off x="3953167" y="451103"/>
              <a:ext cx="138633" cy="69317"/>
            </a:xfrm>
            <a:custGeom>
              <a:avLst/>
              <a:gdLst/>
              <a:ahLst/>
              <a:cxnLst/>
              <a:rect l="0" t="0" r="0" b="0"/>
              <a:pathLst>
                <a:path w="138633" h="69317">
                  <a:moveTo>
                    <a:pt x="0" y="0"/>
                  </a:moveTo>
                  <a:lnTo>
                    <a:pt x="138633" y="34658"/>
                  </a:lnTo>
                  <a:lnTo>
                    <a:pt x="0" y="6931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1798">
              <a:extLst>
                <a:ext uri="{FF2B5EF4-FFF2-40B4-BE49-F238E27FC236}">
                  <a16:creationId xmlns:a16="http://schemas.microsoft.com/office/drawing/2014/main" id="{768AD3CE-5EFE-48F8-B33B-C90B0A369719}"/>
                </a:ext>
              </a:extLst>
            </p:cNvPr>
            <p:cNvSpPr/>
            <p:nvPr/>
          </p:nvSpPr>
          <p:spPr>
            <a:xfrm>
              <a:off x="5614175" y="485762"/>
              <a:ext cx="553593" cy="0"/>
            </a:xfrm>
            <a:custGeom>
              <a:avLst/>
              <a:gdLst/>
              <a:ahLst/>
              <a:cxnLst/>
              <a:rect l="0" t="0" r="0" b="0"/>
              <a:pathLst>
                <a:path w="553593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799">
              <a:extLst>
                <a:ext uri="{FF2B5EF4-FFF2-40B4-BE49-F238E27FC236}">
                  <a16:creationId xmlns:a16="http://schemas.microsoft.com/office/drawing/2014/main" id="{91A2F846-37E6-49F8-BAD3-C03FAD6D03AA}"/>
                </a:ext>
              </a:extLst>
            </p:cNvPr>
            <p:cNvSpPr/>
            <p:nvPr/>
          </p:nvSpPr>
          <p:spPr>
            <a:xfrm>
              <a:off x="6011799" y="428905"/>
              <a:ext cx="227419" cy="113716"/>
            </a:xfrm>
            <a:custGeom>
              <a:avLst/>
              <a:gdLst/>
              <a:ahLst/>
              <a:cxnLst/>
              <a:rect l="0" t="0" r="0" b="0"/>
              <a:pathLst>
                <a:path w="227419" h="113716">
                  <a:moveTo>
                    <a:pt x="0" y="0"/>
                  </a:moveTo>
                  <a:lnTo>
                    <a:pt x="227419" y="56858"/>
                  </a:lnTo>
                  <a:lnTo>
                    <a:pt x="0" y="1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800">
              <a:extLst>
                <a:ext uri="{FF2B5EF4-FFF2-40B4-BE49-F238E27FC236}">
                  <a16:creationId xmlns:a16="http://schemas.microsoft.com/office/drawing/2014/main" id="{04A6DA47-6CE1-43A9-94A9-335B90219D7D}"/>
                </a:ext>
              </a:extLst>
            </p:cNvPr>
            <p:cNvSpPr/>
            <p:nvPr/>
          </p:nvSpPr>
          <p:spPr>
            <a:xfrm>
              <a:off x="6029122" y="451104"/>
              <a:ext cx="138646" cy="69317"/>
            </a:xfrm>
            <a:custGeom>
              <a:avLst/>
              <a:gdLst/>
              <a:ahLst/>
              <a:cxnLst/>
              <a:rect l="0" t="0" r="0" b="0"/>
              <a:pathLst>
                <a:path w="138646" h="69317">
                  <a:moveTo>
                    <a:pt x="0" y="0"/>
                  </a:moveTo>
                  <a:lnTo>
                    <a:pt x="138646" y="34658"/>
                  </a:lnTo>
                  <a:lnTo>
                    <a:pt x="0" y="6931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1801">
              <a:extLst>
                <a:ext uri="{FF2B5EF4-FFF2-40B4-BE49-F238E27FC236}">
                  <a16:creationId xmlns:a16="http://schemas.microsoft.com/office/drawing/2014/main" id="{419EBE85-BFCF-438B-A6ED-7FFD2BD69200}"/>
                </a:ext>
              </a:extLst>
            </p:cNvPr>
            <p:cNvSpPr/>
            <p:nvPr/>
          </p:nvSpPr>
          <p:spPr>
            <a:xfrm>
              <a:off x="6227902" y="26"/>
              <a:ext cx="1382903" cy="992403"/>
            </a:xfrm>
            <a:custGeom>
              <a:avLst/>
              <a:gdLst/>
              <a:ahLst/>
              <a:cxnLst/>
              <a:rect l="0" t="0" r="0" b="0"/>
              <a:pathLst>
                <a:path w="1382903" h="992403">
                  <a:moveTo>
                    <a:pt x="622719" y="57188"/>
                  </a:moveTo>
                  <a:cubicBezTo>
                    <a:pt x="613473" y="61226"/>
                    <a:pt x="599605" y="63538"/>
                    <a:pt x="582282" y="67576"/>
                  </a:cubicBezTo>
                  <a:cubicBezTo>
                    <a:pt x="564947" y="71628"/>
                    <a:pt x="544158" y="77406"/>
                    <a:pt x="528562" y="93002"/>
                  </a:cubicBezTo>
                  <a:cubicBezTo>
                    <a:pt x="512953" y="108598"/>
                    <a:pt x="502565" y="134010"/>
                    <a:pt x="499669" y="149606"/>
                  </a:cubicBezTo>
                  <a:cubicBezTo>
                    <a:pt x="496786" y="165201"/>
                    <a:pt x="501409" y="170980"/>
                    <a:pt x="503720" y="173863"/>
                  </a:cubicBezTo>
                  <a:cubicBezTo>
                    <a:pt x="506032" y="176758"/>
                    <a:pt x="506032" y="176758"/>
                    <a:pt x="494474" y="176758"/>
                  </a:cubicBezTo>
                  <a:cubicBezTo>
                    <a:pt x="482918" y="176758"/>
                    <a:pt x="459816" y="176758"/>
                    <a:pt x="448259" y="176758"/>
                  </a:cubicBezTo>
                  <a:cubicBezTo>
                    <a:pt x="436715" y="176758"/>
                    <a:pt x="436715" y="176758"/>
                    <a:pt x="436715" y="172135"/>
                  </a:cubicBezTo>
                  <a:cubicBezTo>
                    <a:pt x="436715" y="167512"/>
                    <a:pt x="436715" y="158267"/>
                    <a:pt x="425730" y="150190"/>
                  </a:cubicBezTo>
                  <a:cubicBezTo>
                    <a:pt x="414757" y="142099"/>
                    <a:pt x="392811" y="135165"/>
                    <a:pt x="374904" y="129387"/>
                  </a:cubicBezTo>
                  <a:cubicBezTo>
                    <a:pt x="356997" y="123608"/>
                    <a:pt x="343129" y="118986"/>
                    <a:pt x="325793" y="125349"/>
                  </a:cubicBezTo>
                  <a:cubicBezTo>
                    <a:pt x="308470" y="131699"/>
                    <a:pt x="287668" y="149034"/>
                    <a:pt x="272073" y="168668"/>
                  </a:cubicBezTo>
                  <a:cubicBezTo>
                    <a:pt x="256477" y="188315"/>
                    <a:pt x="246088" y="210260"/>
                    <a:pt x="236258" y="228752"/>
                  </a:cubicBezTo>
                  <a:cubicBezTo>
                    <a:pt x="226440" y="247230"/>
                    <a:pt x="217195" y="262255"/>
                    <a:pt x="203340" y="275539"/>
                  </a:cubicBezTo>
                  <a:cubicBezTo>
                    <a:pt x="189471" y="288823"/>
                    <a:pt x="170993" y="300380"/>
                    <a:pt x="152502" y="313664"/>
                  </a:cubicBezTo>
                  <a:cubicBezTo>
                    <a:pt x="134023" y="326948"/>
                    <a:pt x="115532" y="341973"/>
                    <a:pt x="102248" y="352361"/>
                  </a:cubicBezTo>
                  <a:cubicBezTo>
                    <a:pt x="88964" y="362762"/>
                    <a:pt x="80873" y="368541"/>
                    <a:pt x="69317" y="377202"/>
                  </a:cubicBezTo>
                  <a:cubicBezTo>
                    <a:pt x="57772" y="385863"/>
                    <a:pt x="42748" y="397420"/>
                    <a:pt x="30620" y="410133"/>
                  </a:cubicBezTo>
                  <a:cubicBezTo>
                    <a:pt x="18491" y="422833"/>
                    <a:pt x="9245" y="436702"/>
                    <a:pt x="4623" y="452297"/>
                  </a:cubicBezTo>
                  <a:cubicBezTo>
                    <a:pt x="0" y="467893"/>
                    <a:pt x="0" y="485228"/>
                    <a:pt x="1156" y="503135"/>
                  </a:cubicBezTo>
                  <a:cubicBezTo>
                    <a:pt x="2311" y="521042"/>
                    <a:pt x="4623" y="539521"/>
                    <a:pt x="10973" y="553389"/>
                  </a:cubicBezTo>
                  <a:cubicBezTo>
                    <a:pt x="17335" y="567258"/>
                    <a:pt x="27724" y="576490"/>
                    <a:pt x="37554" y="591515"/>
                  </a:cubicBezTo>
                  <a:cubicBezTo>
                    <a:pt x="47371" y="606539"/>
                    <a:pt x="56617" y="627329"/>
                    <a:pt x="66433" y="643508"/>
                  </a:cubicBezTo>
                  <a:cubicBezTo>
                    <a:pt x="76250" y="659676"/>
                    <a:pt x="86652" y="671233"/>
                    <a:pt x="97053" y="686828"/>
                  </a:cubicBezTo>
                  <a:cubicBezTo>
                    <a:pt x="107442" y="702423"/>
                    <a:pt x="117843" y="722058"/>
                    <a:pt x="127088" y="741120"/>
                  </a:cubicBezTo>
                  <a:cubicBezTo>
                    <a:pt x="136322" y="760183"/>
                    <a:pt x="144411" y="778675"/>
                    <a:pt x="150775" y="792543"/>
                  </a:cubicBezTo>
                  <a:cubicBezTo>
                    <a:pt x="157125" y="806398"/>
                    <a:pt x="161747" y="815644"/>
                    <a:pt x="160592" y="825461"/>
                  </a:cubicBezTo>
                  <a:cubicBezTo>
                    <a:pt x="159435" y="835279"/>
                    <a:pt x="152502" y="845680"/>
                    <a:pt x="146723" y="852614"/>
                  </a:cubicBezTo>
                  <a:cubicBezTo>
                    <a:pt x="140945" y="859548"/>
                    <a:pt x="136322" y="863015"/>
                    <a:pt x="135166" y="866482"/>
                  </a:cubicBezTo>
                  <a:cubicBezTo>
                    <a:pt x="134023" y="869950"/>
                    <a:pt x="136322" y="873404"/>
                    <a:pt x="144996" y="876871"/>
                  </a:cubicBezTo>
                  <a:cubicBezTo>
                    <a:pt x="153657" y="880338"/>
                    <a:pt x="168681" y="883805"/>
                    <a:pt x="184277" y="883234"/>
                  </a:cubicBezTo>
                  <a:cubicBezTo>
                    <a:pt x="199872" y="882650"/>
                    <a:pt x="216040" y="878027"/>
                    <a:pt x="227025" y="873988"/>
                  </a:cubicBezTo>
                  <a:cubicBezTo>
                    <a:pt x="237998" y="869950"/>
                    <a:pt x="243777" y="866482"/>
                    <a:pt x="257632" y="858392"/>
                  </a:cubicBezTo>
                  <a:cubicBezTo>
                    <a:pt x="271500" y="850303"/>
                    <a:pt x="293446" y="837590"/>
                    <a:pt x="310197" y="830084"/>
                  </a:cubicBezTo>
                  <a:cubicBezTo>
                    <a:pt x="326949" y="822579"/>
                    <a:pt x="338506" y="820267"/>
                    <a:pt x="350062" y="818527"/>
                  </a:cubicBezTo>
                  <a:cubicBezTo>
                    <a:pt x="361607" y="816800"/>
                    <a:pt x="373164" y="815644"/>
                    <a:pt x="384721" y="811606"/>
                  </a:cubicBezTo>
                  <a:cubicBezTo>
                    <a:pt x="396278" y="807554"/>
                    <a:pt x="407822" y="800620"/>
                    <a:pt x="422846" y="791959"/>
                  </a:cubicBezTo>
                  <a:cubicBezTo>
                    <a:pt x="437858" y="783298"/>
                    <a:pt x="456349" y="772896"/>
                    <a:pt x="475983" y="762495"/>
                  </a:cubicBezTo>
                  <a:cubicBezTo>
                    <a:pt x="495630" y="752106"/>
                    <a:pt x="516420" y="741705"/>
                    <a:pt x="531444" y="733044"/>
                  </a:cubicBezTo>
                  <a:cubicBezTo>
                    <a:pt x="546468" y="724370"/>
                    <a:pt x="555701" y="717448"/>
                    <a:pt x="573036" y="713397"/>
                  </a:cubicBezTo>
                  <a:cubicBezTo>
                    <a:pt x="590359" y="709358"/>
                    <a:pt x="615785" y="708203"/>
                    <a:pt x="636574" y="707618"/>
                  </a:cubicBezTo>
                  <a:cubicBezTo>
                    <a:pt x="657377" y="707047"/>
                    <a:pt x="673544" y="707047"/>
                    <a:pt x="691452" y="711085"/>
                  </a:cubicBezTo>
                  <a:cubicBezTo>
                    <a:pt x="709358" y="715137"/>
                    <a:pt x="729005" y="723214"/>
                    <a:pt x="746328" y="734771"/>
                  </a:cubicBezTo>
                  <a:cubicBezTo>
                    <a:pt x="763663" y="746328"/>
                    <a:pt x="778675" y="761340"/>
                    <a:pt x="790816" y="778675"/>
                  </a:cubicBezTo>
                  <a:cubicBezTo>
                    <a:pt x="802945" y="795998"/>
                    <a:pt x="812190" y="815645"/>
                    <a:pt x="818540" y="828357"/>
                  </a:cubicBezTo>
                  <a:cubicBezTo>
                    <a:pt x="824890" y="841057"/>
                    <a:pt x="828357" y="846836"/>
                    <a:pt x="830097" y="849731"/>
                  </a:cubicBezTo>
                  <a:cubicBezTo>
                    <a:pt x="831824" y="852614"/>
                    <a:pt x="831824" y="852614"/>
                    <a:pt x="834707" y="847992"/>
                  </a:cubicBezTo>
                  <a:cubicBezTo>
                    <a:pt x="837603" y="843369"/>
                    <a:pt x="843381" y="834123"/>
                    <a:pt x="850316" y="822579"/>
                  </a:cubicBezTo>
                  <a:cubicBezTo>
                    <a:pt x="857237" y="811022"/>
                    <a:pt x="865327" y="797153"/>
                    <a:pt x="869950" y="789076"/>
                  </a:cubicBezTo>
                  <a:cubicBezTo>
                    <a:pt x="874573" y="780986"/>
                    <a:pt x="875728" y="778675"/>
                    <a:pt x="876884" y="778091"/>
                  </a:cubicBezTo>
                  <a:cubicBezTo>
                    <a:pt x="878039" y="777519"/>
                    <a:pt x="879195" y="778675"/>
                    <a:pt x="881507" y="783869"/>
                  </a:cubicBezTo>
                  <a:cubicBezTo>
                    <a:pt x="883818" y="789076"/>
                    <a:pt x="887285" y="798309"/>
                    <a:pt x="889597" y="808710"/>
                  </a:cubicBezTo>
                  <a:cubicBezTo>
                    <a:pt x="891895" y="819112"/>
                    <a:pt x="893051" y="830669"/>
                    <a:pt x="897103" y="843953"/>
                  </a:cubicBezTo>
                  <a:cubicBezTo>
                    <a:pt x="901141" y="857237"/>
                    <a:pt x="908075" y="872248"/>
                    <a:pt x="915009" y="887273"/>
                  </a:cubicBezTo>
                  <a:cubicBezTo>
                    <a:pt x="921944" y="902297"/>
                    <a:pt x="928865" y="917308"/>
                    <a:pt x="938111" y="928281"/>
                  </a:cubicBezTo>
                  <a:cubicBezTo>
                    <a:pt x="947356" y="939266"/>
                    <a:pt x="958914" y="946188"/>
                    <a:pt x="973353" y="953706"/>
                  </a:cubicBezTo>
                  <a:cubicBezTo>
                    <a:pt x="987793" y="961212"/>
                    <a:pt x="1005116" y="969302"/>
                    <a:pt x="1017257" y="975080"/>
                  </a:cubicBezTo>
                  <a:cubicBezTo>
                    <a:pt x="1029385" y="980859"/>
                    <a:pt x="1036320" y="984326"/>
                    <a:pt x="1046137" y="982586"/>
                  </a:cubicBezTo>
                  <a:cubicBezTo>
                    <a:pt x="1055954" y="980859"/>
                    <a:pt x="1068667" y="973925"/>
                    <a:pt x="1081367" y="975080"/>
                  </a:cubicBezTo>
                  <a:cubicBezTo>
                    <a:pt x="1094079" y="976236"/>
                    <a:pt x="1106792" y="985469"/>
                    <a:pt x="1120077" y="988936"/>
                  </a:cubicBezTo>
                  <a:cubicBezTo>
                    <a:pt x="1133360" y="992403"/>
                    <a:pt x="1147229" y="990092"/>
                    <a:pt x="1161669" y="985469"/>
                  </a:cubicBezTo>
                  <a:cubicBezTo>
                    <a:pt x="1176109" y="980859"/>
                    <a:pt x="1191133" y="973925"/>
                    <a:pt x="1206144" y="970457"/>
                  </a:cubicBezTo>
                  <a:cubicBezTo>
                    <a:pt x="1221168" y="966991"/>
                    <a:pt x="1236180" y="966991"/>
                    <a:pt x="1246009" y="966406"/>
                  </a:cubicBezTo>
                  <a:cubicBezTo>
                    <a:pt x="1255827" y="965835"/>
                    <a:pt x="1260449" y="964680"/>
                    <a:pt x="1265072" y="957745"/>
                  </a:cubicBezTo>
                  <a:cubicBezTo>
                    <a:pt x="1269682" y="950811"/>
                    <a:pt x="1274305" y="938111"/>
                    <a:pt x="1279512" y="924243"/>
                  </a:cubicBezTo>
                  <a:cubicBezTo>
                    <a:pt x="1284706" y="910374"/>
                    <a:pt x="1290485" y="895363"/>
                    <a:pt x="1297419" y="878612"/>
                  </a:cubicBezTo>
                  <a:cubicBezTo>
                    <a:pt x="1304353" y="861860"/>
                    <a:pt x="1312431" y="843369"/>
                    <a:pt x="1322260" y="821995"/>
                  </a:cubicBezTo>
                  <a:cubicBezTo>
                    <a:pt x="1332078" y="800621"/>
                    <a:pt x="1343622" y="776364"/>
                    <a:pt x="1352867" y="757301"/>
                  </a:cubicBezTo>
                  <a:cubicBezTo>
                    <a:pt x="1362113" y="738239"/>
                    <a:pt x="1369047" y="724370"/>
                    <a:pt x="1374242" y="702996"/>
                  </a:cubicBezTo>
                  <a:cubicBezTo>
                    <a:pt x="1379448" y="681635"/>
                    <a:pt x="1382903" y="652742"/>
                    <a:pt x="1382903" y="626745"/>
                  </a:cubicBezTo>
                  <a:cubicBezTo>
                    <a:pt x="1382903" y="600761"/>
                    <a:pt x="1379448" y="577647"/>
                    <a:pt x="1374242" y="558013"/>
                  </a:cubicBezTo>
                  <a:cubicBezTo>
                    <a:pt x="1369048" y="538366"/>
                    <a:pt x="1362113" y="522199"/>
                    <a:pt x="1355179" y="508331"/>
                  </a:cubicBezTo>
                  <a:cubicBezTo>
                    <a:pt x="1348245" y="494462"/>
                    <a:pt x="1341323" y="482918"/>
                    <a:pt x="1332078" y="471945"/>
                  </a:cubicBezTo>
                  <a:cubicBezTo>
                    <a:pt x="1322832" y="460959"/>
                    <a:pt x="1311275" y="450571"/>
                    <a:pt x="1292213" y="436131"/>
                  </a:cubicBezTo>
                  <a:cubicBezTo>
                    <a:pt x="1273149" y="421679"/>
                    <a:pt x="1246581" y="403199"/>
                    <a:pt x="1228674" y="385292"/>
                  </a:cubicBezTo>
                  <a:cubicBezTo>
                    <a:pt x="1210767" y="367385"/>
                    <a:pt x="1201521" y="350050"/>
                    <a:pt x="1190549" y="330416"/>
                  </a:cubicBezTo>
                  <a:cubicBezTo>
                    <a:pt x="1179576" y="310769"/>
                    <a:pt x="1166864" y="288823"/>
                    <a:pt x="1158774" y="265722"/>
                  </a:cubicBezTo>
                  <a:cubicBezTo>
                    <a:pt x="1150696" y="242608"/>
                    <a:pt x="1147229" y="218351"/>
                    <a:pt x="1143178" y="194666"/>
                  </a:cubicBezTo>
                  <a:cubicBezTo>
                    <a:pt x="1139140" y="170980"/>
                    <a:pt x="1134517" y="147879"/>
                    <a:pt x="1124700" y="140945"/>
                  </a:cubicBezTo>
                  <a:cubicBezTo>
                    <a:pt x="1114882" y="134010"/>
                    <a:pt x="1099859" y="143256"/>
                    <a:pt x="1089457" y="128816"/>
                  </a:cubicBezTo>
                  <a:cubicBezTo>
                    <a:pt x="1079056" y="114376"/>
                    <a:pt x="1073290" y="76251"/>
                    <a:pt x="1068083" y="48514"/>
                  </a:cubicBezTo>
                  <a:cubicBezTo>
                    <a:pt x="1062889" y="20789"/>
                    <a:pt x="1058266" y="3454"/>
                    <a:pt x="1054799" y="1727"/>
                  </a:cubicBezTo>
                  <a:cubicBezTo>
                    <a:pt x="1051331" y="0"/>
                    <a:pt x="1049020" y="13855"/>
                    <a:pt x="1046138" y="23673"/>
                  </a:cubicBezTo>
                  <a:cubicBezTo>
                    <a:pt x="1043242" y="33502"/>
                    <a:pt x="1039788" y="39281"/>
                    <a:pt x="1035736" y="50825"/>
                  </a:cubicBezTo>
                  <a:cubicBezTo>
                    <a:pt x="1031698" y="62382"/>
                    <a:pt x="1027075" y="79705"/>
                    <a:pt x="1022452" y="95885"/>
                  </a:cubicBezTo>
                  <a:cubicBezTo>
                    <a:pt x="1017829" y="112064"/>
                    <a:pt x="1013206" y="127076"/>
                    <a:pt x="1008011" y="147879"/>
                  </a:cubicBezTo>
                  <a:cubicBezTo>
                    <a:pt x="1002818" y="168668"/>
                    <a:pt x="997039" y="195237"/>
                    <a:pt x="993572" y="211417"/>
                  </a:cubicBezTo>
                  <a:cubicBezTo>
                    <a:pt x="990105" y="227597"/>
                    <a:pt x="988949" y="233363"/>
                    <a:pt x="984898" y="240881"/>
                  </a:cubicBezTo>
                  <a:cubicBezTo>
                    <a:pt x="980859" y="248386"/>
                    <a:pt x="973925" y="257632"/>
                    <a:pt x="966991" y="264566"/>
                  </a:cubicBezTo>
                  <a:cubicBezTo>
                    <a:pt x="960069" y="271488"/>
                    <a:pt x="953135" y="276110"/>
                    <a:pt x="945629" y="277266"/>
                  </a:cubicBezTo>
                  <a:cubicBezTo>
                    <a:pt x="938111" y="278422"/>
                    <a:pt x="930021" y="276110"/>
                    <a:pt x="920204" y="272072"/>
                  </a:cubicBezTo>
                  <a:cubicBezTo>
                    <a:pt x="910386" y="268021"/>
                    <a:pt x="898830" y="262255"/>
                    <a:pt x="869379" y="244919"/>
                  </a:cubicBezTo>
                  <a:cubicBezTo>
                    <a:pt x="839915" y="227597"/>
                    <a:pt x="792544" y="198704"/>
                    <a:pt x="768859" y="184264"/>
                  </a:cubicBezTo>
                  <a:cubicBezTo>
                    <a:pt x="745173" y="169824"/>
                    <a:pt x="745173" y="169824"/>
                    <a:pt x="753847" y="162890"/>
                  </a:cubicBezTo>
                  <a:cubicBezTo>
                    <a:pt x="762509" y="155956"/>
                    <a:pt x="779832" y="142100"/>
                    <a:pt x="790232" y="131127"/>
                  </a:cubicBezTo>
                  <a:cubicBezTo>
                    <a:pt x="800633" y="120142"/>
                    <a:pt x="804101" y="112064"/>
                    <a:pt x="811035" y="104546"/>
                  </a:cubicBezTo>
                  <a:cubicBezTo>
                    <a:pt x="817956" y="97041"/>
                    <a:pt x="828357" y="90106"/>
                    <a:pt x="834707" y="83172"/>
                  </a:cubicBezTo>
                  <a:cubicBezTo>
                    <a:pt x="841070" y="76251"/>
                    <a:pt x="843382" y="69316"/>
                    <a:pt x="841642" y="66421"/>
                  </a:cubicBezTo>
                  <a:cubicBezTo>
                    <a:pt x="839915" y="63538"/>
                    <a:pt x="834137" y="64694"/>
                    <a:pt x="815645" y="65849"/>
                  </a:cubicBezTo>
                  <a:cubicBezTo>
                    <a:pt x="797167" y="67005"/>
                    <a:pt x="765975" y="68161"/>
                    <a:pt x="741135" y="65265"/>
                  </a:cubicBezTo>
                  <a:cubicBezTo>
                    <a:pt x="716293" y="62382"/>
                    <a:pt x="697815" y="55448"/>
                    <a:pt x="682219" y="50825"/>
                  </a:cubicBezTo>
                  <a:cubicBezTo>
                    <a:pt x="666611" y="46202"/>
                    <a:pt x="653911" y="43891"/>
                    <a:pt x="645237" y="45631"/>
                  </a:cubicBezTo>
                  <a:cubicBezTo>
                    <a:pt x="636575" y="47358"/>
                    <a:pt x="631952" y="53136"/>
                    <a:pt x="622719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1802">
              <a:extLst>
                <a:ext uri="{FF2B5EF4-FFF2-40B4-BE49-F238E27FC236}">
                  <a16:creationId xmlns:a16="http://schemas.microsoft.com/office/drawing/2014/main" id="{89FECCC8-F830-4C30-8C7E-23832E2BC08D}"/>
                </a:ext>
              </a:extLst>
            </p:cNvPr>
            <p:cNvSpPr/>
            <p:nvPr/>
          </p:nvSpPr>
          <p:spPr>
            <a:xfrm>
              <a:off x="7265949" y="1052513"/>
              <a:ext cx="118999" cy="103391"/>
            </a:xfrm>
            <a:custGeom>
              <a:avLst/>
              <a:gdLst/>
              <a:ahLst/>
              <a:cxnLst/>
              <a:rect l="0" t="0" r="0" b="0"/>
              <a:pathLst>
                <a:path w="118999" h="103391">
                  <a:moveTo>
                    <a:pt x="4039" y="279"/>
                  </a:moveTo>
                  <a:cubicBezTo>
                    <a:pt x="0" y="571"/>
                    <a:pt x="0" y="5194"/>
                    <a:pt x="1448" y="15888"/>
                  </a:cubicBezTo>
                  <a:cubicBezTo>
                    <a:pt x="2883" y="26568"/>
                    <a:pt x="5779" y="43319"/>
                    <a:pt x="9537" y="54585"/>
                  </a:cubicBezTo>
                  <a:cubicBezTo>
                    <a:pt x="13284" y="65849"/>
                    <a:pt x="17907" y="71628"/>
                    <a:pt x="22530" y="77114"/>
                  </a:cubicBezTo>
                  <a:cubicBezTo>
                    <a:pt x="27153" y="82601"/>
                    <a:pt x="31776" y="87795"/>
                    <a:pt x="36399" y="92126"/>
                  </a:cubicBezTo>
                  <a:cubicBezTo>
                    <a:pt x="41008" y="96469"/>
                    <a:pt x="45631" y="99936"/>
                    <a:pt x="49962" y="101664"/>
                  </a:cubicBezTo>
                  <a:cubicBezTo>
                    <a:pt x="54305" y="103391"/>
                    <a:pt x="58344" y="103391"/>
                    <a:pt x="63538" y="101664"/>
                  </a:cubicBezTo>
                  <a:cubicBezTo>
                    <a:pt x="68745" y="99936"/>
                    <a:pt x="75095" y="96469"/>
                    <a:pt x="80010" y="93573"/>
                  </a:cubicBezTo>
                  <a:cubicBezTo>
                    <a:pt x="84913" y="90691"/>
                    <a:pt x="88379" y="88379"/>
                    <a:pt x="92139" y="88379"/>
                  </a:cubicBezTo>
                  <a:cubicBezTo>
                    <a:pt x="95898" y="88379"/>
                    <a:pt x="99937" y="90691"/>
                    <a:pt x="102539" y="88951"/>
                  </a:cubicBezTo>
                  <a:cubicBezTo>
                    <a:pt x="105131" y="87223"/>
                    <a:pt x="106287" y="81445"/>
                    <a:pt x="107150" y="75959"/>
                  </a:cubicBezTo>
                  <a:cubicBezTo>
                    <a:pt x="108026" y="70472"/>
                    <a:pt x="108598" y="65265"/>
                    <a:pt x="110337" y="57467"/>
                  </a:cubicBezTo>
                  <a:cubicBezTo>
                    <a:pt x="112064" y="49669"/>
                    <a:pt x="114960" y="39281"/>
                    <a:pt x="116396" y="30328"/>
                  </a:cubicBezTo>
                  <a:cubicBezTo>
                    <a:pt x="117843" y="21374"/>
                    <a:pt x="117843" y="13856"/>
                    <a:pt x="118135" y="10389"/>
                  </a:cubicBezTo>
                  <a:cubicBezTo>
                    <a:pt x="118414" y="6934"/>
                    <a:pt x="118999" y="7506"/>
                    <a:pt x="115532" y="7506"/>
                  </a:cubicBezTo>
                  <a:cubicBezTo>
                    <a:pt x="112064" y="7506"/>
                    <a:pt x="104560" y="6934"/>
                    <a:pt x="99352" y="7798"/>
                  </a:cubicBezTo>
                  <a:cubicBezTo>
                    <a:pt x="94158" y="8661"/>
                    <a:pt x="91275" y="10973"/>
                    <a:pt x="87224" y="12421"/>
                  </a:cubicBezTo>
                  <a:cubicBezTo>
                    <a:pt x="83185" y="13856"/>
                    <a:pt x="77991" y="14440"/>
                    <a:pt x="71336" y="15304"/>
                  </a:cubicBezTo>
                  <a:cubicBezTo>
                    <a:pt x="64694" y="16167"/>
                    <a:pt x="56617" y="17323"/>
                    <a:pt x="48527" y="16167"/>
                  </a:cubicBezTo>
                  <a:cubicBezTo>
                    <a:pt x="40437" y="15011"/>
                    <a:pt x="32347" y="11544"/>
                    <a:pt x="24257" y="7798"/>
                  </a:cubicBezTo>
                  <a:cubicBezTo>
                    <a:pt x="16180" y="4039"/>
                    <a:pt x="8090" y="0"/>
                    <a:pt x="4039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1803">
              <a:extLst>
                <a:ext uri="{FF2B5EF4-FFF2-40B4-BE49-F238E27FC236}">
                  <a16:creationId xmlns:a16="http://schemas.microsoft.com/office/drawing/2014/main" id="{8BBA75C0-F86B-421C-9779-3209FFF09DD6}"/>
                </a:ext>
              </a:extLst>
            </p:cNvPr>
            <p:cNvSpPr/>
            <p:nvPr/>
          </p:nvSpPr>
          <p:spPr>
            <a:xfrm>
              <a:off x="7179297" y="512979"/>
              <a:ext cx="18200" cy="427177"/>
            </a:xfrm>
            <a:custGeom>
              <a:avLst/>
              <a:gdLst/>
              <a:ahLst/>
              <a:cxnLst/>
              <a:rect l="0" t="0" r="0" b="0"/>
              <a:pathLst>
                <a:path w="18200" h="427177">
                  <a:moveTo>
                    <a:pt x="0" y="427177"/>
                  </a:moveTo>
                  <a:lnTo>
                    <a:pt x="1820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1804">
              <a:extLst>
                <a:ext uri="{FF2B5EF4-FFF2-40B4-BE49-F238E27FC236}">
                  <a16:creationId xmlns:a16="http://schemas.microsoft.com/office/drawing/2014/main" id="{067B7381-758F-4006-8429-D21B2088E264}"/>
                </a:ext>
              </a:extLst>
            </p:cNvPr>
            <p:cNvSpPr/>
            <p:nvPr/>
          </p:nvSpPr>
          <p:spPr>
            <a:xfrm>
              <a:off x="6262967" y="173958"/>
              <a:ext cx="424421" cy="659124"/>
            </a:xfrm>
            <a:custGeom>
              <a:avLst/>
              <a:gdLst/>
              <a:ahLst/>
              <a:cxnLst/>
              <a:rect l="0" t="0" r="0" b="0"/>
              <a:pathLst>
                <a:path w="424421" h="659124">
                  <a:moveTo>
                    <a:pt x="324152" y="721"/>
                  </a:moveTo>
                  <a:cubicBezTo>
                    <a:pt x="330422" y="0"/>
                    <a:pt x="336766" y="578"/>
                    <a:pt x="343688" y="2889"/>
                  </a:cubicBezTo>
                  <a:cubicBezTo>
                    <a:pt x="357531" y="7500"/>
                    <a:pt x="373673" y="19031"/>
                    <a:pt x="384632" y="31719"/>
                  </a:cubicBezTo>
                  <a:cubicBezTo>
                    <a:pt x="395592" y="44406"/>
                    <a:pt x="401358" y="58249"/>
                    <a:pt x="404813" y="79001"/>
                  </a:cubicBezTo>
                  <a:cubicBezTo>
                    <a:pt x="408280" y="99765"/>
                    <a:pt x="409423" y="127438"/>
                    <a:pt x="411734" y="151086"/>
                  </a:cubicBezTo>
                  <a:cubicBezTo>
                    <a:pt x="414045" y="174733"/>
                    <a:pt x="417500" y="194329"/>
                    <a:pt x="418071" y="219704"/>
                  </a:cubicBezTo>
                  <a:cubicBezTo>
                    <a:pt x="418656" y="245078"/>
                    <a:pt x="416344" y="276219"/>
                    <a:pt x="416928" y="305048"/>
                  </a:cubicBezTo>
                  <a:cubicBezTo>
                    <a:pt x="417500" y="333889"/>
                    <a:pt x="420954" y="360407"/>
                    <a:pt x="422694" y="385211"/>
                  </a:cubicBezTo>
                  <a:cubicBezTo>
                    <a:pt x="424421" y="410001"/>
                    <a:pt x="424421" y="433077"/>
                    <a:pt x="424421" y="452101"/>
                  </a:cubicBezTo>
                  <a:cubicBezTo>
                    <a:pt x="424421" y="471126"/>
                    <a:pt x="424421" y="486125"/>
                    <a:pt x="423837" y="499968"/>
                  </a:cubicBezTo>
                  <a:cubicBezTo>
                    <a:pt x="423266" y="513798"/>
                    <a:pt x="422110" y="526486"/>
                    <a:pt x="409423" y="542639"/>
                  </a:cubicBezTo>
                  <a:cubicBezTo>
                    <a:pt x="396735" y="558781"/>
                    <a:pt x="372517" y="578390"/>
                    <a:pt x="343688" y="594532"/>
                  </a:cubicBezTo>
                  <a:cubicBezTo>
                    <a:pt x="314858" y="610686"/>
                    <a:pt x="281407" y="623361"/>
                    <a:pt x="249695" y="635476"/>
                  </a:cubicBezTo>
                  <a:cubicBezTo>
                    <a:pt x="217983" y="647592"/>
                    <a:pt x="187985" y="659124"/>
                    <a:pt x="171844" y="655085"/>
                  </a:cubicBezTo>
                  <a:cubicBezTo>
                    <a:pt x="155702" y="651047"/>
                    <a:pt x="153391" y="631438"/>
                    <a:pt x="147625" y="609530"/>
                  </a:cubicBezTo>
                  <a:cubicBezTo>
                    <a:pt x="141859" y="587610"/>
                    <a:pt x="132626" y="563391"/>
                    <a:pt x="119952" y="535718"/>
                  </a:cubicBezTo>
                  <a:cubicBezTo>
                    <a:pt x="107264" y="508032"/>
                    <a:pt x="91110" y="476891"/>
                    <a:pt x="75540" y="453257"/>
                  </a:cubicBezTo>
                  <a:cubicBezTo>
                    <a:pt x="59969" y="429609"/>
                    <a:pt x="44983" y="413468"/>
                    <a:pt x="31712" y="393287"/>
                  </a:cubicBezTo>
                  <a:cubicBezTo>
                    <a:pt x="18453" y="373095"/>
                    <a:pt x="6921" y="348876"/>
                    <a:pt x="3467" y="327539"/>
                  </a:cubicBezTo>
                  <a:cubicBezTo>
                    <a:pt x="0" y="306203"/>
                    <a:pt x="4611" y="287751"/>
                    <a:pt x="15570" y="271609"/>
                  </a:cubicBezTo>
                  <a:cubicBezTo>
                    <a:pt x="26530" y="255454"/>
                    <a:pt x="43828" y="241624"/>
                    <a:pt x="62852" y="228353"/>
                  </a:cubicBezTo>
                  <a:cubicBezTo>
                    <a:pt x="81890" y="215093"/>
                    <a:pt x="102642" y="202406"/>
                    <a:pt x="122250" y="187992"/>
                  </a:cubicBezTo>
                  <a:cubicBezTo>
                    <a:pt x="141859" y="173577"/>
                    <a:pt x="160312" y="157423"/>
                    <a:pt x="176454" y="140710"/>
                  </a:cubicBezTo>
                  <a:cubicBezTo>
                    <a:pt x="192608" y="123984"/>
                    <a:pt x="206439" y="106687"/>
                    <a:pt x="220281" y="88233"/>
                  </a:cubicBezTo>
                  <a:cubicBezTo>
                    <a:pt x="234124" y="69780"/>
                    <a:pt x="247968" y="50172"/>
                    <a:pt x="262382" y="35757"/>
                  </a:cubicBezTo>
                  <a:cubicBezTo>
                    <a:pt x="276797" y="21342"/>
                    <a:pt x="291795" y="12110"/>
                    <a:pt x="305054" y="6344"/>
                  </a:cubicBezTo>
                  <a:cubicBezTo>
                    <a:pt x="311683" y="3461"/>
                    <a:pt x="317881" y="1441"/>
                    <a:pt x="324152" y="72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1805">
              <a:extLst>
                <a:ext uri="{FF2B5EF4-FFF2-40B4-BE49-F238E27FC236}">
                  <a16:creationId xmlns:a16="http://schemas.microsoft.com/office/drawing/2014/main" id="{0F713B3B-E2EF-4DA0-BA5E-AD0846B79E7A}"/>
                </a:ext>
              </a:extLst>
            </p:cNvPr>
            <p:cNvSpPr/>
            <p:nvPr/>
          </p:nvSpPr>
          <p:spPr>
            <a:xfrm>
              <a:off x="6735826" y="81116"/>
              <a:ext cx="314858" cy="411734"/>
            </a:xfrm>
            <a:custGeom>
              <a:avLst/>
              <a:gdLst/>
              <a:ahLst/>
              <a:cxnLst/>
              <a:rect l="0" t="0" r="0" b="0"/>
              <a:pathLst>
                <a:path w="314858" h="411734">
                  <a:moveTo>
                    <a:pt x="165506" y="584"/>
                  </a:moveTo>
                  <a:cubicBezTo>
                    <a:pt x="183375" y="1156"/>
                    <a:pt x="204139" y="3467"/>
                    <a:pt x="215671" y="8077"/>
                  </a:cubicBezTo>
                  <a:cubicBezTo>
                    <a:pt x="227203" y="12687"/>
                    <a:pt x="229515" y="19609"/>
                    <a:pt x="226047" y="28258"/>
                  </a:cubicBezTo>
                  <a:cubicBezTo>
                    <a:pt x="222593" y="36906"/>
                    <a:pt x="213360" y="47295"/>
                    <a:pt x="210477" y="58826"/>
                  </a:cubicBezTo>
                  <a:cubicBezTo>
                    <a:pt x="207594" y="70358"/>
                    <a:pt x="211062" y="83045"/>
                    <a:pt x="217970" y="95733"/>
                  </a:cubicBezTo>
                  <a:cubicBezTo>
                    <a:pt x="224892" y="108420"/>
                    <a:pt x="235280" y="121095"/>
                    <a:pt x="249110" y="132054"/>
                  </a:cubicBezTo>
                  <a:cubicBezTo>
                    <a:pt x="262953" y="143015"/>
                    <a:pt x="280250" y="152235"/>
                    <a:pt x="291782" y="163195"/>
                  </a:cubicBezTo>
                  <a:cubicBezTo>
                    <a:pt x="303326" y="174155"/>
                    <a:pt x="309093" y="186842"/>
                    <a:pt x="311975" y="204712"/>
                  </a:cubicBezTo>
                  <a:cubicBezTo>
                    <a:pt x="314858" y="222593"/>
                    <a:pt x="314858" y="245656"/>
                    <a:pt x="314858" y="268719"/>
                  </a:cubicBezTo>
                  <a:cubicBezTo>
                    <a:pt x="314858" y="291795"/>
                    <a:pt x="314858" y="314859"/>
                    <a:pt x="313703" y="336766"/>
                  </a:cubicBezTo>
                  <a:cubicBezTo>
                    <a:pt x="312547" y="358686"/>
                    <a:pt x="310235" y="379438"/>
                    <a:pt x="303326" y="390982"/>
                  </a:cubicBezTo>
                  <a:cubicBezTo>
                    <a:pt x="296405" y="402514"/>
                    <a:pt x="284873" y="404813"/>
                    <a:pt x="265264" y="407124"/>
                  </a:cubicBezTo>
                  <a:cubicBezTo>
                    <a:pt x="245656" y="409435"/>
                    <a:pt x="217970" y="411734"/>
                    <a:pt x="193180" y="411734"/>
                  </a:cubicBezTo>
                  <a:cubicBezTo>
                    <a:pt x="168389" y="411734"/>
                    <a:pt x="146469" y="409435"/>
                    <a:pt x="122250" y="408279"/>
                  </a:cubicBezTo>
                  <a:cubicBezTo>
                    <a:pt x="98031" y="407124"/>
                    <a:pt x="71501" y="407124"/>
                    <a:pt x="53048" y="403657"/>
                  </a:cubicBezTo>
                  <a:cubicBezTo>
                    <a:pt x="34595" y="400202"/>
                    <a:pt x="24219" y="393281"/>
                    <a:pt x="17881" y="379438"/>
                  </a:cubicBezTo>
                  <a:cubicBezTo>
                    <a:pt x="11531" y="365608"/>
                    <a:pt x="9220" y="344843"/>
                    <a:pt x="7493" y="320624"/>
                  </a:cubicBezTo>
                  <a:cubicBezTo>
                    <a:pt x="5766" y="296406"/>
                    <a:pt x="4610" y="268719"/>
                    <a:pt x="3454" y="243929"/>
                  </a:cubicBezTo>
                  <a:cubicBezTo>
                    <a:pt x="2311" y="219139"/>
                    <a:pt x="1155" y="197218"/>
                    <a:pt x="571" y="177610"/>
                  </a:cubicBezTo>
                  <a:cubicBezTo>
                    <a:pt x="0" y="158001"/>
                    <a:pt x="0" y="140703"/>
                    <a:pt x="4610" y="125717"/>
                  </a:cubicBezTo>
                  <a:cubicBezTo>
                    <a:pt x="9220" y="110719"/>
                    <a:pt x="18453" y="98032"/>
                    <a:pt x="24791" y="84201"/>
                  </a:cubicBezTo>
                  <a:cubicBezTo>
                    <a:pt x="31141" y="70358"/>
                    <a:pt x="34595" y="55359"/>
                    <a:pt x="42672" y="44412"/>
                  </a:cubicBezTo>
                  <a:cubicBezTo>
                    <a:pt x="50749" y="33452"/>
                    <a:pt x="63436" y="26531"/>
                    <a:pt x="76695" y="20181"/>
                  </a:cubicBezTo>
                  <a:cubicBezTo>
                    <a:pt x="89954" y="13843"/>
                    <a:pt x="103797" y="8077"/>
                    <a:pt x="118211" y="4610"/>
                  </a:cubicBezTo>
                  <a:cubicBezTo>
                    <a:pt x="132626" y="1156"/>
                    <a:pt x="147625" y="0"/>
                    <a:pt x="165506" y="58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806">
              <a:extLst>
                <a:ext uri="{FF2B5EF4-FFF2-40B4-BE49-F238E27FC236}">
                  <a16:creationId xmlns:a16="http://schemas.microsoft.com/office/drawing/2014/main" id="{CEFA9766-2B71-4394-B855-C091DEC94CAD}"/>
                </a:ext>
              </a:extLst>
            </p:cNvPr>
            <p:cNvSpPr/>
            <p:nvPr/>
          </p:nvSpPr>
          <p:spPr>
            <a:xfrm>
              <a:off x="6753123" y="531632"/>
              <a:ext cx="401358" cy="240325"/>
            </a:xfrm>
            <a:custGeom>
              <a:avLst/>
              <a:gdLst/>
              <a:ahLst/>
              <a:cxnLst/>
              <a:rect l="0" t="0" r="0" b="0"/>
              <a:pathLst>
                <a:path w="401358" h="240325">
                  <a:moveTo>
                    <a:pt x="103946" y="360"/>
                  </a:moveTo>
                  <a:cubicBezTo>
                    <a:pt x="117787" y="721"/>
                    <a:pt x="131769" y="1584"/>
                    <a:pt x="144742" y="2734"/>
                  </a:cubicBezTo>
                  <a:cubicBezTo>
                    <a:pt x="170689" y="5045"/>
                    <a:pt x="192608" y="8499"/>
                    <a:pt x="219711" y="10239"/>
                  </a:cubicBezTo>
                  <a:cubicBezTo>
                    <a:pt x="246812" y="11967"/>
                    <a:pt x="279109" y="11967"/>
                    <a:pt x="306210" y="11967"/>
                  </a:cubicBezTo>
                  <a:cubicBezTo>
                    <a:pt x="333312" y="11967"/>
                    <a:pt x="355219" y="11967"/>
                    <a:pt x="370219" y="18304"/>
                  </a:cubicBezTo>
                  <a:cubicBezTo>
                    <a:pt x="385204" y="24654"/>
                    <a:pt x="393281" y="37341"/>
                    <a:pt x="397320" y="54067"/>
                  </a:cubicBezTo>
                  <a:cubicBezTo>
                    <a:pt x="401358" y="70780"/>
                    <a:pt x="401358" y="91545"/>
                    <a:pt x="400203" y="115192"/>
                  </a:cubicBezTo>
                  <a:cubicBezTo>
                    <a:pt x="399047" y="138827"/>
                    <a:pt x="396735" y="165357"/>
                    <a:pt x="393853" y="187265"/>
                  </a:cubicBezTo>
                  <a:cubicBezTo>
                    <a:pt x="390970" y="209185"/>
                    <a:pt x="387516" y="226482"/>
                    <a:pt x="385204" y="229937"/>
                  </a:cubicBezTo>
                  <a:cubicBezTo>
                    <a:pt x="382905" y="233404"/>
                    <a:pt x="381750" y="223015"/>
                    <a:pt x="377140" y="214366"/>
                  </a:cubicBezTo>
                  <a:cubicBezTo>
                    <a:pt x="372517" y="205718"/>
                    <a:pt x="364452" y="198796"/>
                    <a:pt x="356946" y="197069"/>
                  </a:cubicBezTo>
                  <a:cubicBezTo>
                    <a:pt x="349453" y="195342"/>
                    <a:pt x="342532" y="198796"/>
                    <a:pt x="334468" y="206873"/>
                  </a:cubicBezTo>
                  <a:cubicBezTo>
                    <a:pt x="326390" y="214950"/>
                    <a:pt x="317157" y="227638"/>
                    <a:pt x="312548" y="233975"/>
                  </a:cubicBezTo>
                  <a:cubicBezTo>
                    <a:pt x="307937" y="240325"/>
                    <a:pt x="307937" y="240325"/>
                    <a:pt x="305054" y="235702"/>
                  </a:cubicBezTo>
                  <a:cubicBezTo>
                    <a:pt x="302171" y="231092"/>
                    <a:pt x="296406" y="221872"/>
                    <a:pt x="291212" y="214950"/>
                  </a:cubicBezTo>
                  <a:cubicBezTo>
                    <a:pt x="286030" y="208029"/>
                    <a:pt x="281407" y="203419"/>
                    <a:pt x="272759" y="197653"/>
                  </a:cubicBezTo>
                  <a:cubicBezTo>
                    <a:pt x="264109" y="191888"/>
                    <a:pt x="251422" y="184966"/>
                    <a:pt x="238735" y="178045"/>
                  </a:cubicBezTo>
                  <a:cubicBezTo>
                    <a:pt x="226047" y="171123"/>
                    <a:pt x="213361" y="164201"/>
                    <a:pt x="196063" y="157864"/>
                  </a:cubicBezTo>
                  <a:cubicBezTo>
                    <a:pt x="178766" y="151514"/>
                    <a:pt x="156858" y="145748"/>
                    <a:pt x="138976" y="142294"/>
                  </a:cubicBezTo>
                  <a:cubicBezTo>
                    <a:pt x="121095" y="138827"/>
                    <a:pt x="107265" y="137671"/>
                    <a:pt x="93421" y="137100"/>
                  </a:cubicBezTo>
                  <a:cubicBezTo>
                    <a:pt x="79579" y="136528"/>
                    <a:pt x="65736" y="136528"/>
                    <a:pt x="51905" y="140554"/>
                  </a:cubicBezTo>
                  <a:cubicBezTo>
                    <a:pt x="38062" y="144593"/>
                    <a:pt x="24219" y="152670"/>
                    <a:pt x="16726" y="153826"/>
                  </a:cubicBezTo>
                  <a:cubicBezTo>
                    <a:pt x="9234" y="154981"/>
                    <a:pt x="8078" y="149203"/>
                    <a:pt x="6922" y="138827"/>
                  </a:cubicBezTo>
                  <a:cubicBezTo>
                    <a:pt x="5766" y="128451"/>
                    <a:pt x="4611" y="113452"/>
                    <a:pt x="3467" y="98466"/>
                  </a:cubicBezTo>
                  <a:cubicBezTo>
                    <a:pt x="2311" y="83467"/>
                    <a:pt x="1157" y="68481"/>
                    <a:pt x="584" y="54067"/>
                  </a:cubicBezTo>
                  <a:cubicBezTo>
                    <a:pt x="0" y="39640"/>
                    <a:pt x="0" y="25810"/>
                    <a:pt x="9805" y="16577"/>
                  </a:cubicBezTo>
                  <a:cubicBezTo>
                    <a:pt x="19610" y="7357"/>
                    <a:pt x="39218" y="2734"/>
                    <a:pt x="64008" y="1007"/>
                  </a:cubicBezTo>
                  <a:cubicBezTo>
                    <a:pt x="76410" y="143"/>
                    <a:pt x="90107" y="0"/>
                    <a:pt x="103946" y="3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1807">
              <a:extLst>
                <a:ext uri="{FF2B5EF4-FFF2-40B4-BE49-F238E27FC236}">
                  <a16:creationId xmlns:a16="http://schemas.microsoft.com/office/drawing/2014/main" id="{9A0A43AA-243E-40EC-B3D3-F2ED650903F2}"/>
                </a:ext>
              </a:extLst>
            </p:cNvPr>
            <p:cNvSpPr/>
            <p:nvPr/>
          </p:nvSpPr>
          <p:spPr>
            <a:xfrm>
              <a:off x="7083983" y="239167"/>
              <a:ext cx="3468" cy="273812"/>
            </a:xfrm>
            <a:custGeom>
              <a:avLst/>
              <a:gdLst/>
              <a:ahLst/>
              <a:cxnLst/>
              <a:rect l="0" t="0" r="0" b="0"/>
              <a:pathLst>
                <a:path w="3468" h="273812">
                  <a:moveTo>
                    <a:pt x="0" y="273812"/>
                  </a:moveTo>
                  <a:lnTo>
                    <a:pt x="346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1808">
              <a:extLst>
                <a:ext uri="{FF2B5EF4-FFF2-40B4-BE49-F238E27FC236}">
                  <a16:creationId xmlns:a16="http://schemas.microsoft.com/office/drawing/2014/main" id="{73A133B1-2707-489E-8351-8FC6BE69084B}"/>
                </a:ext>
              </a:extLst>
            </p:cNvPr>
            <p:cNvSpPr/>
            <p:nvPr/>
          </p:nvSpPr>
          <p:spPr>
            <a:xfrm>
              <a:off x="7194893" y="603098"/>
              <a:ext cx="415913" cy="30036"/>
            </a:xfrm>
            <a:custGeom>
              <a:avLst/>
              <a:gdLst/>
              <a:ahLst/>
              <a:cxnLst/>
              <a:rect l="0" t="0" r="0" b="0"/>
              <a:pathLst>
                <a:path w="415913" h="30036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42" y="8077"/>
                    <a:pt x="189471" y="16167"/>
                    <a:pt x="239738" y="20790"/>
                  </a:cubicBezTo>
                  <a:cubicBezTo>
                    <a:pt x="289992" y="25413"/>
                    <a:pt x="295770" y="26569"/>
                    <a:pt x="303276" y="24829"/>
                  </a:cubicBezTo>
                  <a:cubicBezTo>
                    <a:pt x="310782" y="23102"/>
                    <a:pt x="320027" y="18479"/>
                    <a:pt x="329273" y="16168"/>
                  </a:cubicBezTo>
                  <a:cubicBezTo>
                    <a:pt x="338506" y="13857"/>
                    <a:pt x="347751" y="13857"/>
                    <a:pt x="356426" y="17323"/>
                  </a:cubicBezTo>
                  <a:cubicBezTo>
                    <a:pt x="365087" y="20791"/>
                    <a:pt x="373176" y="27725"/>
                    <a:pt x="379526" y="28880"/>
                  </a:cubicBezTo>
                  <a:cubicBezTo>
                    <a:pt x="385876" y="30036"/>
                    <a:pt x="390499" y="25413"/>
                    <a:pt x="396278" y="23102"/>
                  </a:cubicBezTo>
                  <a:cubicBezTo>
                    <a:pt x="402056" y="20791"/>
                    <a:pt x="408991" y="20791"/>
                    <a:pt x="412458" y="20791"/>
                  </a:cubicBezTo>
                  <a:cubicBezTo>
                    <a:pt x="415913" y="20791"/>
                    <a:pt x="415913" y="20791"/>
                    <a:pt x="415913" y="207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809">
              <a:extLst>
                <a:ext uri="{FF2B5EF4-FFF2-40B4-BE49-F238E27FC236}">
                  <a16:creationId xmlns:a16="http://schemas.microsoft.com/office/drawing/2014/main" id="{A9E11426-5D5F-4579-AC4A-11A30FA227B4}"/>
                </a:ext>
              </a:extLst>
            </p:cNvPr>
            <p:cNvSpPr/>
            <p:nvPr/>
          </p:nvSpPr>
          <p:spPr>
            <a:xfrm>
              <a:off x="7187971" y="786791"/>
              <a:ext cx="301537" cy="173292"/>
            </a:xfrm>
            <a:custGeom>
              <a:avLst/>
              <a:gdLst/>
              <a:ahLst/>
              <a:cxnLst/>
              <a:rect l="0" t="0" r="0" b="0"/>
              <a:pathLst>
                <a:path w="301537" h="173292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23" y="3467"/>
                    <a:pt x="9234" y="6934"/>
                    <a:pt x="14440" y="8090"/>
                  </a:cubicBezTo>
                  <a:cubicBezTo>
                    <a:pt x="19634" y="9233"/>
                    <a:pt x="25413" y="8090"/>
                    <a:pt x="29452" y="10389"/>
                  </a:cubicBezTo>
                  <a:cubicBezTo>
                    <a:pt x="33503" y="12700"/>
                    <a:pt x="35815" y="18478"/>
                    <a:pt x="39853" y="20219"/>
                  </a:cubicBezTo>
                  <a:cubicBezTo>
                    <a:pt x="43892" y="21946"/>
                    <a:pt x="49670" y="19634"/>
                    <a:pt x="55449" y="20219"/>
                  </a:cubicBezTo>
                  <a:cubicBezTo>
                    <a:pt x="61227" y="20790"/>
                    <a:pt x="67005" y="24257"/>
                    <a:pt x="71045" y="30035"/>
                  </a:cubicBezTo>
                  <a:cubicBezTo>
                    <a:pt x="75095" y="35814"/>
                    <a:pt x="77407" y="43904"/>
                    <a:pt x="83757" y="50254"/>
                  </a:cubicBezTo>
                  <a:cubicBezTo>
                    <a:pt x="90107" y="56604"/>
                    <a:pt x="100509" y="61227"/>
                    <a:pt x="109170" y="66421"/>
                  </a:cubicBezTo>
                  <a:cubicBezTo>
                    <a:pt x="117844" y="71628"/>
                    <a:pt x="124765" y="77407"/>
                    <a:pt x="131700" y="78562"/>
                  </a:cubicBezTo>
                  <a:cubicBezTo>
                    <a:pt x="138633" y="79718"/>
                    <a:pt x="145568" y="76251"/>
                    <a:pt x="153658" y="75095"/>
                  </a:cubicBezTo>
                  <a:cubicBezTo>
                    <a:pt x="161735" y="73939"/>
                    <a:pt x="170980" y="75095"/>
                    <a:pt x="180797" y="75666"/>
                  </a:cubicBezTo>
                  <a:cubicBezTo>
                    <a:pt x="190627" y="76251"/>
                    <a:pt x="201016" y="76251"/>
                    <a:pt x="213158" y="77978"/>
                  </a:cubicBezTo>
                  <a:cubicBezTo>
                    <a:pt x="225285" y="79718"/>
                    <a:pt x="239141" y="83185"/>
                    <a:pt x="246076" y="87795"/>
                  </a:cubicBezTo>
                  <a:cubicBezTo>
                    <a:pt x="253010" y="92418"/>
                    <a:pt x="253010" y="98196"/>
                    <a:pt x="254166" y="106858"/>
                  </a:cubicBezTo>
                  <a:cubicBezTo>
                    <a:pt x="255321" y="115532"/>
                    <a:pt x="257632" y="127076"/>
                    <a:pt x="261100" y="135166"/>
                  </a:cubicBezTo>
                  <a:cubicBezTo>
                    <a:pt x="264567" y="143256"/>
                    <a:pt x="269190" y="147879"/>
                    <a:pt x="276111" y="153657"/>
                  </a:cubicBezTo>
                  <a:cubicBezTo>
                    <a:pt x="283046" y="159436"/>
                    <a:pt x="292291" y="166358"/>
                    <a:pt x="296914" y="169825"/>
                  </a:cubicBezTo>
                  <a:cubicBezTo>
                    <a:pt x="301537" y="173292"/>
                    <a:pt x="301537" y="173292"/>
                    <a:pt x="301537" y="17329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1810">
              <a:extLst>
                <a:ext uri="{FF2B5EF4-FFF2-40B4-BE49-F238E27FC236}">
                  <a16:creationId xmlns:a16="http://schemas.microsoft.com/office/drawing/2014/main" id="{9A8D753C-3641-4BCF-AFE7-E89CC6FD6060}"/>
                </a:ext>
              </a:extLst>
            </p:cNvPr>
            <p:cNvSpPr/>
            <p:nvPr/>
          </p:nvSpPr>
          <p:spPr>
            <a:xfrm>
              <a:off x="6702743" y="180252"/>
              <a:ext cx="31190" cy="568414"/>
            </a:xfrm>
            <a:custGeom>
              <a:avLst/>
              <a:gdLst/>
              <a:ahLst/>
              <a:cxnLst/>
              <a:rect l="0" t="0" r="0" b="0"/>
              <a:pathLst>
                <a:path w="31190" h="568414">
                  <a:moveTo>
                    <a:pt x="0" y="0"/>
                  </a:moveTo>
                  <a:lnTo>
                    <a:pt x="31190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1811">
              <a:extLst>
                <a:ext uri="{FF2B5EF4-FFF2-40B4-BE49-F238E27FC236}">
                  <a16:creationId xmlns:a16="http://schemas.microsoft.com/office/drawing/2014/main" id="{20B9BFD5-1A5B-40E0-AFE8-8F017F638D10}"/>
                </a:ext>
              </a:extLst>
            </p:cNvPr>
            <p:cNvSpPr/>
            <p:nvPr/>
          </p:nvSpPr>
          <p:spPr>
            <a:xfrm>
              <a:off x="6720929" y="512979"/>
              <a:ext cx="476568" cy="0"/>
            </a:xfrm>
            <a:custGeom>
              <a:avLst/>
              <a:gdLst/>
              <a:ahLst/>
              <a:cxnLst/>
              <a:rect l="0" t="0" r="0" b="0"/>
              <a:pathLst>
                <a:path w="476568">
                  <a:moveTo>
                    <a:pt x="4765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84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0A55B-A4D1-40EC-81B9-D65FDA15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Remaining Values (MRV)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7A597-0B5E-4ED7-832C-1635534A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900"/>
            <a:ext cx="10515600" cy="129671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Tie-breaker among MRV variables</a:t>
            </a:r>
          </a:p>
          <a:p>
            <a:pPr lvl="1"/>
            <a:r>
              <a:rPr lang="en-US" altLang="zh-CN" dirty="0"/>
              <a:t>Degree heuristic: </a:t>
            </a:r>
          </a:p>
          <a:p>
            <a:pPr marL="457200" lvl="1" indent="0">
              <a:buNone/>
            </a:pPr>
            <a:r>
              <a:rPr lang="en-US" altLang="zh-CN" sz="2000" dirty="0"/>
              <a:t>choose the variable with the most constraints on remaining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5D4D8-67B7-4F9A-94A7-CCB54095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3" name="Group 30860">
            <a:extLst>
              <a:ext uri="{FF2B5EF4-FFF2-40B4-BE49-F238E27FC236}">
                <a16:creationId xmlns:a16="http://schemas.microsoft.com/office/drawing/2014/main" id="{ECAF1C56-4455-449E-9273-9E41E576BA6F}"/>
              </a:ext>
            </a:extLst>
          </p:cNvPr>
          <p:cNvGrpSpPr/>
          <p:nvPr/>
        </p:nvGrpSpPr>
        <p:grpSpPr>
          <a:xfrm>
            <a:off x="2290762" y="2851150"/>
            <a:ext cx="7610478" cy="1155700"/>
            <a:chOff x="0" y="0"/>
            <a:chExt cx="7610805" cy="1155881"/>
          </a:xfrm>
        </p:grpSpPr>
        <p:sp>
          <p:nvSpPr>
            <p:cNvPr id="54" name="Shape 1852">
              <a:extLst>
                <a:ext uri="{FF2B5EF4-FFF2-40B4-BE49-F238E27FC236}">
                  <a16:creationId xmlns:a16="http://schemas.microsoft.com/office/drawing/2014/main" id="{61B252C4-6974-4D34-B5F3-F689D6554B48}"/>
                </a:ext>
              </a:extLst>
            </p:cNvPr>
            <p:cNvSpPr/>
            <p:nvPr/>
          </p:nvSpPr>
          <p:spPr>
            <a:xfrm>
              <a:off x="0" y="0"/>
              <a:ext cx="1382902" cy="992403"/>
            </a:xfrm>
            <a:custGeom>
              <a:avLst/>
              <a:gdLst/>
              <a:ahLst/>
              <a:cxnLst/>
              <a:rect l="0" t="0" r="0" b="0"/>
              <a:pathLst>
                <a:path w="1382902" h="992403">
                  <a:moveTo>
                    <a:pt x="622719" y="57188"/>
                  </a:moveTo>
                  <a:cubicBezTo>
                    <a:pt x="613473" y="61226"/>
                    <a:pt x="599605" y="63538"/>
                    <a:pt x="582282" y="67576"/>
                  </a:cubicBezTo>
                  <a:cubicBezTo>
                    <a:pt x="564946" y="71628"/>
                    <a:pt x="544157" y="77406"/>
                    <a:pt x="528561" y="93002"/>
                  </a:cubicBezTo>
                  <a:cubicBezTo>
                    <a:pt x="512966" y="108598"/>
                    <a:pt x="502565" y="134010"/>
                    <a:pt x="499669" y="149606"/>
                  </a:cubicBezTo>
                  <a:cubicBezTo>
                    <a:pt x="496785" y="165201"/>
                    <a:pt x="501408" y="170980"/>
                    <a:pt x="503720" y="173863"/>
                  </a:cubicBezTo>
                  <a:cubicBezTo>
                    <a:pt x="506031" y="176758"/>
                    <a:pt x="506031" y="176758"/>
                    <a:pt x="494474" y="176758"/>
                  </a:cubicBezTo>
                  <a:cubicBezTo>
                    <a:pt x="482917" y="176758"/>
                    <a:pt x="459816" y="176758"/>
                    <a:pt x="448259" y="176758"/>
                  </a:cubicBezTo>
                  <a:cubicBezTo>
                    <a:pt x="436714" y="176758"/>
                    <a:pt x="436714" y="176758"/>
                    <a:pt x="436714" y="172136"/>
                  </a:cubicBezTo>
                  <a:cubicBezTo>
                    <a:pt x="436714" y="167513"/>
                    <a:pt x="436714" y="158267"/>
                    <a:pt x="425729" y="150190"/>
                  </a:cubicBezTo>
                  <a:cubicBezTo>
                    <a:pt x="414756" y="142100"/>
                    <a:pt x="392810" y="135166"/>
                    <a:pt x="374904" y="129387"/>
                  </a:cubicBezTo>
                  <a:cubicBezTo>
                    <a:pt x="356997" y="123609"/>
                    <a:pt x="343129" y="118986"/>
                    <a:pt x="325793" y="125349"/>
                  </a:cubicBezTo>
                  <a:cubicBezTo>
                    <a:pt x="308470" y="131699"/>
                    <a:pt x="287667" y="149034"/>
                    <a:pt x="272072" y="168668"/>
                  </a:cubicBezTo>
                  <a:cubicBezTo>
                    <a:pt x="256477" y="188315"/>
                    <a:pt x="246087" y="210260"/>
                    <a:pt x="236258" y="228752"/>
                  </a:cubicBezTo>
                  <a:cubicBezTo>
                    <a:pt x="226440" y="247230"/>
                    <a:pt x="217195" y="262255"/>
                    <a:pt x="203340" y="275539"/>
                  </a:cubicBezTo>
                  <a:cubicBezTo>
                    <a:pt x="189471" y="288823"/>
                    <a:pt x="170993" y="300380"/>
                    <a:pt x="152502" y="313664"/>
                  </a:cubicBezTo>
                  <a:cubicBezTo>
                    <a:pt x="134023" y="326948"/>
                    <a:pt x="115532" y="341973"/>
                    <a:pt x="102247" y="352361"/>
                  </a:cubicBezTo>
                  <a:cubicBezTo>
                    <a:pt x="88963" y="362762"/>
                    <a:pt x="80873" y="368541"/>
                    <a:pt x="69317" y="377202"/>
                  </a:cubicBezTo>
                  <a:cubicBezTo>
                    <a:pt x="57772" y="385863"/>
                    <a:pt x="42748" y="397420"/>
                    <a:pt x="30619" y="410133"/>
                  </a:cubicBezTo>
                  <a:cubicBezTo>
                    <a:pt x="18491" y="422833"/>
                    <a:pt x="9245" y="436702"/>
                    <a:pt x="4623" y="452297"/>
                  </a:cubicBezTo>
                  <a:cubicBezTo>
                    <a:pt x="0" y="467893"/>
                    <a:pt x="0" y="485228"/>
                    <a:pt x="1156" y="503135"/>
                  </a:cubicBezTo>
                  <a:cubicBezTo>
                    <a:pt x="2311" y="521042"/>
                    <a:pt x="4623" y="539521"/>
                    <a:pt x="10973" y="553389"/>
                  </a:cubicBezTo>
                  <a:cubicBezTo>
                    <a:pt x="17335" y="567258"/>
                    <a:pt x="27724" y="576490"/>
                    <a:pt x="37554" y="591515"/>
                  </a:cubicBezTo>
                  <a:cubicBezTo>
                    <a:pt x="47371" y="606539"/>
                    <a:pt x="56617" y="627329"/>
                    <a:pt x="66433" y="643508"/>
                  </a:cubicBezTo>
                  <a:cubicBezTo>
                    <a:pt x="76250" y="659676"/>
                    <a:pt x="86652" y="671233"/>
                    <a:pt x="97053" y="686828"/>
                  </a:cubicBezTo>
                  <a:cubicBezTo>
                    <a:pt x="107442" y="702423"/>
                    <a:pt x="117842" y="722058"/>
                    <a:pt x="127088" y="741120"/>
                  </a:cubicBezTo>
                  <a:cubicBezTo>
                    <a:pt x="136320" y="760183"/>
                    <a:pt x="144411" y="778675"/>
                    <a:pt x="150774" y="792543"/>
                  </a:cubicBezTo>
                  <a:cubicBezTo>
                    <a:pt x="157124" y="806398"/>
                    <a:pt x="161746" y="815644"/>
                    <a:pt x="160591" y="825461"/>
                  </a:cubicBezTo>
                  <a:cubicBezTo>
                    <a:pt x="159434" y="835279"/>
                    <a:pt x="152501" y="845680"/>
                    <a:pt x="146722" y="852614"/>
                  </a:cubicBezTo>
                  <a:cubicBezTo>
                    <a:pt x="140943" y="859548"/>
                    <a:pt x="136320" y="863015"/>
                    <a:pt x="135178" y="866482"/>
                  </a:cubicBezTo>
                  <a:cubicBezTo>
                    <a:pt x="134022" y="869950"/>
                    <a:pt x="136320" y="873404"/>
                    <a:pt x="144995" y="876871"/>
                  </a:cubicBezTo>
                  <a:cubicBezTo>
                    <a:pt x="153657" y="880338"/>
                    <a:pt x="168680" y="883805"/>
                    <a:pt x="184276" y="883234"/>
                  </a:cubicBezTo>
                  <a:cubicBezTo>
                    <a:pt x="199872" y="882650"/>
                    <a:pt x="216039" y="878027"/>
                    <a:pt x="227024" y="873988"/>
                  </a:cubicBezTo>
                  <a:cubicBezTo>
                    <a:pt x="237997" y="869950"/>
                    <a:pt x="243776" y="866482"/>
                    <a:pt x="257631" y="858392"/>
                  </a:cubicBezTo>
                  <a:cubicBezTo>
                    <a:pt x="271499" y="850303"/>
                    <a:pt x="293445" y="837590"/>
                    <a:pt x="310197" y="830084"/>
                  </a:cubicBezTo>
                  <a:cubicBezTo>
                    <a:pt x="326948" y="822579"/>
                    <a:pt x="338505" y="820267"/>
                    <a:pt x="350062" y="818528"/>
                  </a:cubicBezTo>
                  <a:cubicBezTo>
                    <a:pt x="361619" y="816800"/>
                    <a:pt x="373163" y="815645"/>
                    <a:pt x="384720" y="811606"/>
                  </a:cubicBezTo>
                  <a:cubicBezTo>
                    <a:pt x="396277" y="807555"/>
                    <a:pt x="407822" y="800621"/>
                    <a:pt x="422846" y="791959"/>
                  </a:cubicBezTo>
                  <a:cubicBezTo>
                    <a:pt x="437857" y="783298"/>
                    <a:pt x="456348" y="772896"/>
                    <a:pt x="475983" y="762495"/>
                  </a:cubicBezTo>
                  <a:cubicBezTo>
                    <a:pt x="495629" y="752106"/>
                    <a:pt x="516419" y="741705"/>
                    <a:pt x="531443" y="733044"/>
                  </a:cubicBezTo>
                  <a:cubicBezTo>
                    <a:pt x="546467" y="724370"/>
                    <a:pt x="555700" y="717448"/>
                    <a:pt x="573036" y="713397"/>
                  </a:cubicBezTo>
                  <a:cubicBezTo>
                    <a:pt x="590359" y="709358"/>
                    <a:pt x="615785" y="708203"/>
                    <a:pt x="636575" y="707618"/>
                  </a:cubicBezTo>
                  <a:cubicBezTo>
                    <a:pt x="657377" y="707047"/>
                    <a:pt x="673544" y="707047"/>
                    <a:pt x="691452" y="711085"/>
                  </a:cubicBezTo>
                  <a:cubicBezTo>
                    <a:pt x="709358" y="715137"/>
                    <a:pt x="729004" y="723214"/>
                    <a:pt x="746327" y="734771"/>
                  </a:cubicBezTo>
                  <a:cubicBezTo>
                    <a:pt x="763663" y="746328"/>
                    <a:pt x="778674" y="761340"/>
                    <a:pt x="790815" y="778675"/>
                  </a:cubicBezTo>
                  <a:cubicBezTo>
                    <a:pt x="802944" y="795998"/>
                    <a:pt x="812189" y="815645"/>
                    <a:pt x="818539" y="828357"/>
                  </a:cubicBezTo>
                  <a:cubicBezTo>
                    <a:pt x="824889" y="841057"/>
                    <a:pt x="828356" y="846836"/>
                    <a:pt x="830097" y="849731"/>
                  </a:cubicBezTo>
                  <a:cubicBezTo>
                    <a:pt x="831824" y="852614"/>
                    <a:pt x="831824" y="852614"/>
                    <a:pt x="834706" y="847992"/>
                  </a:cubicBezTo>
                  <a:cubicBezTo>
                    <a:pt x="837602" y="843369"/>
                    <a:pt x="843380" y="834123"/>
                    <a:pt x="850315" y="822579"/>
                  </a:cubicBezTo>
                  <a:cubicBezTo>
                    <a:pt x="857237" y="811022"/>
                    <a:pt x="865326" y="797153"/>
                    <a:pt x="869949" y="789076"/>
                  </a:cubicBezTo>
                  <a:cubicBezTo>
                    <a:pt x="874572" y="780986"/>
                    <a:pt x="875727" y="778675"/>
                    <a:pt x="876883" y="778091"/>
                  </a:cubicBezTo>
                  <a:cubicBezTo>
                    <a:pt x="878039" y="777519"/>
                    <a:pt x="879194" y="778675"/>
                    <a:pt x="881506" y="783869"/>
                  </a:cubicBezTo>
                  <a:cubicBezTo>
                    <a:pt x="883817" y="789076"/>
                    <a:pt x="887285" y="798309"/>
                    <a:pt x="889596" y="808710"/>
                  </a:cubicBezTo>
                  <a:cubicBezTo>
                    <a:pt x="891894" y="819112"/>
                    <a:pt x="893050" y="830669"/>
                    <a:pt x="897101" y="843953"/>
                  </a:cubicBezTo>
                  <a:cubicBezTo>
                    <a:pt x="901140" y="857237"/>
                    <a:pt x="908074" y="872248"/>
                    <a:pt x="915009" y="887273"/>
                  </a:cubicBezTo>
                  <a:cubicBezTo>
                    <a:pt x="921943" y="902297"/>
                    <a:pt x="928864" y="917308"/>
                    <a:pt x="938109" y="928281"/>
                  </a:cubicBezTo>
                  <a:cubicBezTo>
                    <a:pt x="947355" y="939266"/>
                    <a:pt x="958912" y="946188"/>
                    <a:pt x="973352" y="953706"/>
                  </a:cubicBezTo>
                  <a:cubicBezTo>
                    <a:pt x="987792" y="961212"/>
                    <a:pt x="1005115" y="969302"/>
                    <a:pt x="1017257" y="975080"/>
                  </a:cubicBezTo>
                  <a:cubicBezTo>
                    <a:pt x="1029384" y="980859"/>
                    <a:pt x="1036319" y="984326"/>
                    <a:pt x="1046136" y="982586"/>
                  </a:cubicBezTo>
                  <a:cubicBezTo>
                    <a:pt x="1055953" y="980859"/>
                    <a:pt x="1068666" y="973925"/>
                    <a:pt x="1081366" y="975080"/>
                  </a:cubicBezTo>
                  <a:cubicBezTo>
                    <a:pt x="1094078" y="976236"/>
                    <a:pt x="1106791" y="985469"/>
                    <a:pt x="1120076" y="988936"/>
                  </a:cubicBezTo>
                  <a:cubicBezTo>
                    <a:pt x="1133360" y="992403"/>
                    <a:pt x="1147228" y="990092"/>
                    <a:pt x="1161668" y="985469"/>
                  </a:cubicBezTo>
                  <a:cubicBezTo>
                    <a:pt x="1176107" y="980859"/>
                    <a:pt x="1191132" y="973925"/>
                    <a:pt x="1206143" y="970458"/>
                  </a:cubicBezTo>
                  <a:cubicBezTo>
                    <a:pt x="1221167" y="966991"/>
                    <a:pt x="1236179" y="966991"/>
                    <a:pt x="1246009" y="966407"/>
                  </a:cubicBezTo>
                  <a:cubicBezTo>
                    <a:pt x="1255826" y="965835"/>
                    <a:pt x="1260449" y="964680"/>
                    <a:pt x="1265072" y="957745"/>
                  </a:cubicBezTo>
                  <a:cubicBezTo>
                    <a:pt x="1269681" y="950811"/>
                    <a:pt x="1274304" y="938111"/>
                    <a:pt x="1279512" y="924243"/>
                  </a:cubicBezTo>
                  <a:cubicBezTo>
                    <a:pt x="1284705" y="910374"/>
                    <a:pt x="1290484" y="895363"/>
                    <a:pt x="1297418" y="878612"/>
                  </a:cubicBezTo>
                  <a:cubicBezTo>
                    <a:pt x="1304352" y="861860"/>
                    <a:pt x="1312430" y="843369"/>
                    <a:pt x="1322260" y="821995"/>
                  </a:cubicBezTo>
                  <a:cubicBezTo>
                    <a:pt x="1332076" y="800621"/>
                    <a:pt x="1343621" y="776364"/>
                    <a:pt x="1352866" y="757301"/>
                  </a:cubicBezTo>
                  <a:cubicBezTo>
                    <a:pt x="1362111" y="738239"/>
                    <a:pt x="1369047" y="724370"/>
                    <a:pt x="1374242" y="702996"/>
                  </a:cubicBezTo>
                  <a:cubicBezTo>
                    <a:pt x="1379448" y="681635"/>
                    <a:pt x="1382902" y="652742"/>
                    <a:pt x="1382902" y="626745"/>
                  </a:cubicBezTo>
                  <a:cubicBezTo>
                    <a:pt x="1382902" y="600761"/>
                    <a:pt x="1379448" y="577647"/>
                    <a:pt x="1374242" y="558013"/>
                  </a:cubicBezTo>
                  <a:cubicBezTo>
                    <a:pt x="1369048" y="538366"/>
                    <a:pt x="1362112" y="522199"/>
                    <a:pt x="1355179" y="508331"/>
                  </a:cubicBezTo>
                  <a:cubicBezTo>
                    <a:pt x="1348244" y="494462"/>
                    <a:pt x="1341323" y="482918"/>
                    <a:pt x="1332077" y="471945"/>
                  </a:cubicBezTo>
                  <a:cubicBezTo>
                    <a:pt x="1322832" y="460959"/>
                    <a:pt x="1311275" y="450571"/>
                    <a:pt x="1292213" y="436131"/>
                  </a:cubicBezTo>
                  <a:cubicBezTo>
                    <a:pt x="1273149" y="421679"/>
                    <a:pt x="1246581" y="403200"/>
                    <a:pt x="1228674" y="385293"/>
                  </a:cubicBezTo>
                  <a:cubicBezTo>
                    <a:pt x="1210766" y="367386"/>
                    <a:pt x="1201521" y="350050"/>
                    <a:pt x="1190548" y="330416"/>
                  </a:cubicBezTo>
                  <a:cubicBezTo>
                    <a:pt x="1179575" y="310769"/>
                    <a:pt x="1166863" y="288823"/>
                    <a:pt x="1158773" y="265722"/>
                  </a:cubicBezTo>
                  <a:cubicBezTo>
                    <a:pt x="1150696" y="242608"/>
                    <a:pt x="1147229" y="218351"/>
                    <a:pt x="1143178" y="194666"/>
                  </a:cubicBezTo>
                  <a:cubicBezTo>
                    <a:pt x="1139139" y="170980"/>
                    <a:pt x="1134516" y="147879"/>
                    <a:pt x="1124699" y="140945"/>
                  </a:cubicBezTo>
                  <a:cubicBezTo>
                    <a:pt x="1114882" y="134010"/>
                    <a:pt x="1099858" y="143256"/>
                    <a:pt x="1089456" y="128816"/>
                  </a:cubicBezTo>
                  <a:cubicBezTo>
                    <a:pt x="1079068" y="114376"/>
                    <a:pt x="1073290" y="76251"/>
                    <a:pt x="1068082" y="48514"/>
                  </a:cubicBezTo>
                  <a:cubicBezTo>
                    <a:pt x="1062888" y="20789"/>
                    <a:pt x="1058265" y="3454"/>
                    <a:pt x="1054798" y="1727"/>
                  </a:cubicBezTo>
                  <a:cubicBezTo>
                    <a:pt x="1051331" y="0"/>
                    <a:pt x="1049020" y="13855"/>
                    <a:pt x="1046137" y="23673"/>
                  </a:cubicBezTo>
                  <a:cubicBezTo>
                    <a:pt x="1043242" y="33502"/>
                    <a:pt x="1039787" y="39281"/>
                    <a:pt x="1035735" y="50825"/>
                  </a:cubicBezTo>
                  <a:cubicBezTo>
                    <a:pt x="1031697" y="62382"/>
                    <a:pt x="1027075" y="79705"/>
                    <a:pt x="1022452" y="95885"/>
                  </a:cubicBezTo>
                  <a:cubicBezTo>
                    <a:pt x="1017829" y="112064"/>
                    <a:pt x="1013206" y="127076"/>
                    <a:pt x="1008011" y="147879"/>
                  </a:cubicBezTo>
                  <a:cubicBezTo>
                    <a:pt x="1002817" y="168668"/>
                    <a:pt x="997038" y="195237"/>
                    <a:pt x="993571" y="211417"/>
                  </a:cubicBezTo>
                  <a:cubicBezTo>
                    <a:pt x="990104" y="227597"/>
                    <a:pt x="988949" y="233363"/>
                    <a:pt x="984910" y="240881"/>
                  </a:cubicBezTo>
                  <a:cubicBezTo>
                    <a:pt x="980859" y="248386"/>
                    <a:pt x="973925" y="257632"/>
                    <a:pt x="966991" y="264566"/>
                  </a:cubicBezTo>
                  <a:cubicBezTo>
                    <a:pt x="960069" y="271488"/>
                    <a:pt x="953135" y="276110"/>
                    <a:pt x="945629" y="277266"/>
                  </a:cubicBezTo>
                  <a:cubicBezTo>
                    <a:pt x="938110" y="278422"/>
                    <a:pt x="930021" y="276110"/>
                    <a:pt x="920204" y="272072"/>
                  </a:cubicBezTo>
                  <a:cubicBezTo>
                    <a:pt x="910386" y="268021"/>
                    <a:pt x="898830" y="262255"/>
                    <a:pt x="869378" y="244919"/>
                  </a:cubicBezTo>
                  <a:cubicBezTo>
                    <a:pt x="839915" y="227597"/>
                    <a:pt x="792543" y="198704"/>
                    <a:pt x="768858" y="184264"/>
                  </a:cubicBezTo>
                  <a:cubicBezTo>
                    <a:pt x="745172" y="169824"/>
                    <a:pt x="745172" y="169824"/>
                    <a:pt x="753846" y="162890"/>
                  </a:cubicBezTo>
                  <a:cubicBezTo>
                    <a:pt x="762508" y="155956"/>
                    <a:pt x="779831" y="142100"/>
                    <a:pt x="790232" y="131127"/>
                  </a:cubicBezTo>
                  <a:cubicBezTo>
                    <a:pt x="800633" y="120142"/>
                    <a:pt x="804100" y="112064"/>
                    <a:pt x="811034" y="104546"/>
                  </a:cubicBezTo>
                  <a:cubicBezTo>
                    <a:pt x="817956" y="97041"/>
                    <a:pt x="828357" y="90106"/>
                    <a:pt x="834707" y="83172"/>
                  </a:cubicBezTo>
                  <a:cubicBezTo>
                    <a:pt x="841070" y="76251"/>
                    <a:pt x="843381" y="69316"/>
                    <a:pt x="841642" y="66421"/>
                  </a:cubicBezTo>
                  <a:cubicBezTo>
                    <a:pt x="839915" y="63538"/>
                    <a:pt x="834135" y="64694"/>
                    <a:pt x="815645" y="65849"/>
                  </a:cubicBezTo>
                  <a:cubicBezTo>
                    <a:pt x="797166" y="67005"/>
                    <a:pt x="765975" y="68161"/>
                    <a:pt x="741133" y="65265"/>
                  </a:cubicBezTo>
                  <a:cubicBezTo>
                    <a:pt x="716292" y="62382"/>
                    <a:pt x="697814" y="55448"/>
                    <a:pt x="682219" y="50825"/>
                  </a:cubicBezTo>
                  <a:cubicBezTo>
                    <a:pt x="666611" y="46202"/>
                    <a:pt x="653911" y="43891"/>
                    <a:pt x="645236" y="45631"/>
                  </a:cubicBezTo>
                  <a:cubicBezTo>
                    <a:pt x="636575" y="47358"/>
                    <a:pt x="631952" y="53136"/>
                    <a:pt x="622719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1853">
              <a:extLst>
                <a:ext uri="{FF2B5EF4-FFF2-40B4-BE49-F238E27FC236}">
                  <a16:creationId xmlns:a16="http://schemas.microsoft.com/office/drawing/2014/main" id="{5F334773-FEE4-400D-A13B-567E5A7D4420}"/>
                </a:ext>
              </a:extLst>
            </p:cNvPr>
            <p:cNvSpPr/>
            <p:nvPr/>
          </p:nvSpPr>
          <p:spPr>
            <a:xfrm>
              <a:off x="1038046" y="1052487"/>
              <a:ext cx="118999" cy="103391"/>
            </a:xfrm>
            <a:custGeom>
              <a:avLst/>
              <a:gdLst/>
              <a:ahLst/>
              <a:cxnLst/>
              <a:rect l="0" t="0" r="0" b="0"/>
              <a:pathLst>
                <a:path w="118999" h="103391">
                  <a:moveTo>
                    <a:pt x="4039" y="279"/>
                  </a:moveTo>
                  <a:cubicBezTo>
                    <a:pt x="0" y="571"/>
                    <a:pt x="0" y="5194"/>
                    <a:pt x="1448" y="15888"/>
                  </a:cubicBezTo>
                  <a:cubicBezTo>
                    <a:pt x="2896" y="26568"/>
                    <a:pt x="5779" y="43319"/>
                    <a:pt x="9538" y="54585"/>
                  </a:cubicBezTo>
                  <a:cubicBezTo>
                    <a:pt x="13284" y="65849"/>
                    <a:pt x="17907" y="71628"/>
                    <a:pt x="22530" y="77114"/>
                  </a:cubicBezTo>
                  <a:cubicBezTo>
                    <a:pt x="27153" y="82601"/>
                    <a:pt x="31776" y="87795"/>
                    <a:pt x="36399" y="92126"/>
                  </a:cubicBezTo>
                  <a:cubicBezTo>
                    <a:pt x="41022" y="96469"/>
                    <a:pt x="45631" y="99936"/>
                    <a:pt x="49974" y="101664"/>
                  </a:cubicBezTo>
                  <a:cubicBezTo>
                    <a:pt x="54305" y="103391"/>
                    <a:pt x="58344" y="103391"/>
                    <a:pt x="63539" y="101664"/>
                  </a:cubicBezTo>
                  <a:cubicBezTo>
                    <a:pt x="68745" y="99936"/>
                    <a:pt x="75095" y="96469"/>
                    <a:pt x="80010" y="93573"/>
                  </a:cubicBezTo>
                  <a:cubicBezTo>
                    <a:pt x="84913" y="90691"/>
                    <a:pt x="88380" y="88379"/>
                    <a:pt x="92139" y="88379"/>
                  </a:cubicBezTo>
                  <a:cubicBezTo>
                    <a:pt x="95898" y="88379"/>
                    <a:pt x="99937" y="90691"/>
                    <a:pt x="102540" y="88951"/>
                  </a:cubicBezTo>
                  <a:cubicBezTo>
                    <a:pt x="105131" y="87224"/>
                    <a:pt x="106287" y="81445"/>
                    <a:pt x="107163" y="75959"/>
                  </a:cubicBezTo>
                  <a:cubicBezTo>
                    <a:pt x="108026" y="70473"/>
                    <a:pt x="108598" y="65265"/>
                    <a:pt x="110338" y="57468"/>
                  </a:cubicBezTo>
                  <a:cubicBezTo>
                    <a:pt x="112065" y="49670"/>
                    <a:pt x="114960" y="39281"/>
                    <a:pt x="116395" y="30328"/>
                  </a:cubicBezTo>
                  <a:cubicBezTo>
                    <a:pt x="117843" y="21374"/>
                    <a:pt x="117843" y="13856"/>
                    <a:pt x="118135" y="10389"/>
                  </a:cubicBezTo>
                  <a:cubicBezTo>
                    <a:pt x="118415" y="6934"/>
                    <a:pt x="118999" y="7506"/>
                    <a:pt x="115532" y="7506"/>
                  </a:cubicBezTo>
                  <a:cubicBezTo>
                    <a:pt x="112065" y="7506"/>
                    <a:pt x="104560" y="6934"/>
                    <a:pt x="99352" y="7798"/>
                  </a:cubicBezTo>
                  <a:cubicBezTo>
                    <a:pt x="94158" y="8661"/>
                    <a:pt x="91275" y="10973"/>
                    <a:pt x="87224" y="12421"/>
                  </a:cubicBezTo>
                  <a:cubicBezTo>
                    <a:pt x="83185" y="13856"/>
                    <a:pt x="77991" y="14440"/>
                    <a:pt x="71336" y="15304"/>
                  </a:cubicBezTo>
                  <a:cubicBezTo>
                    <a:pt x="64694" y="16167"/>
                    <a:pt x="56617" y="17323"/>
                    <a:pt x="48526" y="16167"/>
                  </a:cubicBezTo>
                  <a:cubicBezTo>
                    <a:pt x="40437" y="15011"/>
                    <a:pt x="32347" y="11544"/>
                    <a:pt x="24257" y="7798"/>
                  </a:cubicBezTo>
                  <a:cubicBezTo>
                    <a:pt x="16180" y="4039"/>
                    <a:pt x="8090" y="0"/>
                    <a:pt x="4039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1854">
              <a:extLst>
                <a:ext uri="{FF2B5EF4-FFF2-40B4-BE49-F238E27FC236}">
                  <a16:creationId xmlns:a16="http://schemas.microsoft.com/office/drawing/2014/main" id="{7E70934F-B0CE-440D-945C-9DFFA8D843FF}"/>
                </a:ext>
              </a:extLst>
            </p:cNvPr>
            <p:cNvSpPr/>
            <p:nvPr/>
          </p:nvSpPr>
          <p:spPr>
            <a:xfrm>
              <a:off x="951394" y="512953"/>
              <a:ext cx="18200" cy="427177"/>
            </a:xfrm>
            <a:custGeom>
              <a:avLst/>
              <a:gdLst/>
              <a:ahLst/>
              <a:cxnLst/>
              <a:rect l="0" t="0" r="0" b="0"/>
              <a:pathLst>
                <a:path w="18200" h="427177">
                  <a:moveTo>
                    <a:pt x="0" y="427177"/>
                  </a:moveTo>
                  <a:lnTo>
                    <a:pt x="1820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1855">
              <a:extLst>
                <a:ext uri="{FF2B5EF4-FFF2-40B4-BE49-F238E27FC236}">
                  <a16:creationId xmlns:a16="http://schemas.microsoft.com/office/drawing/2014/main" id="{18D30F53-06AE-46A0-8F4C-5A8A668988B6}"/>
                </a:ext>
              </a:extLst>
            </p:cNvPr>
            <p:cNvSpPr/>
            <p:nvPr/>
          </p:nvSpPr>
          <p:spPr>
            <a:xfrm>
              <a:off x="856081" y="239140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856">
              <a:extLst>
                <a:ext uri="{FF2B5EF4-FFF2-40B4-BE49-F238E27FC236}">
                  <a16:creationId xmlns:a16="http://schemas.microsoft.com/office/drawing/2014/main" id="{A17327A4-68EF-4BC5-B72B-FDED158D9F72}"/>
                </a:ext>
              </a:extLst>
            </p:cNvPr>
            <p:cNvSpPr/>
            <p:nvPr/>
          </p:nvSpPr>
          <p:spPr>
            <a:xfrm>
              <a:off x="966991" y="603072"/>
              <a:ext cx="415912" cy="30036"/>
            </a:xfrm>
            <a:custGeom>
              <a:avLst/>
              <a:gdLst/>
              <a:ahLst/>
              <a:cxnLst/>
              <a:rect l="0" t="0" r="0" b="0"/>
              <a:pathLst>
                <a:path w="415912" h="30036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42" y="8077"/>
                    <a:pt x="189471" y="16168"/>
                    <a:pt x="239738" y="20791"/>
                  </a:cubicBezTo>
                  <a:cubicBezTo>
                    <a:pt x="289992" y="25413"/>
                    <a:pt x="295770" y="26569"/>
                    <a:pt x="303276" y="24829"/>
                  </a:cubicBezTo>
                  <a:cubicBezTo>
                    <a:pt x="310782" y="23102"/>
                    <a:pt x="320027" y="18479"/>
                    <a:pt x="329273" y="16168"/>
                  </a:cubicBezTo>
                  <a:cubicBezTo>
                    <a:pt x="338518" y="13857"/>
                    <a:pt x="347751" y="13857"/>
                    <a:pt x="356426" y="17323"/>
                  </a:cubicBezTo>
                  <a:cubicBezTo>
                    <a:pt x="365086" y="20791"/>
                    <a:pt x="373176" y="27725"/>
                    <a:pt x="379526" y="28880"/>
                  </a:cubicBezTo>
                  <a:cubicBezTo>
                    <a:pt x="385876" y="30036"/>
                    <a:pt x="390499" y="25413"/>
                    <a:pt x="396278" y="23102"/>
                  </a:cubicBezTo>
                  <a:cubicBezTo>
                    <a:pt x="402057" y="20791"/>
                    <a:pt x="408991" y="20791"/>
                    <a:pt x="412458" y="20791"/>
                  </a:cubicBezTo>
                  <a:cubicBezTo>
                    <a:pt x="415912" y="20791"/>
                    <a:pt x="415912" y="20791"/>
                    <a:pt x="415912" y="207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Shape 1857">
              <a:extLst>
                <a:ext uri="{FF2B5EF4-FFF2-40B4-BE49-F238E27FC236}">
                  <a16:creationId xmlns:a16="http://schemas.microsoft.com/office/drawing/2014/main" id="{3FB33678-E114-4733-AA39-49402C682BA2}"/>
                </a:ext>
              </a:extLst>
            </p:cNvPr>
            <p:cNvSpPr/>
            <p:nvPr/>
          </p:nvSpPr>
          <p:spPr>
            <a:xfrm>
              <a:off x="960068" y="786765"/>
              <a:ext cx="301537" cy="173292"/>
            </a:xfrm>
            <a:custGeom>
              <a:avLst/>
              <a:gdLst/>
              <a:ahLst/>
              <a:cxnLst/>
              <a:rect l="0" t="0" r="0" b="0"/>
              <a:pathLst>
                <a:path w="301537" h="173292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23" y="3467"/>
                    <a:pt x="9234" y="6934"/>
                    <a:pt x="14440" y="8090"/>
                  </a:cubicBezTo>
                  <a:cubicBezTo>
                    <a:pt x="19634" y="9233"/>
                    <a:pt x="25413" y="8090"/>
                    <a:pt x="29452" y="10389"/>
                  </a:cubicBezTo>
                  <a:cubicBezTo>
                    <a:pt x="33503" y="12700"/>
                    <a:pt x="35815" y="18478"/>
                    <a:pt x="39853" y="20219"/>
                  </a:cubicBezTo>
                  <a:cubicBezTo>
                    <a:pt x="43892" y="21946"/>
                    <a:pt x="49670" y="19634"/>
                    <a:pt x="55449" y="20219"/>
                  </a:cubicBezTo>
                  <a:cubicBezTo>
                    <a:pt x="61227" y="20790"/>
                    <a:pt x="67006" y="24257"/>
                    <a:pt x="71044" y="30035"/>
                  </a:cubicBezTo>
                  <a:cubicBezTo>
                    <a:pt x="75095" y="35814"/>
                    <a:pt x="77407" y="43904"/>
                    <a:pt x="83757" y="50254"/>
                  </a:cubicBezTo>
                  <a:cubicBezTo>
                    <a:pt x="90107" y="56604"/>
                    <a:pt x="100509" y="61227"/>
                    <a:pt x="109169" y="66421"/>
                  </a:cubicBezTo>
                  <a:cubicBezTo>
                    <a:pt x="117844" y="71628"/>
                    <a:pt x="124765" y="77407"/>
                    <a:pt x="131700" y="78562"/>
                  </a:cubicBezTo>
                  <a:cubicBezTo>
                    <a:pt x="138633" y="79718"/>
                    <a:pt x="145568" y="76251"/>
                    <a:pt x="153658" y="75095"/>
                  </a:cubicBezTo>
                  <a:cubicBezTo>
                    <a:pt x="161735" y="73939"/>
                    <a:pt x="170980" y="75095"/>
                    <a:pt x="180797" y="75667"/>
                  </a:cubicBezTo>
                  <a:cubicBezTo>
                    <a:pt x="190627" y="76251"/>
                    <a:pt x="201016" y="76251"/>
                    <a:pt x="213157" y="77978"/>
                  </a:cubicBezTo>
                  <a:cubicBezTo>
                    <a:pt x="225285" y="79718"/>
                    <a:pt x="239141" y="83186"/>
                    <a:pt x="246076" y="87795"/>
                  </a:cubicBezTo>
                  <a:cubicBezTo>
                    <a:pt x="253010" y="92418"/>
                    <a:pt x="253010" y="98197"/>
                    <a:pt x="254165" y="106858"/>
                  </a:cubicBezTo>
                  <a:cubicBezTo>
                    <a:pt x="255321" y="115532"/>
                    <a:pt x="257632" y="127076"/>
                    <a:pt x="261100" y="135167"/>
                  </a:cubicBezTo>
                  <a:cubicBezTo>
                    <a:pt x="264567" y="143256"/>
                    <a:pt x="269190" y="147879"/>
                    <a:pt x="276111" y="153658"/>
                  </a:cubicBezTo>
                  <a:cubicBezTo>
                    <a:pt x="283046" y="159436"/>
                    <a:pt x="292291" y="166358"/>
                    <a:pt x="296914" y="169825"/>
                  </a:cubicBezTo>
                  <a:cubicBezTo>
                    <a:pt x="301537" y="173292"/>
                    <a:pt x="301537" y="173292"/>
                    <a:pt x="301537" y="17329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Shape 1858">
              <a:extLst>
                <a:ext uri="{FF2B5EF4-FFF2-40B4-BE49-F238E27FC236}">
                  <a16:creationId xmlns:a16="http://schemas.microsoft.com/office/drawing/2014/main" id="{6049A759-484B-4265-A467-1265AD5F493F}"/>
                </a:ext>
              </a:extLst>
            </p:cNvPr>
            <p:cNvSpPr/>
            <p:nvPr/>
          </p:nvSpPr>
          <p:spPr>
            <a:xfrm>
              <a:off x="474840" y="180225"/>
              <a:ext cx="31190" cy="568414"/>
            </a:xfrm>
            <a:custGeom>
              <a:avLst/>
              <a:gdLst/>
              <a:ahLst/>
              <a:cxnLst/>
              <a:rect l="0" t="0" r="0" b="0"/>
              <a:pathLst>
                <a:path w="31190" h="568414">
                  <a:moveTo>
                    <a:pt x="0" y="0"/>
                  </a:moveTo>
                  <a:lnTo>
                    <a:pt x="31190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1859">
              <a:extLst>
                <a:ext uri="{FF2B5EF4-FFF2-40B4-BE49-F238E27FC236}">
                  <a16:creationId xmlns:a16="http://schemas.microsoft.com/office/drawing/2014/main" id="{2FC00DB7-ECD2-40CC-B214-1AE60F859C5D}"/>
                </a:ext>
              </a:extLst>
            </p:cNvPr>
            <p:cNvSpPr/>
            <p:nvPr/>
          </p:nvSpPr>
          <p:spPr>
            <a:xfrm>
              <a:off x="493027" y="512953"/>
              <a:ext cx="476567" cy="0"/>
            </a:xfrm>
            <a:custGeom>
              <a:avLst/>
              <a:gdLst/>
              <a:ahLst/>
              <a:cxnLst/>
              <a:rect l="0" t="0" r="0" b="0"/>
              <a:pathLst>
                <a:path w="476567">
                  <a:moveTo>
                    <a:pt x="4765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1860">
              <a:extLst>
                <a:ext uri="{FF2B5EF4-FFF2-40B4-BE49-F238E27FC236}">
                  <a16:creationId xmlns:a16="http://schemas.microsoft.com/office/drawing/2014/main" id="{AE44C2AE-F850-4FDC-8D70-5453E37BD7B5}"/>
                </a:ext>
              </a:extLst>
            </p:cNvPr>
            <p:cNvSpPr/>
            <p:nvPr/>
          </p:nvSpPr>
          <p:spPr>
            <a:xfrm>
              <a:off x="1462252" y="485737"/>
              <a:ext cx="553593" cy="0"/>
            </a:xfrm>
            <a:custGeom>
              <a:avLst/>
              <a:gdLst/>
              <a:ahLst/>
              <a:cxnLst/>
              <a:rect l="0" t="0" r="0" b="0"/>
              <a:pathLst>
                <a:path w="553593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1861">
              <a:extLst>
                <a:ext uri="{FF2B5EF4-FFF2-40B4-BE49-F238E27FC236}">
                  <a16:creationId xmlns:a16="http://schemas.microsoft.com/office/drawing/2014/main" id="{0A91899E-F9A8-44B2-9790-F3BDFF8AF1BE}"/>
                </a:ext>
              </a:extLst>
            </p:cNvPr>
            <p:cNvSpPr/>
            <p:nvPr/>
          </p:nvSpPr>
          <p:spPr>
            <a:xfrm>
              <a:off x="1859877" y="428879"/>
              <a:ext cx="227419" cy="113716"/>
            </a:xfrm>
            <a:custGeom>
              <a:avLst/>
              <a:gdLst/>
              <a:ahLst/>
              <a:cxnLst/>
              <a:rect l="0" t="0" r="0" b="0"/>
              <a:pathLst>
                <a:path w="227419" h="113716">
                  <a:moveTo>
                    <a:pt x="0" y="0"/>
                  </a:moveTo>
                  <a:lnTo>
                    <a:pt x="227419" y="56858"/>
                  </a:lnTo>
                  <a:lnTo>
                    <a:pt x="0" y="1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1862">
              <a:extLst>
                <a:ext uri="{FF2B5EF4-FFF2-40B4-BE49-F238E27FC236}">
                  <a16:creationId xmlns:a16="http://schemas.microsoft.com/office/drawing/2014/main" id="{EDD9EDE9-E524-45EF-83D1-07E8ED61D889}"/>
                </a:ext>
              </a:extLst>
            </p:cNvPr>
            <p:cNvSpPr/>
            <p:nvPr/>
          </p:nvSpPr>
          <p:spPr>
            <a:xfrm>
              <a:off x="1877199" y="451079"/>
              <a:ext cx="138646" cy="69317"/>
            </a:xfrm>
            <a:custGeom>
              <a:avLst/>
              <a:gdLst/>
              <a:ahLst/>
              <a:cxnLst/>
              <a:rect l="0" t="0" r="0" b="0"/>
              <a:pathLst>
                <a:path w="138646" h="69317">
                  <a:moveTo>
                    <a:pt x="0" y="0"/>
                  </a:moveTo>
                  <a:lnTo>
                    <a:pt x="138646" y="34659"/>
                  </a:lnTo>
                  <a:lnTo>
                    <a:pt x="0" y="6931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1863">
              <a:extLst>
                <a:ext uri="{FF2B5EF4-FFF2-40B4-BE49-F238E27FC236}">
                  <a16:creationId xmlns:a16="http://schemas.microsoft.com/office/drawing/2014/main" id="{B00F4383-BB26-4EA4-8551-8C6DBDE271E2}"/>
                </a:ext>
              </a:extLst>
            </p:cNvPr>
            <p:cNvSpPr/>
            <p:nvPr/>
          </p:nvSpPr>
          <p:spPr>
            <a:xfrm>
              <a:off x="3538207" y="485738"/>
              <a:ext cx="553593" cy="0"/>
            </a:xfrm>
            <a:custGeom>
              <a:avLst/>
              <a:gdLst/>
              <a:ahLst/>
              <a:cxnLst/>
              <a:rect l="0" t="0" r="0" b="0"/>
              <a:pathLst>
                <a:path w="553593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1864">
              <a:extLst>
                <a:ext uri="{FF2B5EF4-FFF2-40B4-BE49-F238E27FC236}">
                  <a16:creationId xmlns:a16="http://schemas.microsoft.com/office/drawing/2014/main" id="{1B606F81-8469-437E-8780-1695E132E07F}"/>
                </a:ext>
              </a:extLst>
            </p:cNvPr>
            <p:cNvSpPr/>
            <p:nvPr/>
          </p:nvSpPr>
          <p:spPr>
            <a:xfrm>
              <a:off x="3935831" y="428880"/>
              <a:ext cx="227419" cy="113716"/>
            </a:xfrm>
            <a:custGeom>
              <a:avLst/>
              <a:gdLst/>
              <a:ahLst/>
              <a:cxnLst/>
              <a:rect l="0" t="0" r="0" b="0"/>
              <a:pathLst>
                <a:path w="227419" h="113716">
                  <a:moveTo>
                    <a:pt x="0" y="0"/>
                  </a:moveTo>
                  <a:lnTo>
                    <a:pt x="227419" y="56858"/>
                  </a:lnTo>
                  <a:lnTo>
                    <a:pt x="0" y="1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1865">
              <a:extLst>
                <a:ext uri="{FF2B5EF4-FFF2-40B4-BE49-F238E27FC236}">
                  <a16:creationId xmlns:a16="http://schemas.microsoft.com/office/drawing/2014/main" id="{A414A3F6-F67A-4A29-9ECB-9DADBFC0BEBD}"/>
                </a:ext>
              </a:extLst>
            </p:cNvPr>
            <p:cNvSpPr/>
            <p:nvPr/>
          </p:nvSpPr>
          <p:spPr>
            <a:xfrm>
              <a:off x="3953167" y="451080"/>
              <a:ext cx="138633" cy="69317"/>
            </a:xfrm>
            <a:custGeom>
              <a:avLst/>
              <a:gdLst/>
              <a:ahLst/>
              <a:cxnLst/>
              <a:rect l="0" t="0" r="0" b="0"/>
              <a:pathLst>
                <a:path w="138633" h="69317">
                  <a:moveTo>
                    <a:pt x="0" y="0"/>
                  </a:moveTo>
                  <a:lnTo>
                    <a:pt x="138633" y="34658"/>
                  </a:lnTo>
                  <a:lnTo>
                    <a:pt x="0" y="6931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1866">
              <a:extLst>
                <a:ext uri="{FF2B5EF4-FFF2-40B4-BE49-F238E27FC236}">
                  <a16:creationId xmlns:a16="http://schemas.microsoft.com/office/drawing/2014/main" id="{84F7450C-F4EF-4559-92EE-CA9ED3BF6045}"/>
                </a:ext>
              </a:extLst>
            </p:cNvPr>
            <p:cNvSpPr/>
            <p:nvPr/>
          </p:nvSpPr>
          <p:spPr>
            <a:xfrm>
              <a:off x="5614175" y="485739"/>
              <a:ext cx="553593" cy="0"/>
            </a:xfrm>
            <a:custGeom>
              <a:avLst/>
              <a:gdLst/>
              <a:ahLst/>
              <a:cxnLst/>
              <a:rect l="0" t="0" r="0" b="0"/>
              <a:pathLst>
                <a:path w="553593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1867">
              <a:extLst>
                <a:ext uri="{FF2B5EF4-FFF2-40B4-BE49-F238E27FC236}">
                  <a16:creationId xmlns:a16="http://schemas.microsoft.com/office/drawing/2014/main" id="{3935ACDE-4518-47F7-89FE-50F25428A0BD}"/>
                </a:ext>
              </a:extLst>
            </p:cNvPr>
            <p:cNvSpPr/>
            <p:nvPr/>
          </p:nvSpPr>
          <p:spPr>
            <a:xfrm>
              <a:off x="6011798" y="428882"/>
              <a:ext cx="227419" cy="113716"/>
            </a:xfrm>
            <a:custGeom>
              <a:avLst/>
              <a:gdLst/>
              <a:ahLst/>
              <a:cxnLst/>
              <a:rect l="0" t="0" r="0" b="0"/>
              <a:pathLst>
                <a:path w="227419" h="113716">
                  <a:moveTo>
                    <a:pt x="0" y="0"/>
                  </a:moveTo>
                  <a:lnTo>
                    <a:pt x="227419" y="56858"/>
                  </a:lnTo>
                  <a:lnTo>
                    <a:pt x="0" y="1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1868">
              <a:extLst>
                <a:ext uri="{FF2B5EF4-FFF2-40B4-BE49-F238E27FC236}">
                  <a16:creationId xmlns:a16="http://schemas.microsoft.com/office/drawing/2014/main" id="{19AC3D91-D225-4D81-BEA9-49652C46FF33}"/>
                </a:ext>
              </a:extLst>
            </p:cNvPr>
            <p:cNvSpPr/>
            <p:nvPr/>
          </p:nvSpPr>
          <p:spPr>
            <a:xfrm>
              <a:off x="6029121" y="451081"/>
              <a:ext cx="138646" cy="69317"/>
            </a:xfrm>
            <a:custGeom>
              <a:avLst/>
              <a:gdLst/>
              <a:ahLst/>
              <a:cxnLst/>
              <a:rect l="0" t="0" r="0" b="0"/>
              <a:pathLst>
                <a:path w="138646" h="69317">
                  <a:moveTo>
                    <a:pt x="0" y="0"/>
                  </a:moveTo>
                  <a:lnTo>
                    <a:pt x="138646" y="34658"/>
                  </a:lnTo>
                  <a:lnTo>
                    <a:pt x="0" y="6931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1869">
              <a:extLst>
                <a:ext uri="{FF2B5EF4-FFF2-40B4-BE49-F238E27FC236}">
                  <a16:creationId xmlns:a16="http://schemas.microsoft.com/office/drawing/2014/main" id="{75083C0F-51C2-4D48-B9EE-AB9532753E80}"/>
                </a:ext>
              </a:extLst>
            </p:cNvPr>
            <p:cNvSpPr/>
            <p:nvPr/>
          </p:nvSpPr>
          <p:spPr>
            <a:xfrm>
              <a:off x="4151935" y="2"/>
              <a:ext cx="1382902" cy="992403"/>
            </a:xfrm>
            <a:custGeom>
              <a:avLst/>
              <a:gdLst/>
              <a:ahLst/>
              <a:cxnLst/>
              <a:rect l="0" t="0" r="0" b="0"/>
              <a:pathLst>
                <a:path w="1382902" h="992403">
                  <a:moveTo>
                    <a:pt x="622707" y="57188"/>
                  </a:moveTo>
                  <a:cubicBezTo>
                    <a:pt x="613461" y="61226"/>
                    <a:pt x="599605" y="63538"/>
                    <a:pt x="582270" y="67576"/>
                  </a:cubicBezTo>
                  <a:cubicBezTo>
                    <a:pt x="564947" y="71627"/>
                    <a:pt x="544144" y="77406"/>
                    <a:pt x="528548" y="93002"/>
                  </a:cubicBezTo>
                  <a:cubicBezTo>
                    <a:pt x="512953" y="108597"/>
                    <a:pt x="502552" y="134010"/>
                    <a:pt x="499669" y="149605"/>
                  </a:cubicBezTo>
                  <a:cubicBezTo>
                    <a:pt x="496773" y="165201"/>
                    <a:pt x="501396" y="170979"/>
                    <a:pt x="503708" y="173862"/>
                  </a:cubicBezTo>
                  <a:cubicBezTo>
                    <a:pt x="506019" y="176758"/>
                    <a:pt x="506019" y="176758"/>
                    <a:pt x="494474" y="176758"/>
                  </a:cubicBezTo>
                  <a:cubicBezTo>
                    <a:pt x="482917" y="176758"/>
                    <a:pt x="459804" y="176758"/>
                    <a:pt x="448259" y="176758"/>
                  </a:cubicBezTo>
                  <a:cubicBezTo>
                    <a:pt x="436702" y="176758"/>
                    <a:pt x="436702" y="176758"/>
                    <a:pt x="436702" y="172135"/>
                  </a:cubicBezTo>
                  <a:cubicBezTo>
                    <a:pt x="436702" y="167512"/>
                    <a:pt x="436702" y="158267"/>
                    <a:pt x="425729" y="150190"/>
                  </a:cubicBezTo>
                  <a:cubicBezTo>
                    <a:pt x="414757" y="142099"/>
                    <a:pt x="392799" y="135165"/>
                    <a:pt x="374891" y="129387"/>
                  </a:cubicBezTo>
                  <a:cubicBezTo>
                    <a:pt x="356984" y="123608"/>
                    <a:pt x="343129" y="118986"/>
                    <a:pt x="325793" y="125349"/>
                  </a:cubicBezTo>
                  <a:cubicBezTo>
                    <a:pt x="308458" y="131699"/>
                    <a:pt x="287668" y="149034"/>
                    <a:pt x="272072" y="168668"/>
                  </a:cubicBezTo>
                  <a:cubicBezTo>
                    <a:pt x="256477" y="188315"/>
                    <a:pt x="246075" y="210260"/>
                    <a:pt x="236258" y="228752"/>
                  </a:cubicBezTo>
                  <a:cubicBezTo>
                    <a:pt x="226441" y="247230"/>
                    <a:pt x="217195" y="262255"/>
                    <a:pt x="203327" y="275539"/>
                  </a:cubicBezTo>
                  <a:cubicBezTo>
                    <a:pt x="189471" y="288823"/>
                    <a:pt x="170980" y="300380"/>
                    <a:pt x="152502" y="313664"/>
                  </a:cubicBezTo>
                  <a:cubicBezTo>
                    <a:pt x="134010" y="326948"/>
                    <a:pt x="115531" y="341972"/>
                    <a:pt x="102235" y="352361"/>
                  </a:cubicBezTo>
                  <a:cubicBezTo>
                    <a:pt x="88950" y="362762"/>
                    <a:pt x="80861" y="368540"/>
                    <a:pt x="69316" y="377202"/>
                  </a:cubicBezTo>
                  <a:cubicBezTo>
                    <a:pt x="57760" y="385863"/>
                    <a:pt x="42748" y="397420"/>
                    <a:pt x="30606" y="410133"/>
                  </a:cubicBezTo>
                  <a:cubicBezTo>
                    <a:pt x="18478" y="422833"/>
                    <a:pt x="9232" y="436701"/>
                    <a:pt x="4610" y="452297"/>
                  </a:cubicBezTo>
                  <a:cubicBezTo>
                    <a:pt x="0" y="467892"/>
                    <a:pt x="0" y="485228"/>
                    <a:pt x="1155" y="503135"/>
                  </a:cubicBezTo>
                  <a:cubicBezTo>
                    <a:pt x="2311" y="521042"/>
                    <a:pt x="4610" y="539520"/>
                    <a:pt x="10972" y="553389"/>
                  </a:cubicBezTo>
                  <a:cubicBezTo>
                    <a:pt x="17322" y="567257"/>
                    <a:pt x="27724" y="576490"/>
                    <a:pt x="37541" y="591514"/>
                  </a:cubicBezTo>
                  <a:cubicBezTo>
                    <a:pt x="47358" y="606538"/>
                    <a:pt x="56604" y="627328"/>
                    <a:pt x="66421" y="643508"/>
                  </a:cubicBezTo>
                  <a:cubicBezTo>
                    <a:pt x="76250" y="659675"/>
                    <a:pt x="86639" y="671232"/>
                    <a:pt x="97040" y="686827"/>
                  </a:cubicBezTo>
                  <a:cubicBezTo>
                    <a:pt x="107442" y="702423"/>
                    <a:pt x="117843" y="722058"/>
                    <a:pt x="127076" y="741120"/>
                  </a:cubicBezTo>
                  <a:cubicBezTo>
                    <a:pt x="136322" y="760183"/>
                    <a:pt x="144411" y="778674"/>
                    <a:pt x="150761" y="792542"/>
                  </a:cubicBezTo>
                  <a:cubicBezTo>
                    <a:pt x="157111" y="806398"/>
                    <a:pt x="161734" y="815644"/>
                    <a:pt x="160578" y="825461"/>
                  </a:cubicBezTo>
                  <a:cubicBezTo>
                    <a:pt x="159423" y="835279"/>
                    <a:pt x="152501" y="845680"/>
                    <a:pt x="146723" y="852613"/>
                  </a:cubicBezTo>
                  <a:cubicBezTo>
                    <a:pt x="140944" y="859548"/>
                    <a:pt x="136322" y="863015"/>
                    <a:pt x="135166" y="866482"/>
                  </a:cubicBezTo>
                  <a:cubicBezTo>
                    <a:pt x="134010" y="869949"/>
                    <a:pt x="136322" y="873403"/>
                    <a:pt x="144983" y="876871"/>
                  </a:cubicBezTo>
                  <a:cubicBezTo>
                    <a:pt x="153657" y="880338"/>
                    <a:pt x="168668" y="883805"/>
                    <a:pt x="184264" y="883234"/>
                  </a:cubicBezTo>
                  <a:cubicBezTo>
                    <a:pt x="199860" y="882650"/>
                    <a:pt x="216040" y="878027"/>
                    <a:pt x="227012" y="873988"/>
                  </a:cubicBezTo>
                  <a:cubicBezTo>
                    <a:pt x="237985" y="869950"/>
                    <a:pt x="243763" y="866482"/>
                    <a:pt x="257632" y="858392"/>
                  </a:cubicBezTo>
                  <a:cubicBezTo>
                    <a:pt x="271488" y="850303"/>
                    <a:pt x="293446" y="837590"/>
                    <a:pt x="310197" y="830084"/>
                  </a:cubicBezTo>
                  <a:cubicBezTo>
                    <a:pt x="326948" y="822579"/>
                    <a:pt x="338505" y="820267"/>
                    <a:pt x="350050" y="818527"/>
                  </a:cubicBezTo>
                  <a:cubicBezTo>
                    <a:pt x="361607" y="816800"/>
                    <a:pt x="373164" y="815644"/>
                    <a:pt x="384708" y="811606"/>
                  </a:cubicBezTo>
                  <a:cubicBezTo>
                    <a:pt x="396265" y="807554"/>
                    <a:pt x="407822" y="800620"/>
                    <a:pt x="422834" y="791959"/>
                  </a:cubicBezTo>
                  <a:cubicBezTo>
                    <a:pt x="437857" y="783298"/>
                    <a:pt x="456349" y="772896"/>
                    <a:pt x="475983" y="762495"/>
                  </a:cubicBezTo>
                  <a:cubicBezTo>
                    <a:pt x="495630" y="752106"/>
                    <a:pt x="516420" y="741705"/>
                    <a:pt x="531444" y="733043"/>
                  </a:cubicBezTo>
                  <a:cubicBezTo>
                    <a:pt x="546455" y="724369"/>
                    <a:pt x="555701" y="717448"/>
                    <a:pt x="573024" y="713396"/>
                  </a:cubicBezTo>
                  <a:cubicBezTo>
                    <a:pt x="590359" y="709358"/>
                    <a:pt x="615772" y="708202"/>
                    <a:pt x="636574" y="707618"/>
                  </a:cubicBezTo>
                  <a:cubicBezTo>
                    <a:pt x="657365" y="707046"/>
                    <a:pt x="673544" y="707046"/>
                    <a:pt x="691451" y="711085"/>
                  </a:cubicBezTo>
                  <a:cubicBezTo>
                    <a:pt x="709358" y="715136"/>
                    <a:pt x="728992" y="723214"/>
                    <a:pt x="746328" y="734770"/>
                  </a:cubicBezTo>
                  <a:cubicBezTo>
                    <a:pt x="763651" y="746328"/>
                    <a:pt x="778675" y="761339"/>
                    <a:pt x="790803" y="778675"/>
                  </a:cubicBezTo>
                  <a:cubicBezTo>
                    <a:pt x="802932" y="795998"/>
                    <a:pt x="812177" y="815644"/>
                    <a:pt x="818527" y="828357"/>
                  </a:cubicBezTo>
                  <a:cubicBezTo>
                    <a:pt x="824890" y="841057"/>
                    <a:pt x="828357" y="846835"/>
                    <a:pt x="830085" y="849731"/>
                  </a:cubicBezTo>
                  <a:cubicBezTo>
                    <a:pt x="831824" y="852614"/>
                    <a:pt x="831824" y="852614"/>
                    <a:pt x="834707" y="847991"/>
                  </a:cubicBezTo>
                  <a:cubicBezTo>
                    <a:pt x="837590" y="843368"/>
                    <a:pt x="843369" y="834123"/>
                    <a:pt x="850303" y="822579"/>
                  </a:cubicBezTo>
                  <a:cubicBezTo>
                    <a:pt x="857237" y="811021"/>
                    <a:pt x="865327" y="797153"/>
                    <a:pt x="869950" y="789076"/>
                  </a:cubicBezTo>
                  <a:cubicBezTo>
                    <a:pt x="874560" y="780986"/>
                    <a:pt x="875716" y="778675"/>
                    <a:pt x="876871" y="778090"/>
                  </a:cubicBezTo>
                  <a:cubicBezTo>
                    <a:pt x="878027" y="777519"/>
                    <a:pt x="879182" y="778675"/>
                    <a:pt x="881494" y="783869"/>
                  </a:cubicBezTo>
                  <a:cubicBezTo>
                    <a:pt x="883805" y="789076"/>
                    <a:pt x="887272" y="798309"/>
                    <a:pt x="889584" y="808710"/>
                  </a:cubicBezTo>
                  <a:cubicBezTo>
                    <a:pt x="891895" y="819111"/>
                    <a:pt x="893051" y="830668"/>
                    <a:pt x="897090" y="843953"/>
                  </a:cubicBezTo>
                  <a:cubicBezTo>
                    <a:pt x="901141" y="857237"/>
                    <a:pt x="908075" y="872248"/>
                    <a:pt x="914997" y="887272"/>
                  </a:cubicBezTo>
                  <a:cubicBezTo>
                    <a:pt x="921931" y="902297"/>
                    <a:pt x="928865" y="917308"/>
                    <a:pt x="938111" y="928281"/>
                  </a:cubicBezTo>
                  <a:cubicBezTo>
                    <a:pt x="947356" y="939266"/>
                    <a:pt x="958900" y="946188"/>
                    <a:pt x="973340" y="953706"/>
                  </a:cubicBezTo>
                  <a:cubicBezTo>
                    <a:pt x="987780" y="961212"/>
                    <a:pt x="1005116" y="969302"/>
                    <a:pt x="1017244" y="975080"/>
                  </a:cubicBezTo>
                  <a:cubicBezTo>
                    <a:pt x="1029373" y="980859"/>
                    <a:pt x="1036307" y="984326"/>
                    <a:pt x="1046124" y="982586"/>
                  </a:cubicBezTo>
                  <a:cubicBezTo>
                    <a:pt x="1055954" y="980859"/>
                    <a:pt x="1068654" y="973925"/>
                    <a:pt x="1081367" y="975080"/>
                  </a:cubicBezTo>
                  <a:cubicBezTo>
                    <a:pt x="1094079" y="976236"/>
                    <a:pt x="1106779" y="985469"/>
                    <a:pt x="1120063" y="988936"/>
                  </a:cubicBezTo>
                  <a:cubicBezTo>
                    <a:pt x="1133360" y="992403"/>
                    <a:pt x="1147216" y="990092"/>
                    <a:pt x="1161656" y="985469"/>
                  </a:cubicBezTo>
                  <a:cubicBezTo>
                    <a:pt x="1176096" y="980859"/>
                    <a:pt x="1191120" y="973925"/>
                    <a:pt x="1206144" y="970457"/>
                  </a:cubicBezTo>
                  <a:cubicBezTo>
                    <a:pt x="1221155" y="966991"/>
                    <a:pt x="1236180" y="966991"/>
                    <a:pt x="1245997" y="966406"/>
                  </a:cubicBezTo>
                  <a:cubicBezTo>
                    <a:pt x="1255814" y="965835"/>
                    <a:pt x="1260437" y="964679"/>
                    <a:pt x="1265060" y="957745"/>
                  </a:cubicBezTo>
                  <a:cubicBezTo>
                    <a:pt x="1269682" y="950811"/>
                    <a:pt x="1274305" y="938111"/>
                    <a:pt x="1279499" y="924242"/>
                  </a:cubicBezTo>
                  <a:cubicBezTo>
                    <a:pt x="1284707" y="910374"/>
                    <a:pt x="1290472" y="895362"/>
                    <a:pt x="1297407" y="878611"/>
                  </a:cubicBezTo>
                  <a:cubicBezTo>
                    <a:pt x="1304341" y="861860"/>
                    <a:pt x="1312430" y="843369"/>
                    <a:pt x="1322247" y="821995"/>
                  </a:cubicBezTo>
                  <a:cubicBezTo>
                    <a:pt x="1332065" y="800621"/>
                    <a:pt x="1343622" y="776363"/>
                    <a:pt x="1352867" y="757301"/>
                  </a:cubicBezTo>
                  <a:cubicBezTo>
                    <a:pt x="1362113" y="738238"/>
                    <a:pt x="1369034" y="724370"/>
                    <a:pt x="1374241" y="702996"/>
                  </a:cubicBezTo>
                  <a:cubicBezTo>
                    <a:pt x="1379436" y="681634"/>
                    <a:pt x="1382902" y="652742"/>
                    <a:pt x="1382902" y="626745"/>
                  </a:cubicBezTo>
                  <a:cubicBezTo>
                    <a:pt x="1382902" y="600761"/>
                    <a:pt x="1379436" y="577647"/>
                    <a:pt x="1374241" y="558012"/>
                  </a:cubicBezTo>
                  <a:cubicBezTo>
                    <a:pt x="1369034" y="538366"/>
                    <a:pt x="1362113" y="522198"/>
                    <a:pt x="1355179" y="508330"/>
                  </a:cubicBezTo>
                  <a:cubicBezTo>
                    <a:pt x="1348245" y="494461"/>
                    <a:pt x="1341310" y="482917"/>
                    <a:pt x="1332065" y="471944"/>
                  </a:cubicBezTo>
                  <a:cubicBezTo>
                    <a:pt x="1322832" y="460959"/>
                    <a:pt x="1311275" y="450571"/>
                    <a:pt x="1292212" y="436130"/>
                  </a:cubicBezTo>
                  <a:cubicBezTo>
                    <a:pt x="1273149" y="421678"/>
                    <a:pt x="1246581" y="403199"/>
                    <a:pt x="1228674" y="385292"/>
                  </a:cubicBezTo>
                  <a:cubicBezTo>
                    <a:pt x="1210767" y="367385"/>
                    <a:pt x="1201521" y="350050"/>
                    <a:pt x="1190548" y="330416"/>
                  </a:cubicBezTo>
                  <a:cubicBezTo>
                    <a:pt x="1179563" y="310769"/>
                    <a:pt x="1166863" y="288823"/>
                    <a:pt x="1158774" y="265722"/>
                  </a:cubicBezTo>
                  <a:cubicBezTo>
                    <a:pt x="1150684" y="242608"/>
                    <a:pt x="1147216" y="218351"/>
                    <a:pt x="1143178" y="194666"/>
                  </a:cubicBezTo>
                  <a:cubicBezTo>
                    <a:pt x="1139127" y="170980"/>
                    <a:pt x="1134516" y="147879"/>
                    <a:pt x="1124687" y="140945"/>
                  </a:cubicBezTo>
                  <a:cubicBezTo>
                    <a:pt x="1114870" y="134010"/>
                    <a:pt x="1099845" y="143256"/>
                    <a:pt x="1089457" y="128816"/>
                  </a:cubicBezTo>
                  <a:cubicBezTo>
                    <a:pt x="1079056" y="114376"/>
                    <a:pt x="1073277" y="76251"/>
                    <a:pt x="1068083" y="48514"/>
                  </a:cubicBezTo>
                  <a:cubicBezTo>
                    <a:pt x="1062875" y="20789"/>
                    <a:pt x="1058266" y="3454"/>
                    <a:pt x="1054798" y="1727"/>
                  </a:cubicBezTo>
                  <a:cubicBezTo>
                    <a:pt x="1051332" y="0"/>
                    <a:pt x="1049020" y="13855"/>
                    <a:pt x="1046125" y="23673"/>
                  </a:cubicBezTo>
                  <a:cubicBezTo>
                    <a:pt x="1043241" y="33502"/>
                    <a:pt x="1039775" y="39281"/>
                    <a:pt x="1035736" y="50825"/>
                  </a:cubicBezTo>
                  <a:cubicBezTo>
                    <a:pt x="1031685" y="62382"/>
                    <a:pt x="1027062" y="79705"/>
                    <a:pt x="1022452" y="95885"/>
                  </a:cubicBezTo>
                  <a:cubicBezTo>
                    <a:pt x="1017829" y="112064"/>
                    <a:pt x="1013206" y="127076"/>
                    <a:pt x="1007999" y="147879"/>
                  </a:cubicBezTo>
                  <a:cubicBezTo>
                    <a:pt x="1002805" y="168668"/>
                    <a:pt x="997026" y="195237"/>
                    <a:pt x="993559" y="211417"/>
                  </a:cubicBezTo>
                  <a:cubicBezTo>
                    <a:pt x="990092" y="227597"/>
                    <a:pt x="988936" y="233363"/>
                    <a:pt x="984898" y="240881"/>
                  </a:cubicBezTo>
                  <a:cubicBezTo>
                    <a:pt x="980859" y="248386"/>
                    <a:pt x="973925" y="257632"/>
                    <a:pt x="966991" y="264566"/>
                  </a:cubicBezTo>
                  <a:cubicBezTo>
                    <a:pt x="960057" y="271488"/>
                    <a:pt x="953122" y="276110"/>
                    <a:pt x="945617" y="277266"/>
                  </a:cubicBezTo>
                  <a:cubicBezTo>
                    <a:pt x="938111" y="278421"/>
                    <a:pt x="930021" y="276110"/>
                    <a:pt x="920204" y="272071"/>
                  </a:cubicBezTo>
                  <a:cubicBezTo>
                    <a:pt x="910387" y="268020"/>
                    <a:pt x="898830" y="262255"/>
                    <a:pt x="869366" y="244919"/>
                  </a:cubicBezTo>
                  <a:cubicBezTo>
                    <a:pt x="839902" y="227596"/>
                    <a:pt x="792544" y="198704"/>
                    <a:pt x="768858" y="184264"/>
                  </a:cubicBezTo>
                  <a:cubicBezTo>
                    <a:pt x="745172" y="169824"/>
                    <a:pt x="745172" y="169824"/>
                    <a:pt x="753834" y="162890"/>
                  </a:cubicBezTo>
                  <a:cubicBezTo>
                    <a:pt x="762495" y="155955"/>
                    <a:pt x="779831" y="142099"/>
                    <a:pt x="790232" y="131127"/>
                  </a:cubicBezTo>
                  <a:cubicBezTo>
                    <a:pt x="800621" y="120141"/>
                    <a:pt x="804088" y="112064"/>
                    <a:pt x="811022" y="104546"/>
                  </a:cubicBezTo>
                  <a:cubicBezTo>
                    <a:pt x="817956" y="97040"/>
                    <a:pt x="828358" y="90106"/>
                    <a:pt x="834708" y="83172"/>
                  </a:cubicBezTo>
                  <a:cubicBezTo>
                    <a:pt x="841058" y="76250"/>
                    <a:pt x="843369" y="69316"/>
                    <a:pt x="841642" y="66420"/>
                  </a:cubicBezTo>
                  <a:cubicBezTo>
                    <a:pt x="839902" y="63538"/>
                    <a:pt x="834136" y="64693"/>
                    <a:pt x="815645" y="65849"/>
                  </a:cubicBezTo>
                  <a:cubicBezTo>
                    <a:pt x="797166" y="67005"/>
                    <a:pt x="765963" y="68160"/>
                    <a:pt x="741121" y="65265"/>
                  </a:cubicBezTo>
                  <a:cubicBezTo>
                    <a:pt x="716293" y="62382"/>
                    <a:pt x="697802" y="55447"/>
                    <a:pt x="682206" y="50825"/>
                  </a:cubicBezTo>
                  <a:cubicBezTo>
                    <a:pt x="666610" y="46202"/>
                    <a:pt x="653898" y="43890"/>
                    <a:pt x="645236" y="45631"/>
                  </a:cubicBezTo>
                  <a:cubicBezTo>
                    <a:pt x="636575" y="47358"/>
                    <a:pt x="631952" y="53136"/>
                    <a:pt x="622707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1870">
              <a:extLst>
                <a:ext uri="{FF2B5EF4-FFF2-40B4-BE49-F238E27FC236}">
                  <a16:creationId xmlns:a16="http://schemas.microsoft.com/office/drawing/2014/main" id="{F323B42F-3C06-4353-A0D3-64AF998FD664}"/>
                </a:ext>
              </a:extLst>
            </p:cNvPr>
            <p:cNvSpPr/>
            <p:nvPr/>
          </p:nvSpPr>
          <p:spPr>
            <a:xfrm>
              <a:off x="5189994" y="1052489"/>
              <a:ext cx="118999" cy="103391"/>
            </a:xfrm>
            <a:custGeom>
              <a:avLst/>
              <a:gdLst/>
              <a:ahLst/>
              <a:cxnLst/>
              <a:rect l="0" t="0" r="0" b="0"/>
              <a:pathLst>
                <a:path w="118999" h="103391">
                  <a:moveTo>
                    <a:pt x="4039" y="279"/>
                  </a:moveTo>
                  <a:cubicBezTo>
                    <a:pt x="0" y="571"/>
                    <a:pt x="0" y="5194"/>
                    <a:pt x="1448" y="15888"/>
                  </a:cubicBezTo>
                  <a:cubicBezTo>
                    <a:pt x="2883" y="26568"/>
                    <a:pt x="5778" y="43319"/>
                    <a:pt x="9525" y="54585"/>
                  </a:cubicBezTo>
                  <a:cubicBezTo>
                    <a:pt x="13284" y="65849"/>
                    <a:pt x="17907" y="71628"/>
                    <a:pt x="22530" y="77114"/>
                  </a:cubicBezTo>
                  <a:cubicBezTo>
                    <a:pt x="27152" y="82601"/>
                    <a:pt x="31775" y="87795"/>
                    <a:pt x="36398" y="92126"/>
                  </a:cubicBezTo>
                  <a:cubicBezTo>
                    <a:pt x="41008" y="96469"/>
                    <a:pt x="45631" y="99936"/>
                    <a:pt x="49961" y="101664"/>
                  </a:cubicBezTo>
                  <a:cubicBezTo>
                    <a:pt x="54305" y="103391"/>
                    <a:pt x="58343" y="103391"/>
                    <a:pt x="63538" y="101664"/>
                  </a:cubicBezTo>
                  <a:cubicBezTo>
                    <a:pt x="68745" y="99936"/>
                    <a:pt x="75095" y="96469"/>
                    <a:pt x="80010" y="93573"/>
                  </a:cubicBezTo>
                  <a:cubicBezTo>
                    <a:pt x="84912" y="90691"/>
                    <a:pt x="88379" y="88379"/>
                    <a:pt x="92138" y="88379"/>
                  </a:cubicBezTo>
                  <a:cubicBezTo>
                    <a:pt x="95885" y="88379"/>
                    <a:pt x="99936" y="90691"/>
                    <a:pt x="102539" y="88951"/>
                  </a:cubicBezTo>
                  <a:cubicBezTo>
                    <a:pt x="105130" y="87223"/>
                    <a:pt x="106286" y="81445"/>
                    <a:pt x="107150" y="75959"/>
                  </a:cubicBezTo>
                  <a:cubicBezTo>
                    <a:pt x="108026" y="70472"/>
                    <a:pt x="108598" y="65265"/>
                    <a:pt x="110337" y="57467"/>
                  </a:cubicBezTo>
                  <a:cubicBezTo>
                    <a:pt x="112065" y="49669"/>
                    <a:pt x="114948" y="39281"/>
                    <a:pt x="116396" y="30328"/>
                  </a:cubicBezTo>
                  <a:cubicBezTo>
                    <a:pt x="117843" y="21374"/>
                    <a:pt x="117843" y="13856"/>
                    <a:pt x="118135" y="10389"/>
                  </a:cubicBezTo>
                  <a:cubicBezTo>
                    <a:pt x="118415" y="6934"/>
                    <a:pt x="118999" y="7506"/>
                    <a:pt x="115532" y="7506"/>
                  </a:cubicBezTo>
                  <a:cubicBezTo>
                    <a:pt x="112065" y="7506"/>
                    <a:pt x="104559" y="6934"/>
                    <a:pt x="99352" y="7798"/>
                  </a:cubicBezTo>
                  <a:cubicBezTo>
                    <a:pt x="94158" y="8661"/>
                    <a:pt x="91275" y="10973"/>
                    <a:pt x="87224" y="12421"/>
                  </a:cubicBezTo>
                  <a:cubicBezTo>
                    <a:pt x="83185" y="13856"/>
                    <a:pt x="77978" y="14440"/>
                    <a:pt x="71336" y="15304"/>
                  </a:cubicBezTo>
                  <a:cubicBezTo>
                    <a:pt x="64694" y="16167"/>
                    <a:pt x="56617" y="17323"/>
                    <a:pt x="48527" y="16167"/>
                  </a:cubicBezTo>
                  <a:cubicBezTo>
                    <a:pt x="40437" y="15011"/>
                    <a:pt x="32347" y="11544"/>
                    <a:pt x="24257" y="7798"/>
                  </a:cubicBezTo>
                  <a:cubicBezTo>
                    <a:pt x="16180" y="4039"/>
                    <a:pt x="8090" y="0"/>
                    <a:pt x="4039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1871">
              <a:extLst>
                <a:ext uri="{FF2B5EF4-FFF2-40B4-BE49-F238E27FC236}">
                  <a16:creationId xmlns:a16="http://schemas.microsoft.com/office/drawing/2014/main" id="{F30BC769-3994-443B-86F9-054790B6026A}"/>
                </a:ext>
              </a:extLst>
            </p:cNvPr>
            <p:cNvSpPr/>
            <p:nvPr/>
          </p:nvSpPr>
          <p:spPr>
            <a:xfrm>
              <a:off x="5103342" y="512955"/>
              <a:ext cx="18199" cy="427177"/>
            </a:xfrm>
            <a:custGeom>
              <a:avLst/>
              <a:gdLst/>
              <a:ahLst/>
              <a:cxnLst/>
              <a:rect l="0" t="0" r="0" b="0"/>
              <a:pathLst>
                <a:path w="18199" h="427177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1872">
              <a:extLst>
                <a:ext uri="{FF2B5EF4-FFF2-40B4-BE49-F238E27FC236}">
                  <a16:creationId xmlns:a16="http://schemas.microsoft.com/office/drawing/2014/main" id="{74C57CF9-2DA7-48CB-8E8C-2C4A847EA0CA}"/>
                </a:ext>
              </a:extLst>
            </p:cNvPr>
            <p:cNvSpPr/>
            <p:nvPr/>
          </p:nvSpPr>
          <p:spPr>
            <a:xfrm>
              <a:off x="4659858" y="81091"/>
              <a:ext cx="314846" cy="411734"/>
            </a:xfrm>
            <a:custGeom>
              <a:avLst/>
              <a:gdLst/>
              <a:ahLst/>
              <a:cxnLst/>
              <a:rect l="0" t="0" r="0" b="0"/>
              <a:pathLst>
                <a:path w="314846" h="411734">
                  <a:moveTo>
                    <a:pt x="165494" y="584"/>
                  </a:moveTo>
                  <a:cubicBezTo>
                    <a:pt x="183376" y="1156"/>
                    <a:pt x="204127" y="3467"/>
                    <a:pt x="215659" y="8077"/>
                  </a:cubicBezTo>
                  <a:cubicBezTo>
                    <a:pt x="227203" y="12687"/>
                    <a:pt x="229502" y="19609"/>
                    <a:pt x="226047" y="28258"/>
                  </a:cubicBezTo>
                  <a:cubicBezTo>
                    <a:pt x="222580" y="36906"/>
                    <a:pt x="213360" y="47295"/>
                    <a:pt x="210477" y="58826"/>
                  </a:cubicBezTo>
                  <a:cubicBezTo>
                    <a:pt x="207594" y="70358"/>
                    <a:pt x="211049" y="83045"/>
                    <a:pt x="217970" y="95733"/>
                  </a:cubicBezTo>
                  <a:cubicBezTo>
                    <a:pt x="224892" y="108420"/>
                    <a:pt x="235267" y="121095"/>
                    <a:pt x="249111" y="132054"/>
                  </a:cubicBezTo>
                  <a:cubicBezTo>
                    <a:pt x="262954" y="143015"/>
                    <a:pt x="280251" y="152235"/>
                    <a:pt x="291783" y="163195"/>
                  </a:cubicBezTo>
                  <a:cubicBezTo>
                    <a:pt x="303314" y="174155"/>
                    <a:pt x="309080" y="186842"/>
                    <a:pt x="311963" y="204712"/>
                  </a:cubicBezTo>
                  <a:cubicBezTo>
                    <a:pt x="314846" y="222593"/>
                    <a:pt x="314846" y="245656"/>
                    <a:pt x="314846" y="268719"/>
                  </a:cubicBezTo>
                  <a:cubicBezTo>
                    <a:pt x="314846" y="291795"/>
                    <a:pt x="314846" y="314859"/>
                    <a:pt x="313690" y="336766"/>
                  </a:cubicBezTo>
                  <a:cubicBezTo>
                    <a:pt x="312547" y="358686"/>
                    <a:pt x="310235" y="379438"/>
                    <a:pt x="303314" y="390982"/>
                  </a:cubicBezTo>
                  <a:cubicBezTo>
                    <a:pt x="296392" y="402514"/>
                    <a:pt x="284861" y="404813"/>
                    <a:pt x="265252" y="407124"/>
                  </a:cubicBezTo>
                  <a:cubicBezTo>
                    <a:pt x="245656" y="409435"/>
                    <a:pt x="217970" y="411734"/>
                    <a:pt x="193180" y="411734"/>
                  </a:cubicBezTo>
                  <a:cubicBezTo>
                    <a:pt x="168377" y="411734"/>
                    <a:pt x="146469" y="409435"/>
                    <a:pt x="122250" y="408279"/>
                  </a:cubicBezTo>
                  <a:cubicBezTo>
                    <a:pt x="98031" y="407124"/>
                    <a:pt x="71501" y="407124"/>
                    <a:pt x="53048" y="403657"/>
                  </a:cubicBezTo>
                  <a:cubicBezTo>
                    <a:pt x="34594" y="400202"/>
                    <a:pt x="24219" y="393281"/>
                    <a:pt x="17869" y="379438"/>
                  </a:cubicBezTo>
                  <a:cubicBezTo>
                    <a:pt x="11531" y="365608"/>
                    <a:pt x="9220" y="344843"/>
                    <a:pt x="7493" y="320624"/>
                  </a:cubicBezTo>
                  <a:cubicBezTo>
                    <a:pt x="5766" y="296406"/>
                    <a:pt x="4610" y="268719"/>
                    <a:pt x="3454" y="243929"/>
                  </a:cubicBezTo>
                  <a:cubicBezTo>
                    <a:pt x="2299" y="219139"/>
                    <a:pt x="1143" y="197218"/>
                    <a:pt x="572" y="177610"/>
                  </a:cubicBezTo>
                  <a:cubicBezTo>
                    <a:pt x="0" y="158001"/>
                    <a:pt x="0" y="140703"/>
                    <a:pt x="4610" y="125717"/>
                  </a:cubicBezTo>
                  <a:cubicBezTo>
                    <a:pt x="9220" y="110719"/>
                    <a:pt x="18453" y="98032"/>
                    <a:pt x="24790" y="84201"/>
                  </a:cubicBezTo>
                  <a:cubicBezTo>
                    <a:pt x="31128" y="70358"/>
                    <a:pt x="34595" y="55359"/>
                    <a:pt x="42672" y="44412"/>
                  </a:cubicBezTo>
                  <a:cubicBezTo>
                    <a:pt x="50736" y="33452"/>
                    <a:pt x="63424" y="26531"/>
                    <a:pt x="76696" y="20181"/>
                  </a:cubicBezTo>
                  <a:cubicBezTo>
                    <a:pt x="89954" y="13843"/>
                    <a:pt x="103797" y="8077"/>
                    <a:pt x="118212" y="4610"/>
                  </a:cubicBezTo>
                  <a:cubicBezTo>
                    <a:pt x="132626" y="1156"/>
                    <a:pt x="147625" y="0"/>
                    <a:pt x="165494" y="58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1873">
              <a:extLst>
                <a:ext uri="{FF2B5EF4-FFF2-40B4-BE49-F238E27FC236}">
                  <a16:creationId xmlns:a16="http://schemas.microsoft.com/office/drawing/2014/main" id="{698D2182-DB06-46E5-AF1F-81B56650190D}"/>
                </a:ext>
              </a:extLst>
            </p:cNvPr>
            <p:cNvSpPr/>
            <p:nvPr/>
          </p:nvSpPr>
          <p:spPr>
            <a:xfrm>
              <a:off x="4677156" y="531608"/>
              <a:ext cx="401345" cy="240325"/>
            </a:xfrm>
            <a:custGeom>
              <a:avLst/>
              <a:gdLst/>
              <a:ahLst/>
              <a:cxnLst/>
              <a:rect l="0" t="0" r="0" b="0"/>
              <a:pathLst>
                <a:path w="401345" h="240325">
                  <a:moveTo>
                    <a:pt x="103937" y="360"/>
                  </a:moveTo>
                  <a:cubicBezTo>
                    <a:pt x="117777" y="721"/>
                    <a:pt x="131763" y="1584"/>
                    <a:pt x="144742" y="2734"/>
                  </a:cubicBezTo>
                  <a:cubicBezTo>
                    <a:pt x="170688" y="5045"/>
                    <a:pt x="192595" y="8499"/>
                    <a:pt x="219697" y="10239"/>
                  </a:cubicBezTo>
                  <a:cubicBezTo>
                    <a:pt x="246811" y="11967"/>
                    <a:pt x="279095" y="11967"/>
                    <a:pt x="306197" y="11967"/>
                  </a:cubicBezTo>
                  <a:cubicBezTo>
                    <a:pt x="333299" y="11967"/>
                    <a:pt x="355219" y="11967"/>
                    <a:pt x="370205" y="18304"/>
                  </a:cubicBezTo>
                  <a:cubicBezTo>
                    <a:pt x="385204" y="24654"/>
                    <a:pt x="393281" y="37341"/>
                    <a:pt x="397306" y="54067"/>
                  </a:cubicBezTo>
                  <a:cubicBezTo>
                    <a:pt x="401345" y="70780"/>
                    <a:pt x="401345" y="91545"/>
                    <a:pt x="400202" y="115192"/>
                  </a:cubicBezTo>
                  <a:cubicBezTo>
                    <a:pt x="399047" y="138827"/>
                    <a:pt x="396735" y="165357"/>
                    <a:pt x="393852" y="187265"/>
                  </a:cubicBezTo>
                  <a:cubicBezTo>
                    <a:pt x="390969" y="209185"/>
                    <a:pt x="387515" y="226482"/>
                    <a:pt x="385204" y="229937"/>
                  </a:cubicBezTo>
                  <a:cubicBezTo>
                    <a:pt x="382892" y="233404"/>
                    <a:pt x="381749" y="223015"/>
                    <a:pt x="377126" y="214366"/>
                  </a:cubicBezTo>
                  <a:cubicBezTo>
                    <a:pt x="372516" y="205718"/>
                    <a:pt x="364439" y="198796"/>
                    <a:pt x="356946" y="197069"/>
                  </a:cubicBezTo>
                  <a:cubicBezTo>
                    <a:pt x="349453" y="195342"/>
                    <a:pt x="342531" y="198796"/>
                    <a:pt x="334454" y="206873"/>
                  </a:cubicBezTo>
                  <a:cubicBezTo>
                    <a:pt x="326390" y="214950"/>
                    <a:pt x="317157" y="227638"/>
                    <a:pt x="312547" y="233975"/>
                  </a:cubicBezTo>
                  <a:cubicBezTo>
                    <a:pt x="307937" y="240325"/>
                    <a:pt x="307937" y="240325"/>
                    <a:pt x="305054" y="235702"/>
                  </a:cubicBezTo>
                  <a:cubicBezTo>
                    <a:pt x="302158" y="231092"/>
                    <a:pt x="296392" y="221872"/>
                    <a:pt x="291211" y="214950"/>
                  </a:cubicBezTo>
                  <a:cubicBezTo>
                    <a:pt x="286017" y="208029"/>
                    <a:pt x="281406" y="203419"/>
                    <a:pt x="272758" y="197653"/>
                  </a:cubicBezTo>
                  <a:cubicBezTo>
                    <a:pt x="264109" y="191888"/>
                    <a:pt x="251422" y="184966"/>
                    <a:pt x="238734" y="178045"/>
                  </a:cubicBezTo>
                  <a:cubicBezTo>
                    <a:pt x="226047" y="171123"/>
                    <a:pt x="213360" y="164201"/>
                    <a:pt x="196062" y="157864"/>
                  </a:cubicBezTo>
                  <a:cubicBezTo>
                    <a:pt x="178765" y="151514"/>
                    <a:pt x="156845" y="145748"/>
                    <a:pt x="138976" y="142294"/>
                  </a:cubicBezTo>
                  <a:cubicBezTo>
                    <a:pt x="121094" y="138827"/>
                    <a:pt x="107251" y="137671"/>
                    <a:pt x="93421" y="137100"/>
                  </a:cubicBezTo>
                  <a:cubicBezTo>
                    <a:pt x="79578" y="136528"/>
                    <a:pt x="65735" y="136528"/>
                    <a:pt x="51892" y="140554"/>
                  </a:cubicBezTo>
                  <a:cubicBezTo>
                    <a:pt x="38062" y="144593"/>
                    <a:pt x="24219" y="152670"/>
                    <a:pt x="16726" y="153826"/>
                  </a:cubicBezTo>
                  <a:cubicBezTo>
                    <a:pt x="9220" y="154981"/>
                    <a:pt x="8064" y="149203"/>
                    <a:pt x="6921" y="138827"/>
                  </a:cubicBezTo>
                  <a:cubicBezTo>
                    <a:pt x="5766" y="128451"/>
                    <a:pt x="4610" y="113452"/>
                    <a:pt x="3454" y="98466"/>
                  </a:cubicBezTo>
                  <a:cubicBezTo>
                    <a:pt x="2299" y="83467"/>
                    <a:pt x="1155" y="68481"/>
                    <a:pt x="571" y="54067"/>
                  </a:cubicBezTo>
                  <a:cubicBezTo>
                    <a:pt x="0" y="39640"/>
                    <a:pt x="0" y="25810"/>
                    <a:pt x="9804" y="16577"/>
                  </a:cubicBezTo>
                  <a:cubicBezTo>
                    <a:pt x="19608" y="7357"/>
                    <a:pt x="39205" y="2734"/>
                    <a:pt x="64008" y="1007"/>
                  </a:cubicBezTo>
                  <a:cubicBezTo>
                    <a:pt x="76403" y="143"/>
                    <a:pt x="90097" y="0"/>
                    <a:pt x="103937" y="3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1874">
              <a:extLst>
                <a:ext uri="{FF2B5EF4-FFF2-40B4-BE49-F238E27FC236}">
                  <a16:creationId xmlns:a16="http://schemas.microsoft.com/office/drawing/2014/main" id="{2BA6C2D2-BFEB-43BE-BD1F-26A436236BEE}"/>
                </a:ext>
              </a:extLst>
            </p:cNvPr>
            <p:cNvSpPr/>
            <p:nvPr/>
          </p:nvSpPr>
          <p:spPr>
            <a:xfrm>
              <a:off x="5008016" y="239142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1875">
              <a:extLst>
                <a:ext uri="{FF2B5EF4-FFF2-40B4-BE49-F238E27FC236}">
                  <a16:creationId xmlns:a16="http://schemas.microsoft.com/office/drawing/2014/main" id="{DBEC29A9-5CD4-4EF5-B3F7-70A5BDFE2E09}"/>
                </a:ext>
              </a:extLst>
            </p:cNvPr>
            <p:cNvSpPr/>
            <p:nvPr/>
          </p:nvSpPr>
          <p:spPr>
            <a:xfrm>
              <a:off x="5118925" y="603074"/>
              <a:ext cx="415912" cy="30036"/>
            </a:xfrm>
            <a:custGeom>
              <a:avLst/>
              <a:gdLst/>
              <a:ahLst/>
              <a:cxnLst/>
              <a:rect l="0" t="0" r="0" b="0"/>
              <a:pathLst>
                <a:path w="415912" h="30036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42" y="8077"/>
                    <a:pt x="189471" y="16167"/>
                    <a:pt x="239725" y="20790"/>
                  </a:cubicBezTo>
                  <a:cubicBezTo>
                    <a:pt x="289979" y="25413"/>
                    <a:pt x="295758" y="26569"/>
                    <a:pt x="303263" y="24829"/>
                  </a:cubicBezTo>
                  <a:cubicBezTo>
                    <a:pt x="310782" y="23101"/>
                    <a:pt x="320027" y="18479"/>
                    <a:pt x="329260" y="16167"/>
                  </a:cubicBezTo>
                  <a:cubicBezTo>
                    <a:pt x="338506" y="13856"/>
                    <a:pt x="347752" y="13856"/>
                    <a:pt x="356413" y="17323"/>
                  </a:cubicBezTo>
                  <a:cubicBezTo>
                    <a:pt x="365075" y="20790"/>
                    <a:pt x="373164" y="27724"/>
                    <a:pt x="379514" y="28880"/>
                  </a:cubicBezTo>
                  <a:cubicBezTo>
                    <a:pt x="385877" y="30036"/>
                    <a:pt x="390499" y="25413"/>
                    <a:pt x="396278" y="23101"/>
                  </a:cubicBezTo>
                  <a:cubicBezTo>
                    <a:pt x="402044" y="20790"/>
                    <a:pt x="408978" y="20790"/>
                    <a:pt x="412445" y="20790"/>
                  </a:cubicBezTo>
                  <a:cubicBezTo>
                    <a:pt x="415912" y="20790"/>
                    <a:pt x="415912" y="20790"/>
                    <a:pt x="415912" y="207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1876">
              <a:extLst>
                <a:ext uri="{FF2B5EF4-FFF2-40B4-BE49-F238E27FC236}">
                  <a16:creationId xmlns:a16="http://schemas.microsoft.com/office/drawing/2014/main" id="{14EACC88-5707-42F1-A809-6B405C029612}"/>
                </a:ext>
              </a:extLst>
            </p:cNvPr>
            <p:cNvSpPr/>
            <p:nvPr/>
          </p:nvSpPr>
          <p:spPr>
            <a:xfrm>
              <a:off x="5111991" y="786767"/>
              <a:ext cx="301536" cy="173291"/>
            </a:xfrm>
            <a:custGeom>
              <a:avLst/>
              <a:gdLst/>
              <a:ahLst/>
              <a:cxnLst/>
              <a:rect l="0" t="0" r="0" b="0"/>
              <a:pathLst>
                <a:path w="301536" h="173291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23" y="3467"/>
                    <a:pt x="9246" y="6934"/>
                    <a:pt x="14440" y="8090"/>
                  </a:cubicBezTo>
                  <a:cubicBezTo>
                    <a:pt x="19647" y="9233"/>
                    <a:pt x="25425" y="8090"/>
                    <a:pt x="29464" y="10389"/>
                  </a:cubicBezTo>
                  <a:cubicBezTo>
                    <a:pt x="33503" y="12700"/>
                    <a:pt x="35814" y="18478"/>
                    <a:pt x="39865" y="20219"/>
                  </a:cubicBezTo>
                  <a:cubicBezTo>
                    <a:pt x="43904" y="21946"/>
                    <a:pt x="49683" y="19634"/>
                    <a:pt x="55461" y="20219"/>
                  </a:cubicBezTo>
                  <a:cubicBezTo>
                    <a:pt x="61239" y="20790"/>
                    <a:pt x="67005" y="24257"/>
                    <a:pt x="71057" y="30035"/>
                  </a:cubicBezTo>
                  <a:cubicBezTo>
                    <a:pt x="75095" y="35814"/>
                    <a:pt x="77407" y="43904"/>
                    <a:pt x="83757" y="50254"/>
                  </a:cubicBezTo>
                  <a:cubicBezTo>
                    <a:pt x="90119" y="56604"/>
                    <a:pt x="100521" y="61227"/>
                    <a:pt x="109182" y="66421"/>
                  </a:cubicBezTo>
                  <a:cubicBezTo>
                    <a:pt x="117843" y="71628"/>
                    <a:pt x="124777" y="77407"/>
                    <a:pt x="131712" y="78562"/>
                  </a:cubicBezTo>
                  <a:cubicBezTo>
                    <a:pt x="138646" y="79718"/>
                    <a:pt x="145567" y="76251"/>
                    <a:pt x="153657" y="75095"/>
                  </a:cubicBezTo>
                  <a:cubicBezTo>
                    <a:pt x="161747" y="73939"/>
                    <a:pt x="170993" y="75095"/>
                    <a:pt x="180810" y="75666"/>
                  </a:cubicBezTo>
                  <a:cubicBezTo>
                    <a:pt x="190627" y="76251"/>
                    <a:pt x="201028" y="76251"/>
                    <a:pt x="213157" y="77978"/>
                  </a:cubicBezTo>
                  <a:cubicBezTo>
                    <a:pt x="225285" y="79718"/>
                    <a:pt x="239154" y="83185"/>
                    <a:pt x="246088" y="87795"/>
                  </a:cubicBezTo>
                  <a:cubicBezTo>
                    <a:pt x="253009" y="92418"/>
                    <a:pt x="253009" y="98196"/>
                    <a:pt x="254165" y="106858"/>
                  </a:cubicBezTo>
                  <a:cubicBezTo>
                    <a:pt x="255321" y="115532"/>
                    <a:pt x="257632" y="127076"/>
                    <a:pt x="261099" y="135166"/>
                  </a:cubicBezTo>
                  <a:cubicBezTo>
                    <a:pt x="264566" y="143256"/>
                    <a:pt x="269189" y="147879"/>
                    <a:pt x="276123" y="153657"/>
                  </a:cubicBezTo>
                  <a:cubicBezTo>
                    <a:pt x="283058" y="159436"/>
                    <a:pt x="292291" y="166357"/>
                    <a:pt x="296913" y="169825"/>
                  </a:cubicBezTo>
                  <a:cubicBezTo>
                    <a:pt x="301536" y="173291"/>
                    <a:pt x="301536" y="173291"/>
                    <a:pt x="301536" y="1732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1877">
              <a:extLst>
                <a:ext uri="{FF2B5EF4-FFF2-40B4-BE49-F238E27FC236}">
                  <a16:creationId xmlns:a16="http://schemas.microsoft.com/office/drawing/2014/main" id="{62A4319E-5027-4DB3-A9A6-79E38D3500EB}"/>
                </a:ext>
              </a:extLst>
            </p:cNvPr>
            <p:cNvSpPr/>
            <p:nvPr/>
          </p:nvSpPr>
          <p:spPr>
            <a:xfrm>
              <a:off x="4626762" y="180227"/>
              <a:ext cx="31191" cy="568414"/>
            </a:xfrm>
            <a:custGeom>
              <a:avLst/>
              <a:gdLst/>
              <a:ahLst/>
              <a:cxnLst/>
              <a:rect l="0" t="0" r="0" b="0"/>
              <a:pathLst>
                <a:path w="31191" h="568414">
                  <a:moveTo>
                    <a:pt x="0" y="0"/>
                  </a:moveTo>
                  <a:lnTo>
                    <a:pt x="31191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1878">
              <a:extLst>
                <a:ext uri="{FF2B5EF4-FFF2-40B4-BE49-F238E27FC236}">
                  <a16:creationId xmlns:a16="http://schemas.microsoft.com/office/drawing/2014/main" id="{CE27A21F-1F83-46B2-A3ED-D4637593F0DD}"/>
                </a:ext>
              </a:extLst>
            </p:cNvPr>
            <p:cNvSpPr/>
            <p:nvPr/>
          </p:nvSpPr>
          <p:spPr>
            <a:xfrm>
              <a:off x="4644974" y="512955"/>
              <a:ext cx="476567" cy="0"/>
            </a:xfrm>
            <a:custGeom>
              <a:avLst/>
              <a:gdLst/>
              <a:ahLst/>
              <a:cxnLst/>
              <a:rect l="0" t="0" r="0" b="0"/>
              <a:pathLst>
                <a:path w="476567">
                  <a:moveTo>
                    <a:pt x="4765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1879">
              <a:extLst>
                <a:ext uri="{FF2B5EF4-FFF2-40B4-BE49-F238E27FC236}">
                  <a16:creationId xmlns:a16="http://schemas.microsoft.com/office/drawing/2014/main" id="{60C8A683-B6BF-4524-BA6B-B02BAA69B67B}"/>
                </a:ext>
              </a:extLst>
            </p:cNvPr>
            <p:cNvSpPr/>
            <p:nvPr/>
          </p:nvSpPr>
          <p:spPr>
            <a:xfrm>
              <a:off x="2075980" y="1"/>
              <a:ext cx="1382903" cy="992403"/>
            </a:xfrm>
            <a:custGeom>
              <a:avLst/>
              <a:gdLst/>
              <a:ahLst/>
              <a:cxnLst/>
              <a:rect l="0" t="0" r="0" b="0"/>
              <a:pathLst>
                <a:path w="1382903" h="992403">
                  <a:moveTo>
                    <a:pt x="622707" y="57188"/>
                  </a:moveTo>
                  <a:cubicBezTo>
                    <a:pt x="613461" y="61226"/>
                    <a:pt x="599605" y="63538"/>
                    <a:pt x="582270" y="67576"/>
                  </a:cubicBezTo>
                  <a:cubicBezTo>
                    <a:pt x="564948" y="71627"/>
                    <a:pt x="544144" y="77406"/>
                    <a:pt x="528549" y="93002"/>
                  </a:cubicBezTo>
                  <a:cubicBezTo>
                    <a:pt x="512953" y="108597"/>
                    <a:pt x="502552" y="134010"/>
                    <a:pt x="499669" y="149605"/>
                  </a:cubicBezTo>
                  <a:cubicBezTo>
                    <a:pt x="496774" y="165201"/>
                    <a:pt x="501397" y="170979"/>
                    <a:pt x="503708" y="173862"/>
                  </a:cubicBezTo>
                  <a:cubicBezTo>
                    <a:pt x="506019" y="176758"/>
                    <a:pt x="506019" y="176758"/>
                    <a:pt x="494462" y="176758"/>
                  </a:cubicBezTo>
                  <a:cubicBezTo>
                    <a:pt x="482918" y="176758"/>
                    <a:pt x="459804" y="176758"/>
                    <a:pt x="448259" y="176758"/>
                  </a:cubicBezTo>
                  <a:cubicBezTo>
                    <a:pt x="436703" y="176758"/>
                    <a:pt x="436703" y="176758"/>
                    <a:pt x="436703" y="172135"/>
                  </a:cubicBezTo>
                  <a:cubicBezTo>
                    <a:pt x="436703" y="167512"/>
                    <a:pt x="436703" y="158267"/>
                    <a:pt x="425730" y="150190"/>
                  </a:cubicBezTo>
                  <a:cubicBezTo>
                    <a:pt x="414757" y="142099"/>
                    <a:pt x="392799" y="135165"/>
                    <a:pt x="374891" y="129387"/>
                  </a:cubicBezTo>
                  <a:cubicBezTo>
                    <a:pt x="356985" y="123608"/>
                    <a:pt x="343116" y="118986"/>
                    <a:pt x="325793" y="125349"/>
                  </a:cubicBezTo>
                  <a:cubicBezTo>
                    <a:pt x="308458" y="131699"/>
                    <a:pt x="287669" y="149034"/>
                    <a:pt x="272073" y="168668"/>
                  </a:cubicBezTo>
                  <a:cubicBezTo>
                    <a:pt x="256477" y="188315"/>
                    <a:pt x="246076" y="210260"/>
                    <a:pt x="236258" y="228752"/>
                  </a:cubicBezTo>
                  <a:cubicBezTo>
                    <a:pt x="226441" y="247230"/>
                    <a:pt x="217195" y="262255"/>
                    <a:pt x="203327" y="275539"/>
                  </a:cubicBezTo>
                  <a:cubicBezTo>
                    <a:pt x="189471" y="288823"/>
                    <a:pt x="170980" y="300380"/>
                    <a:pt x="152502" y="313664"/>
                  </a:cubicBezTo>
                  <a:cubicBezTo>
                    <a:pt x="134010" y="326948"/>
                    <a:pt x="115519" y="341973"/>
                    <a:pt x="102235" y="352361"/>
                  </a:cubicBezTo>
                  <a:cubicBezTo>
                    <a:pt x="88951" y="362762"/>
                    <a:pt x="80861" y="368541"/>
                    <a:pt x="69317" y="377202"/>
                  </a:cubicBezTo>
                  <a:cubicBezTo>
                    <a:pt x="57760" y="385863"/>
                    <a:pt x="42735" y="397420"/>
                    <a:pt x="30607" y="410133"/>
                  </a:cubicBezTo>
                  <a:cubicBezTo>
                    <a:pt x="18479" y="422833"/>
                    <a:pt x="9233" y="436702"/>
                    <a:pt x="4610" y="452297"/>
                  </a:cubicBezTo>
                  <a:cubicBezTo>
                    <a:pt x="0" y="467893"/>
                    <a:pt x="0" y="485228"/>
                    <a:pt x="1156" y="503135"/>
                  </a:cubicBezTo>
                  <a:cubicBezTo>
                    <a:pt x="2299" y="521042"/>
                    <a:pt x="4610" y="539521"/>
                    <a:pt x="10973" y="553389"/>
                  </a:cubicBezTo>
                  <a:cubicBezTo>
                    <a:pt x="17323" y="567258"/>
                    <a:pt x="27725" y="576490"/>
                    <a:pt x="37541" y="591515"/>
                  </a:cubicBezTo>
                  <a:cubicBezTo>
                    <a:pt x="47358" y="606539"/>
                    <a:pt x="56604" y="627329"/>
                    <a:pt x="66422" y="643508"/>
                  </a:cubicBezTo>
                  <a:cubicBezTo>
                    <a:pt x="76251" y="659676"/>
                    <a:pt x="86640" y="671233"/>
                    <a:pt x="97041" y="686828"/>
                  </a:cubicBezTo>
                  <a:cubicBezTo>
                    <a:pt x="107442" y="702423"/>
                    <a:pt x="117830" y="722058"/>
                    <a:pt x="127076" y="741120"/>
                  </a:cubicBezTo>
                  <a:cubicBezTo>
                    <a:pt x="136322" y="760183"/>
                    <a:pt x="144411" y="778675"/>
                    <a:pt x="150761" y="792543"/>
                  </a:cubicBezTo>
                  <a:cubicBezTo>
                    <a:pt x="157111" y="806398"/>
                    <a:pt x="161734" y="815644"/>
                    <a:pt x="160578" y="825461"/>
                  </a:cubicBezTo>
                  <a:cubicBezTo>
                    <a:pt x="159423" y="835279"/>
                    <a:pt x="152501" y="845680"/>
                    <a:pt x="146723" y="852614"/>
                  </a:cubicBezTo>
                  <a:cubicBezTo>
                    <a:pt x="140944" y="859548"/>
                    <a:pt x="136322" y="863015"/>
                    <a:pt x="135165" y="866482"/>
                  </a:cubicBezTo>
                  <a:cubicBezTo>
                    <a:pt x="134010" y="869950"/>
                    <a:pt x="136322" y="873404"/>
                    <a:pt x="144983" y="876871"/>
                  </a:cubicBezTo>
                  <a:cubicBezTo>
                    <a:pt x="153644" y="880338"/>
                    <a:pt x="168668" y="883805"/>
                    <a:pt x="184264" y="883234"/>
                  </a:cubicBezTo>
                  <a:cubicBezTo>
                    <a:pt x="199859" y="882650"/>
                    <a:pt x="216040" y="878027"/>
                    <a:pt x="227012" y="873988"/>
                  </a:cubicBezTo>
                  <a:cubicBezTo>
                    <a:pt x="237985" y="869950"/>
                    <a:pt x="243763" y="866482"/>
                    <a:pt x="257632" y="858392"/>
                  </a:cubicBezTo>
                  <a:cubicBezTo>
                    <a:pt x="271487" y="850303"/>
                    <a:pt x="293446" y="837590"/>
                    <a:pt x="310197" y="830084"/>
                  </a:cubicBezTo>
                  <a:cubicBezTo>
                    <a:pt x="326948" y="822579"/>
                    <a:pt x="338505" y="820267"/>
                    <a:pt x="350049" y="818527"/>
                  </a:cubicBezTo>
                  <a:cubicBezTo>
                    <a:pt x="361607" y="816800"/>
                    <a:pt x="373163" y="815644"/>
                    <a:pt x="384708" y="811606"/>
                  </a:cubicBezTo>
                  <a:cubicBezTo>
                    <a:pt x="396265" y="807554"/>
                    <a:pt x="407822" y="800620"/>
                    <a:pt x="422833" y="791959"/>
                  </a:cubicBezTo>
                  <a:cubicBezTo>
                    <a:pt x="437857" y="783298"/>
                    <a:pt x="456337" y="772896"/>
                    <a:pt x="475983" y="762495"/>
                  </a:cubicBezTo>
                  <a:cubicBezTo>
                    <a:pt x="495617" y="752106"/>
                    <a:pt x="516420" y="741705"/>
                    <a:pt x="531431" y="733043"/>
                  </a:cubicBezTo>
                  <a:cubicBezTo>
                    <a:pt x="546455" y="724369"/>
                    <a:pt x="555701" y="717448"/>
                    <a:pt x="573024" y="713396"/>
                  </a:cubicBezTo>
                  <a:cubicBezTo>
                    <a:pt x="590360" y="709358"/>
                    <a:pt x="615773" y="708202"/>
                    <a:pt x="636575" y="707618"/>
                  </a:cubicBezTo>
                  <a:cubicBezTo>
                    <a:pt x="657365" y="707047"/>
                    <a:pt x="673545" y="707047"/>
                    <a:pt x="691452" y="711085"/>
                  </a:cubicBezTo>
                  <a:cubicBezTo>
                    <a:pt x="709358" y="715137"/>
                    <a:pt x="728993" y="723214"/>
                    <a:pt x="746328" y="734771"/>
                  </a:cubicBezTo>
                  <a:cubicBezTo>
                    <a:pt x="763651" y="746328"/>
                    <a:pt x="778674" y="761340"/>
                    <a:pt x="790803" y="778675"/>
                  </a:cubicBezTo>
                  <a:cubicBezTo>
                    <a:pt x="802932" y="795998"/>
                    <a:pt x="812178" y="815645"/>
                    <a:pt x="818528" y="828357"/>
                  </a:cubicBezTo>
                  <a:cubicBezTo>
                    <a:pt x="824890" y="841057"/>
                    <a:pt x="828357" y="846836"/>
                    <a:pt x="830084" y="849731"/>
                  </a:cubicBezTo>
                  <a:cubicBezTo>
                    <a:pt x="831811" y="852614"/>
                    <a:pt x="831811" y="852614"/>
                    <a:pt x="834707" y="847992"/>
                  </a:cubicBezTo>
                  <a:cubicBezTo>
                    <a:pt x="837590" y="843369"/>
                    <a:pt x="843369" y="834123"/>
                    <a:pt x="850303" y="822579"/>
                  </a:cubicBezTo>
                  <a:cubicBezTo>
                    <a:pt x="857237" y="811022"/>
                    <a:pt x="865327" y="797153"/>
                    <a:pt x="869949" y="789076"/>
                  </a:cubicBezTo>
                  <a:cubicBezTo>
                    <a:pt x="874559" y="780986"/>
                    <a:pt x="875716" y="778675"/>
                    <a:pt x="876871" y="778091"/>
                  </a:cubicBezTo>
                  <a:cubicBezTo>
                    <a:pt x="878027" y="777519"/>
                    <a:pt x="879183" y="778675"/>
                    <a:pt x="881495" y="783869"/>
                  </a:cubicBezTo>
                  <a:cubicBezTo>
                    <a:pt x="883806" y="789076"/>
                    <a:pt x="887273" y="798309"/>
                    <a:pt x="889584" y="808710"/>
                  </a:cubicBezTo>
                  <a:cubicBezTo>
                    <a:pt x="891896" y="819112"/>
                    <a:pt x="893051" y="830669"/>
                    <a:pt x="897090" y="843953"/>
                  </a:cubicBezTo>
                  <a:cubicBezTo>
                    <a:pt x="901141" y="857237"/>
                    <a:pt x="908063" y="872248"/>
                    <a:pt x="914997" y="887273"/>
                  </a:cubicBezTo>
                  <a:cubicBezTo>
                    <a:pt x="921931" y="902297"/>
                    <a:pt x="928865" y="917308"/>
                    <a:pt x="938111" y="928281"/>
                  </a:cubicBezTo>
                  <a:cubicBezTo>
                    <a:pt x="947344" y="939266"/>
                    <a:pt x="958901" y="946188"/>
                    <a:pt x="973341" y="953706"/>
                  </a:cubicBezTo>
                  <a:cubicBezTo>
                    <a:pt x="987781" y="961212"/>
                    <a:pt x="1005116" y="969302"/>
                    <a:pt x="1017245" y="975080"/>
                  </a:cubicBezTo>
                  <a:cubicBezTo>
                    <a:pt x="1029373" y="980859"/>
                    <a:pt x="1036307" y="984326"/>
                    <a:pt x="1046125" y="982586"/>
                  </a:cubicBezTo>
                  <a:cubicBezTo>
                    <a:pt x="1055954" y="980859"/>
                    <a:pt x="1068654" y="973925"/>
                    <a:pt x="1081367" y="975080"/>
                  </a:cubicBezTo>
                  <a:cubicBezTo>
                    <a:pt x="1094079" y="976236"/>
                    <a:pt x="1106779" y="985469"/>
                    <a:pt x="1120063" y="988936"/>
                  </a:cubicBezTo>
                  <a:cubicBezTo>
                    <a:pt x="1133361" y="992403"/>
                    <a:pt x="1147217" y="990092"/>
                    <a:pt x="1161656" y="985469"/>
                  </a:cubicBezTo>
                  <a:cubicBezTo>
                    <a:pt x="1176096" y="980859"/>
                    <a:pt x="1191120" y="973925"/>
                    <a:pt x="1206145" y="970457"/>
                  </a:cubicBezTo>
                  <a:cubicBezTo>
                    <a:pt x="1221156" y="966991"/>
                    <a:pt x="1236180" y="966991"/>
                    <a:pt x="1245997" y="966406"/>
                  </a:cubicBezTo>
                  <a:cubicBezTo>
                    <a:pt x="1255814" y="965835"/>
                    <a:pt x="1260437" y="964679"/>
                    <a:pt x="1265060" y="957745"/>
                  </a:cubicBezTo>
                  <a:cubicBezTo>
                    <a:pt x="1269682" y="950811"/>
                    <a:pt x="1274305" y="938111"/>
                    <a:pt x="1279499" y="924242"/>
                  </a:cubicBezTo>
                  <a:cubicBezTo>
                    <a:pt x="1284707" y="910374"/>
                    <a:pt x="1290472" y="895362"/>
                    <a:pt x="1297407" y="878611"/>
                  </a:cubicBezTo>
                  <a:cubicBezTo>
                    <a:pt x="1304341" y="861860"/>
                    <a:pt x="1312431" y="843369"/>
                    <a:pt x="1322248" y="821995"/>
                  </a:cubicBezTo>
                  <a:cubicBezTo>
                    <a:pt x="1332065" y="800621"/>
                    <a:pt x="1343622" y="776363"/>
                    <a:pt x="1352867" y="757301"/>
                  </a:cubicBezTo>
                  <a:cubicBezTo>
                    <a:pt x="1362100" y="738238"/>
                    <a:pt x="1369034" y="724370"/>
                    <a:pt x="1374242" y="702996"/>
                  </a:cubicBezTo>
                  <a:cubicBezTo>
                    <a:pt x="1379436" y="681634"/>
                    <a:pt x="1382903" y="652742"/>
                    <a:pt x="1382903" y="626745"/>
                  </a:cubicBezTo>
                  <a:cubicBezTo>
                    <a:pt x="1382903" y="600761"/>
                    <a:pt x="1379436" y="577647"/>
                    <a:pt x="1374242" y="558012"/>
                  </a:cubicBezTo>
                  <a:cubicBezTo>
                    <a:pt x="1369034" y="538366"/>
                    <a:pt x="1362100" y="522198"/>
                    <a:pt x="1355179" y="508330"/>
                  </a:cubicBezTo>
                  <a:cubicBezTo>
                    <a:pt x="1348245" y="494461"/>
                    <a:pt x="1341310" y="482917"/>
                    <a:pt x="1332065" y="471944"/>
                  </a:cubicBezTo>
                  <a:cubicBezTo>
                    <a:pt x="1322820" y="460959"/>
                    <a:pt x="1311275" y="450571"/>
                    <a:pt x="1292213" y="436130"/>
                  </a:cubicBezTo>
                  <a:cubicBezTo>
                    <a:pt x="1273149" y="421678"/>
                    <a:pt x="1246581" y="403199"/>
                    <a:pt x="1228662" y="385292"/>
                  </a:cubicBezTo>
                  <a:cubicBezTo>
                    <a:pt x="1210754" y="367385"/>
                    <a:pt x="1201522" y="350050"/>
                    <a:pt x="1190536" y="330416"/>
                  </a:cubicBezTo>
                  <a:cubicBezTo>
                    <a:pt x="1179564" y="310769"/>
                    <a:pt x="1166864" y="288823"/>
                    <a:pt x="1158774" y="265722"/>
                  </a:cubicBezTo>
                  <a:cubicBezTo>
                    <a:pt x="1150684" y="242608"/>
                    <a:pt x="1147217" y="218351"/>
                    <a:pt x="1143178" y="194666"/>
                  </a:cubicBezTo>
                  <a:cubicBezTo>
                    <a:pt x="1139127" y="170980"/>
                    <a:pt x="1134504" y="147879"/>
                    <a:pt x="1124687" y="140945"/>
                  </a:cubicBezTo>
                  <a:cubicBezTo>
                    <a:pt x="1114870" y="134010"/>
                    <a:pt x="1099846" y="143256"/>
                    <a:pt x="1089458" y="128816"/>
                  </a:cubicBezTo>
                  <a:cubicBezTo>
                    <a:pt x="1079056" y="114376"/>
                    <a:pt x="1073278" y="76251"/>
                    <a:pt x="1068083" y="48514"/>
                  </a:cubicBezTo>
                  <a:cubicBezTo>
                    <a:pt x="1062876" y="20789"/>
                    <a:pt x="1058266" y="3454"/>
                    <a:pt x="1054799" y="1727"/>
                  </a:cubicBezTo>
                  <a:cubicBezTo>
                    <a:pt x="1051332" y="0"/>
                    <a:pt x="1049020" y="13855"/>
                    <a:pt x="1046125" y="23673"/>
                  </a:cubicBezTo>
                  <a:cubicBezTo>
                    <a:pt x="1043242" y="33502"/>
                    <a:pt x="1039775" y="39281"/>
                    <a:pt x="1035736" y="50825"/>
                  </a:cubicBezTo>
                  <a:cubicBezTo>
                    <a:pt x="1031685" y="62382"/>
                    <a:pt x="1027062" y="79705"/>
                    <a:pt x="1022440" y="95885"/>
                  </a:cubicBezTo>
                  <a:cubicBezTo>
                    <a:pt x="1017829" y="112064"/>
                    <a:pt x="1013207" y="127076"/>
                    <a:pt x="1007999" y="147879"/>
                  </a:cubicBezTo>
                  <a:cubicBezTo>
                    <a:pt x="1002805" y="168668"/>
                    <a:pt x="997026" y="195237"/>
                    <a:pt x="993560" y="211417"/>
                  </a:cubicBezTo>
                  <a:cubicBezTo>
                    <a:pt x="990092" y="227597"/>
                    <a:pt x="988937" y="233363"/>
                    <a:pt x="984898" y="240881"/>
                  </a:cubicBezTo>
                  <a:cubicBezTo>
                    <a:pt x="980860" y="248386"/>
                    <a:pt x="973925" y="257632"/>
                    <a:pt x="966991" y="264566"/>
                  </a:cubicBezTo>
                  <a:cubicBezTo>
                    <a:pt x="960057" y="271488"/>
                    <a:pt x="953123" y="276110"/>
                    <a:pt x="945617" y="277266"/>
                  </a:cubicBezTo>
                  <a:cubicBezTo>
                    <a:pt x="938111" y="278422"/>
                    <a:pt x="930022" y="276110"/>
                    <a:pt x="920205" y="272072"/>
                  </a:cubicBezTo>
                  <a:cubicBezTo>
                    <a:pt x="910374" y="268021"/>
                    <a:pt x="898830" y="262255"/>
                    <a:pt x="869366" y="244919"/>
                  </a:cubicBezTo>
                  <a:cubicBezTo>
                    <a:pt x="839902" y="227597"/>
                    <a:pt x="792544" y="198704"/>
                    <a:pt x="768858" y="184264"/>
                  </a:cubicBezTo>
                  <a:cubicBezTo>
                    <a:pt x="745172" y="169824"/>
                    <a:pt x="745172" y="169824"/>
                    <a:pt x="753835" y="162890"/>
                  </a:cubicBezTo>
                  <a:cubicBezTo>
                    <a:pt x="762495" y="155956"/>
                    <a:pt x="779831" y="142100"/>
                    <a:pt x="790232" y="131127"/>
                  </a:cubicBezTo>
                  <a:cubicBezTo>
                    <a:pt x="800621" y="120142"/>
                    <a:pt x="804088" y="112064"/>
                    <a:pt x="811023" y="104546"/>
                  </a:cubicBezTo>
                  <a:cubicBezTo>
                    <a:pt x="817956" y="97041"/>
                    <a:pt x="828358" y="90106"/>
                    <a:pt x="834708" y="83172"/>
                  </a:cubicBezTo>
                  <a:cubicBezTo>
                    <a:pt x="841058" y="76251"/>
                    <a:pt x="843369" y="69316"/>
                    <a:pt x="841642" y="66421"/>
                  </a:cubicBezTo>
                  <a:cubicBezTo>
                    <a:pt x="839902" y="63538"/>
                    <a:pt x="834124" y="64694"/>
                    <a:pt x="815646" y="65849"/>
                  </a:cubicBezTo>
                  <a:cubicBezTo>
                    <a:pt x="797154" y="67005"/>
                    <a:pt x="765963" y="68161"/>
                    <a:pt x="741121" y="65265"/>
                  </a:cubicBezTo>
                  <a:cubicBezTo>
                    <a:pt x="716294" y="62382"/>
                    <a:pt x="697802" y="55448"/>
                    <a:pt x="682206" y="50825"/>
                  </a:cubicBezTo>
                  <a:cubicBezTo>
                    <a:pt x="666611" y="46202"/>
                    <a:pt x="653897" y="43891"/>
                    <a:pt x="645237" y="45631"/>
                  </a:cubicBezTo>
                  <a:cubicBezTo>
                    <a:pt x="636575" y="47358"/>
                    <a:pt x="631952" y="53136"/>
                    <a:pt x="622707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1880">
              <a:extLst>
                <a:ext uri="{FF2B5EF4-FFF2-40B4-BE49-F238E27FC236}">
                  <a16:creationId xmlns:a16="http://schemas.microsoft.com/office/drawing/2014/main" id="{DEA3CAC4-3EC4-4F1F-B247-248E29F38161}"/>
                </a:ext>
              </a:extLst>
            </p:cNvPr>
            <p:cNvSpPr/>
            <p:nvPr/>
          </p:nvSpPr>
          <p:spPr>
            <a:xfrm>
              <a:off x="3114027" y="1052488"/>
              <a:ext cx="118986" cy="103391"/>
            </a:xfrm>
            <a:custGeom>
              <a:avLst/>
              <a:gdLst/>
              <a:ahLst/>
              <a:cxnLst/>
              <a:rect l="0" t="0" r="0" b="0"/>
              <a:pathLst>
                <a:path w="118986" h="103391">
                  <a:moveTo>
                    <a:pt x="4038" y="279"/>
                  </a:moveTo>
                  <a:cubicBezTo>
                    <a:pt x="0" y="571"/>
                    <a:pt x="0" y="5194"/>
                    <a:pt x="1435" y="15888"/>
                  </a:cubicBezTo>
                  <a:cubicBezTo>
                    <a:pt x="2882" y="26568"/>
                    <a:pt x="5765" y="43319"/>
                    <a:pt x="9525" y="54585"/>
                  </a:cubicBezTo>
                  <a:cubicBezTo>
                    <a:pt x="13284" y="65849"/>
                    <a:pt x="17906" y="71628"/>
                    <a:pt x="22517" y="77114"/>
                  </a:cubicBezTo>
                  <a:cubicBezTo>
                    <a:pt x="27139" y="82601"/>
                    <a:pt x="31762" y="87795"/>
                    <a:pt x="36385" y="92126"/>
                  </a:cubicBezTo>
                  <a:cubicBezTo>
                    <a:pt x="41007" y="96469"/>
                    <a:pt x="45630" y="99936"/>
                    <a:pt x="49961" y="101664"/>
                  </a:cubicBezTo>
                  <a:cubicBezTo>
                    <a:pt x="54292" y="103391"/>
                    <a:pt x="58343" y="103391"/>
                    <a:pt x="63538" y="101664"/>
                  </a:cubicBezTo>
                  <a:cubicBezTo>
                    <a:pt x="68731" y="99936"/>
                    <a:pt x="75095" y="96469"/>
                    <a:pt x="79997" y="93573"/>
                  </a:cubicBezTo>
                  <a:cubicBezTo>
                    <a:pt x="84911" y="90691"/>
                    <a:pt x="88379" y="88379"/>
                    <a:pt x="92125" y="88379"/>
                  </a:cubicBezTo>
                  <a:cubicBezTo>
                    <a:pt x="95884" y="88379"/>
                    <a:pt x="99923" y="90691"/>
                    <a:pt x="102527" y="88951"/>
                  </a:cubicBezTo>
                  <a:cubicBezTo>
                    <a:pt x="105130" y="87223"/>
                    <a:pt x="106286" y="81445"/>
                    <a:pt x="107149" y="75959"/>
                  </a:cubicBezTo>
                  <a:cubicBezTo>
                    <a:pt x="108013" y="70472"/>
                    <a:pt x="108597" y="65265"/>
                    <a:pt x="110324" y="57467"/>
                  </a:cubicBezTo>
                  <a:cubicBezTo>
                    <a:pt x="112064" y="49669"/>
                    <a:pt x="114947" y="39281"/>
                    <a:pt x="116395" y="30328"/>
                  </a:cubicBezTo>
                  <a:cubicBezTo>
                    <a:pt x="117830" y="21374"/>
                    <a:pt x="117830" y="13856"/>
                    <a:pt x="118122" y="10389"/>
                  </a:cubicBezTo>
                  <a:cubicBezTo>
                    <a:pt x="118414" y="6934"/>
                    <a:pt x="118986" y="7506"/>
                    <a:pt x="115519" y="7506"/>
                  </a:cubicBezTo>
                  <a:cubicBezTo>
                    <a:pt x="112064" y="7506"/>
                    <a:pt x="104546" y="6934"/>
                    <a:pt x="99352" y="7798"/>
                  </a:cubicBezTo>
                  <a:cubicBezTo>
                    <a:pt x="94157" y="8661"/>
                    <a:pt x="91262" y="10973"/>
                    <a:pt x="87223" y="12421"/>
                  </a:cubicBezTo>
                  <a:cubicBezTo>
                    <a:pt x="83172" y="13856"/>
                    <a:pt x="77978" y="14440"/>
                    <a:pt x="71336" y="15304"/>
                  </a:cubicBezTo>
                  <a:cubicBezTo>
                    <a:pt x="64694" y="16167"/>
                    <a:pt x="56604" y="17323"/>
                    <a:pt x="48514" y="16167"/>
                  </a:cubicBezTo>
                  <a:cubicBezTo>
                    <a:pt x="40424" y="15011"/>
                    <a:pt x="32346" y="11544"/>
                    <a:pt x="24257" y="7798"/>
                  </a:cubicBezTo>
                  <a:cubicBezTo>
                    <a:pt x="16167" y="4039"/>
                    <a:pt x="8077" y="0"/>
                    <a:pt x="4038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Shape 1881">
              <a:extLst>
                <a:ext uri="{FF2B5EF4-FFF2-40B4-BE49-F238E27FC236}">
                  <a16:creationId xmlns:a16="http://schemas.microsoft.com/office/drawing/2014/main" id="{6C269292-6475-41B2-9FBF-7A5BA016D6C6}"/>
                </a:ext>
              </a:extLst>
            </p:cNvPr>
            <p:cNvSpPr/>
            <p:nvPr/>
          </p:nvSpPr>
          <p:spPr>
            <a:xfrm>
              <a:off x="3027374" y="512954"/>
              <a:ext cx="18199" cy="427177"/>
            </a:xfrm>
            <a:custGeom>
              <a:avLst/>
              <a:gdLst/>
              <a:ahLst/>
              <a:cxnLst/>
              <a:rect l="0" t="0" r="0" b="0"/>
              <a:pathLst>
                <a:path w="18199" h="427177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Shape 1882">
              <a:extLst>
                <a:ext uri="{FF2B5EF4-FFF2-40B4-BE49-F238E27FC236}">
                  <a16:creationId xmlns:a16="http://schemas.microsoft.com/office/drawing/2014/main" id="{AEADD8DA-E5E7-4C0E-8877-42DB190675A9}"/>
                </a:ext>
              </a:extLst>
            </p:cNvPr>
            <p:cNvSpPr/>
            <p:nvPr/>
          </p:nvSpPr>
          <p:spPr>
            <a:xfrm>
              <a:off x="2601189" y="531607"/>
              <a:ext cx="401358" cy="240325"/>
            </a:xfrm>
            <a:custGeom>
              <a:avLst/>
              <a:gdLst/>
              <a:ahLst/>
              <a:cxnLst/>
              <a:rect l="0" t="0" r="0" b="0"/>
              <a:pathLst>
                <a:path w="401358" h="240325">
                  <a:moveTo>
                    <a:pt x="103946" y="360"/>
                  </a:moveTo>
                  <a:cubicBezTo>
                    <a:pt x="117786" y="720"/>
                    <a:pt x="131769" y="1584"/>
                    <a:pt x="144742" y="2734"/>
                  </a:cubicBezTo>
                  <a:cubicBezTo>
                    <a:pt x="170700" y="5045"/>
                    <a:pt x="192608" y="8499"/>
                    <a:pt x="219710" y="10239"/>
                  </a:cubicBezTo>
                  <a:cubicBezTo>
                    <a:pt x="246811" y="11967"/>
                    <a:pt x="279108" y="11967"/>
                    <a:pt x="306209" y="11967"/>
                  </a:cubicBezTo>
                  <a:cubicBezTo>
                    <a:pt x="333311" y="11967"/>
                    <a:pt x="355218" y="11967"/>
                    <a:pt x="370217" y="18304"/>
                  </a:cubicBezTo>
                  <a:cubicBezTo>
                    <a:pt x="385216" y="24654"/>
                    <a:pt x="393281" y="37341"/>
                    <a:pt x="397319" y="54067"/>
                  </a:cubicBezTo>
                  <a:cubicBezTo>
                    <a:pt x="401358" y="70780"/>
                    <a:pt x="401358" y="91545"/>
                    <a:pt x="400202" y="115192"/>
                  </a:cubicBezTo>
                  <a:cubicBezTo>
                    <a:pt x="399046" y="138827"/>
                    <a:pt x="396748" y="165357"/>
                    <a:pt x="393865" y="187265"/>
                  </a:cubicBezTo>
                  <a:cubicBezTo>
                    <a:pt x="390982" y="209185"/>
                    <a:pt x="387515" y="226482"/>
                    <a:pt x="385216" y="229937"/>
                  </a:cubicBezTo>
                  <a:cubicBezTo>
                    <a:pt x="382905" y="233404"/>
                    <a:pt x="381749" y="223015"/>
                    <a:pt x="377139" y="214366"/>
                  </a:cubicBezTo>
                  <a:cubicBezTo>
                    <a:pt x="372528" y="205718"/>
                    <a:pt x="364451" y="198796"/>
                    <a:pt x="356958" y="197069"/>
                  </a:cubicBezTo>
                  <a:cubicBezTo>
                    <a:pt x="349452" y="195342"/>
                    <a:pt x="342543" y="198796"/>
                    <a:pt x="334466" y="206873"/>
                  </a:cubicBezTo>
                  <a:cubicBezTo>
                    <a:pt x="326389" y="214950"/>
                    <a:pt x="317169" y="227638"/>
                    <a:pt x="312546" y="233975"/>
                  </a:cubicBezTo>
                  <a:cubicBezTo>
                    <a:pt x="307935" y="240325"/>
                    <a:pt x="307935" y="240325"/>
                    <a:pt x="305053" y="235702"/>
                  </a:cubicBezTo>
                  <a:cubicBezTo>
                    <a:pt x="302170" y="231092"/>
                    <a:pt x="296404" y="221872"/>
                    <a:pt x="291210" y="214950"/>
                  </a:cubicBezTo>
                  <a:cubicBezTo>
                    <a:pt x="286028" y="208029"/>
                    <a:pt x="281405" y="203419"/>
                    <a:pt x="272757" y="197653"/>
                  </a:cubicBezTo>
                  <a:cubicBezTo>
                    <a:pt x="264109" y="191888"/>
                    <a:pt x="251421" y="184966"/>
                    <a:pt x="238734" y="178045"/>
                  </a:cubicBezTo>
                  <a:cubicBezTo>
                    <a:pt x="226060" y="171123"/>
                    <a:pt x="213372" y="164201"/>
                    <a:pt x="196062" y="157864"/>
                  </a:cubicBezTo>
                  <a:cubicBezTo>
                    <a:pt x="178765" y="151514"/>
                    <a:pt x="156857" y="145748"/>
                    <a:pt x="138976" y="142294"/>
                  </a:cubicBezTo>
                  <a:cubicBezTo>
                    <a:pt x="121107" y="138827"/>
                    <a:pt x="107264" y="137671"/>
                    <a:pt x="93421" y="137099"/>
                  </a:cubicBezTo>
                  <a:cubicBezTo>
                    <a:pt x="79578" y="136528"/>
                    <a:pt x="65748" y="136528"/>
                    <a:pt x="51905" y="140554"/>
                  </a:cubicBezTo>
                  <a:cubicBezTo>
                    <a:pt x="38061" y="144592"/>
                    <a:pt x="24219" y="152669"/>
                    <a:pt x="16726" y="153825"/>
                  </a:cubicBezTo>
                  <a:cubicBezTo>
                    <a:pt x="9233" y="154981"/>
                    <a:pt x="8077" y="149202"/>
                    <a:pt x="6921" y="138826"/>
                  </a:cubicBezTo>
                  <a:cubicBezTo>
                    <a:pt x="5766" y="128451"/>
                    <a:pt x="4622" y="113452"/>
                    <a:pt x="3467" y="98466"/>
                  </a:cubicBezTo>
                  <a:cubicBezTo>
                    <a:pt x="2311" y="83467"/>
                    <a:pt x="1155" y="68481"/>
                    <a:pt x="584" y="54066"/>
                  </a:cubicBezTo>
                  <a:cubicBezTo>
                    <a:pt x="0" y="39639"/>
                    <a:pt x="0" y="25809"/>
                    <a:pt x="9804" y="16576"/>
                  </a:cubicBezTo>
                  <a:cubicBezTo>
                    <a:pt x="19609" y="7356"/>
                    <a:pt x="39218" y="2733"/>
                    <a:pt x="64008" y="1006"/>
                  </a:cubicBezTo>
                  <a:cubicBezTo>
                    <a:pt x="76409" y="143"/>
                    <a:pt x="90106" y="0"/>
                    <a:pt x="103946" y="3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Shape 1883">
              <a:extLst>
                <a:ext uri="{FF2B5EF4-FFF2-40B4-BE49-F238E27FC236}">
                  <a16:creationId xmlns:a16="http://schemas.microsoft.com/office/drawing/2014/main" id="{24126F5B-4A30-4AA4-A35D-D4D048487306}"/>
                </a:ext>
              </a:extLst>
            </p:cNvPr>
            <p:cNvSpPr/>
            <p:nvPr/>
          </p:nvSpPr>
          <p:spPr>
            <a:xfrm>
              <a:off x="2932061" y="239142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Shape 1884">
              <a:extLst>
                <a:ext uri="{FF2B5EF4-FFF2-40B4-BE49-F238E27FC236}">
                  <a16:creationId xmlns:a16="http://schemas.microsoft.com/office/drawing/2014/main" id="{6C5BC2AC-C7DC-4D4A-9529-58DF96B52E83}"/>
                </a:ext>
              </a:extLst>
            </p:cNvPr>
            <p:cNvSpPr/>
            <p:nvPr/>
          </p:nvSpPr>
          <p:spPr>
            <a:xfrm>
              <a:off x="3042970" y="603073"/>
              <a:ext cx="415912" cy="30036"/>
            </a:xfrm>
            <a:custGeom>
              <a:avLst/>
              <a:gdLst/>
              <a:ahLst/>
              <a:cxnLst/>
              <a:rect l="0" t="0" r="0" b="0"/>
              <a:pathLst>
                <a:path w="415912" h="30036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29" y="8077"/>
                    <a:pt x="189471" y="16167"/>
                    <a:pt x="239725" y="20790"/>
                  </a:cubicBezTo>
                  <a:cubicBezTo>
                    <a:pt x="289979" y="25413"/>
                    <a:pt x="295758" y="26569"/>
                    <a:pt x="303264" y="24829"/>
                  </a:cubicBezTo>
                  <a:cubicBezTo>
                    <a:pt x="310782" y="23101"/>
                    <a:pt x="320015" y="18479"/>
                    <a:pt x="329260" y="16167"/>
                  </a:cubicBezTo>
                  <a:cubicBezTo>
                    <a:pt x="338506" y="13856"/>
                    <a:pt x="347751" y="13856"/>
                    <a:pt x="356413" y="17323"/>
                  </a:cubicBezTo>
                  <a:cubicBezTo>
                    <a:pt x="365074" y="20790"/>
                    <a:pt x="373164" y="27724"/>
                    <a:pt x="379514" y="28880"/>
                  </a:cubicBezTo>
                  <a:cubicBezTo>
                    <a:pt x="385877" y="30036"/>
                    <a:pt x="390500" y="25413"/>
                    <a:pt x="396266" y="23101"/>
                  </a:cubicBezTo>
                  <a:cubicBezTo>
                    <a:pt x="402044" y="20790"/>
                    <a:pt x="408978" y="20790"/>
                    <a:pt x="412445" y="20790"/>
                  </a:cubicBezTo>
                  <a:cubicBezTo>
                    <a:pt x="415912" y="20790"/>
                    <a:pt x="415912" y="20790"/>
                    <a:pt x="415912" y="2079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1885">
              <a:extLst>
                <a:ext uri="{FF2B5EF4-FFF2-40B4-BE49-F238E27FC236}">
                  <a16:creationId xmlns:a16="http://schemas.microsoft.com/office/drawing/2014/main" id="{43674B7D-B7E1-4392-B278-0D2DD585F19B}"/>
                </a:ext>
              </a:extLst>
            </p:cNvPr>
            <p:cNvSpPr/>
            <p:nvPr/>
          </p:nvSpPr>
          <p:spPr>
            <a:xfrm>
              <a:off x="3036036" y="786766"/>
              <a:ext cx="301536" cy="173291"/>
            </a:xfrm>
            <a:custGeom>
              <a:avLst/>
              <a:gdLst/>
              <a:ahLst/>
              <a:cxnLst/>
              <a:rect l="0" t="0" r="0" b="0"/>
              <a:pathLst>
                <a:path w="301536" h="173291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23" y="3467"/>
                    <a:pt x="9246" y="6934"/>
                    <a:pt x="14440" y="8090"/>
                  </a:cubicBezTo>
                  <a:cubicBezTo>
                    <a:pt x="19646" y="9233"/>
                    <a:pt x="25412" y="8090"/>
                    <a:pt x="29464" y="10389"/>
                  </a:cubicBezTo>
                  <a:cubicBezTo>
                    <a:pt x="33503" y="12700"/>
                    <a:pt x="35814" y="18478"/>
                    <a:pt x="39865" y="20219"/>
                  </a:cubicBezTo>
                  <a:cubicBezTo>
                    <a:pt x="43904" y="21946"/>
                    <a:pt x="49683" y="19634"/>
                    <a:pt x="55461" y="20219"/>
                  </a:cubicBezTo>
                  <a:cubicBezTo>
                    <a:pt x="61227" y="20790"/>
                    <a:pt x="67005" y="24257"/>
                    <a:pt x="71056" y="30035"/>
                  </a:cubicBezTo>
                  <a:cubicBezTo>
                    <a:pt x="75095" y="35814"/>
                    <a:pt x="77406" y="43904"/>
                    <a:pt x="83756" y="50254"/>
                  </a:cubicBezTo>
                  <a:cubicBezTo>
                    <a:pt x="90119" y="56604"/>
                    <a:pt x="100508" y="61227"/>
                    <a:pt x="109182" y="66421"/>
                  </a:cubicBezTo>
                  <a:cubicBezTo>
                    <a:pt x="117844" y="71628"/>
                    <a:pt x="124778" y="77407"/>
                    <a:pt x="131712" y="78562"/>
                  </a:cubicBezTo>
                  <a:cubicBezTo>
                    <a:pt x="138633" y="79718"/>
                    <a:pt x="145567" y="76251"/>
                    <a:pt x="153657" y="75095"/>
                  </a:cubicBezTo>
                  <a:cubicBezTo>
                    <a:pt x="161747" y="73939"/>
                    <a:pt x="170993" y="75095"/>
                    <a:pt x="180810" y="75666"/>
                  </a:cubicBezTo>
                  <a:cubicBezTo>
                    <a:pt x="190627" y="76251"/>
                    <a:pt x="201028" y="76251"/>
                    <a:pt x="213157" y="77978"/>
                  </a:cubicBezTo>
                  <a:cubicBezTo>
                    <a:pt x="225285" y="79718"/>
                    <a:pt x="239154" y="83185"/>
                    <a:pt x="246088" y="87795"/>
                  </a:cubicBezTo>
                  <a:cubicBezTo>
                    <a:pt x="253009" y="92418"/>
                    <a:pt x="253009" y="98196"/>
                    <a:pt x="254165" y="106858"/>
                  </a:cubicBezTo>
                  <a:cubicBezTo>
                    <a:pt x="255321" y="115532"/>
                    <a:pt x="257632" y="127076"/>
                    <a:pt x="261099" y="135166"/>
                  </a:cubicBezTo>
                  <a:cubicBezTo>
                    <a:pt x="264566" y="143256"/>
                    <a:pt x="269189" y="147879"/>
                    <a:pt x="276123" y="153657"/>
                  </a:cubicBezTo>
                  <a:cubicBezTo>
                    <a:pt x="283058" y="159436"/>
                    <a:pt x="292290" y="166357"/>
                    <a:pt x="296913" y="169825"/>
                  </a:cubicBezTo>
                  <a:cubicBezTo>
                    <a:pt x="301536" y="173291"/>
                    <a:pt x="301536" y="173291"/>
                    <a:pt x="301536" y="1732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1886">
              <a:extLst>
                <a:ext uri="{FF2B5EF4-FFF2-40B4-BE49-F238E27FC236}">
                  <a16:creationId xmlns:a16="http://schemas.microsoft.com/office/drawing/2014/main" id="{BA5FC7F2-0A43-4861-B935-1A3FA4D196A8}"/>
                </a:ext>
              </a:extLst>
            </p:cNvPr>
            <p:cNvSpPr/>
            <p:nvPr/>
          </p:nvSpPr>
          <p:spPr>
            <a:xfrm>
              <a:off x="2550807" y="180226"/>
              <a:ext cx="31190" cy="568414"/>
            </a:xfrm>
            <a:custGeom>
              <a:avLst/>
              <a:gdLst/>
              <a:ahLst/>
              <a:cxnLst/>
              <a:rect l="0" t="0" r="0" b="0"/>
              <a:pathLst>
                <a:path w="31190" h="568414">
                  <a:moveTo>
                    <a:pt x="0" y="0"/>
                  </a:moveTo>
                  <a:lnTo>
                    <a:pt x="31190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1887">
              <a:extLst>
                <a:ext uri="{FF2B5EF4-FFF2-40B4-BE49-F238E27FC236}">
                  <a16:creationId xmlns:a16="http://schemas.microsoft.com/office/drawing/2014/main" id="{4A109EDF-B458-496B-A42C-FF909B9A83FA}"/>
                </a:ext>
              </a:extLst>
            </p:cNvPr>
            <p:cNvSpPr/>
            <p:nvPr/>
          </p:nvSpPr>
          <p:spPr>
            <a:xfrm>
              <a:off x="2569006" y="512954"/>
              <a:ext cx="476567" cy="0"/>
            </a:xfrm>
            <a:custGeom>
              <a:avLst/>
              <a:gdLst/>
              <a:ahLst/>
              <a:cxnLst/>
              <a:rect l="0" t="0" r="0" b="0"/>
              <a:pathLst>
                <a:path w="476567">
                  <a:moveTo>
                    <a:pt x="4765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1888">
              <a:extLst>
                <a:ext uri="{FF2B5EF4-FFF2-40B4-BE49-F238E27FC236}">
                  <a16:creationId xmlns:a16="http://schemas.microsoft.com/office/drawing/2014/main" id="{C7A314E0-6F81-4AA5-8B63-C369576E30B6}"/>
                </a:ext>
              </a:extLst>
            </p:cNvPr>
            <p:cNvSpPr/>
            <p:nvPr/>
          </p:nvSpPr>
          <p:spPr>
            <a:xfrm>
              <a:off x="6227902" y="3"/>
              <a:ext cx="1382902" cy="992403"/>
            </a:xfrm>
            <a:custGeom>
              <a:avLst/>
              <a:gdLst/>
              <a:ahLst/>
              <a:cxnLst/>
              <a:rect l="0" t="0" r="0" b="0"/>
              <a:pathLst>
                <a:path w="1382902" h="992403">
                  <a:moveTo>
                    <a:pt x="622719" y="57188"/>
                  </a:moveTo>
                  <a:cubicBezTo>
                    <a:pt x="613473" y="61226"/>
                    <a:pt x="599605" y="63538"/>
                    <a:pt x="582282" y="67576"/>
                  </a:cubicBezTo>
                  <a:cubicBezTo>
                    <a:pt x="564947" y="71628"/>
                    <a:pt x="544157" y="77406"/>
                    <a:pt x="528562" y="93002"/>
                  </a:cubicBezTo>
                  <a:cubicBezTo>
                    <a:pt x="512953" y="108598"/>
                    <a:pt x="502565" y="134010"/>
                    <a:pt x="499669" y="149606"/>
                  </a:cubicBezTo>
                  <a:cubicBezTo>
                    <a:pt x="496786" y="165201"/>
                    <a:pt x="501408" y="170980"/>
                    <a:pt x="503720" y="173875"/>
                  </a:cubicBezTo>
                  <a:cubicBezTo>
                    <a:pt x="506031" y="176758"/>
                    <a:pt x="506031" y="176758"/>
                    <a:pt x="494474" y="176758"/>
                  </a:cubicBezTo>
                  <a:cubicBezTo>
                    <a:pt x="482918" y="176758"/>
                    <a:pt x="459816" y="176758"/>
                    <a:pt x="448259" y="176758"/>
                  </a:cubicBezTo>
                  <a:cubicBezTo>
                    <a:pt x="436702" y="176758"/>
                    <a:pt x="436702" y="176758"/>
                    <a:pt x="436702" y="172135"/>
                  </a:cubicBezTo>
                  <a:cubicBezTo>
                    <a:pt x="436702" y="167512"/>
                    <a:pt x="436702" y="158267"/>
                    <a:pt x="425729" y="150190"/>
                  </a:cubicBezTo>
                  <a:cubicBezTo>
                    <a:pt x="414756" y="142099"/>
                    <a:pt x="392811" y="135165"/>
                    <a:pt x="374904" y="129387"/>
                  </a:cubicBezTo>
                  <a:cubicBezTo>
                    <a:pt x="356997" y="123608"/>
                    <a:pt x="343129" y="118986"/>
                    <a:pt x="325793" y="125349"/>
                  </a:cubicBezTo>
                  <a:cubicBezTo>
                    <a:pt x="308470" y="131699"/>
                    <a:pt x="287668" y="149034"/>
                    <a:pt x="272072" y="168668"/>
                  </a:cubicBezTo>
                  <a:cubicBezTo>
                    <a:pt x="256477" y="188315"/>
                    <a:pt x="246087" y="210260"/>
                    <a:pt x="236258" y="228752"/>
                  </a:cubicBezTo>
                  <a:cubicBezTo>
                    <a:pt x="226440" y="247230"/>
                    <a:pt x="217195" y="262255"/>
                    <a:pt x="203340" y="275539"/>
                  </a:cubicBezTo>
                  <a:cubicBezTo>
                    <a:pt x="189471" y="288823"/>
                    <a:pt x="170993" y="300380"/>
                    <a:pt x="152502" y="313664"/>
                  </a:cubicBezTo>
                  <a:cubicBezTo>
                    <a:pt x="134010" y="326948"/>
                    <a:pt x="115532" y="341973"/>
                    <a:pt x="102248" y="352361"/>
                  </a:cubicBezTo>
                  <a:cubicBezTo>
                    <a:pt x="88964" y="362762"/>
                    <a:pt x="80873" y="368541"/>
                    <a:pt x="69317" y="377202"/>
                  </a:cubicBezTo>
                  <a:cubicBezTo>
                    <a:pt x="57759" y="385863"/>
                    <a:pt x="42748" y="397420"/>
                    <a:pt x="30620" y="410133"/>
                  </a:cubicBezTo>
                  <a:cubicBezTo>
                    <a:pt x="18491" y="422833"/>
                    <a:pt x="9245" y="436702"/>
                    <a:pt x="4623" y="452297"/>
                  </a:cubicBezTo>
                  <a:cubicBezTo>
                    <a:pt x="0" y="467893"/>
                    <a:pt x="0" y="485228"/>
                    <a:pt x="1156" y="503135"/>
                  </a:cubicBezTo>
                  <a:cubicBezTo>
                    <a:pt x="2311" y="521042"/>
                    <a:pt x="4622" y="539521"/>
                    <a:pt x="10972" y="553389"/>
                  </a:cubicBezTo>
                  <a:cubicBezTo>
                    <a:pt x="17335" y="567258"/>
                    <a:pt x="27724" y="576490"/>
                    <a:pt x="37554" y="591515"/>
                  </a:cubicBezTo>
                  <a:cubicBezTo>
                    <a:pt x="47371" y="606539"/>
                    <a:pt x="56616" y="627329"/>
                    <a:pt x="66433" y="643508"/>
                  </a:cubicBezTo>
                  <a:cubicBezTo>
                    <a:pt x="76250" y="659676"/>
                    <a:pt x="86652" y="671233"/>
                    <a:pt x="97041" y="686828"/>
                  </a:cubicBezTo>
                  <a:cubicBezTo>
                    <a:pt x="107442" y="702423"/>
                    <a:pt x="117842" y="722070"/>
                    <a:pt x="127088" y="741120"/>
                  </a:cubicBezTo>
                  <a:cubicBezTo>
                    <a:pt x="136321" y="760183"/>
                    <a:pt x="144411" y="778675"/>
                    <a:pt x="150774" y="792543"/>
                  </a:cubicBezTo>
                  <a:cubicBezTo>
                    <a:pt x="157124" y="806398"/>
                    <a:pt x="161747" y="815644"/>
                    <a:pt x="160591" y="825461"/>
                  </a:cubicBezTo>
                  <a:cubicBezTo>
                    <a:pt x="159435" y="835279"/>
                    <a:pt x="152501" y="845680"/>
                    <a:pt x="146723" y="852614"/>
                  </a:cubicBezTo>
                  <a:cubicBezTo>
                    <a:pt x="140944" y="859548"/>
                    <a:pt x="136321" y="863015"/>
                    <a:pt x="135165" y="866482"/>
                  </a:cubicBezTo>
                  <a:cubicBezTo>
                    <a:pt x="134010" y="869950"/>
                    <a:pt x="136321" y="873404"/>
                    <a:pt x="144996" y="876871"/>
                  </a:cubicBezTo>
                  <a:cubicBezTo>
                    <a:pt x="153657" y="880338"/>
                    <a:pt x="168681" y="883805"/>
                    <a:pt x="184276" y="883234"/>
                  </a:cubicBezTo>
                  <a:cubicBezTo>
                    <a:pt x="199872" y="882650"/>
                    <a:pt x="216040" y="878027"/>
                    <a:pt x="227025" y="873988"/>
                  </a:cubicBezTo>
                  <a:cubicBezTo>
                    <a:pt x="237998" y="869950"/>
                    <a:pt x="243776" y="866482"/>
                    <a:pt x="257632" y="858392"/>
                  </a:cubicBezTo>
                  <a:cubicBezTo>
                    <a:pt x="271500" y="850303"/>
                    <a:pt x="293446" y="837590"/>
                    <a:pt x="310197" y="830084"/>
                  </a:cubicBezTo>
                  <a:cubicBezTo>
                    <a:pt x="326948" y="822579"/>
                    <a:pt x="338505" y="820267"/>
                    <a:pt x="350062" y="818527"/>
                  </a:cubicBezTo>
                  <a:cubicBezTo>
                    <a:pt x="361607" y="816800"/>
                    <a:pt x="373163" y="815644"/>
                    <a:pt x="384721" y="811606"/>
                  </a:cubicBezTo>
                  <a:cubicBezTo>
                    <a:pt x="396277" y="807554"/>
                    <a:pt x="407822" y="800620"/>
                    <a:pt x="422846" y="791959"/>
                  </a:cubicBezTo>
                  <a:cubicBezTo>
                    <a:pt x="437857" y="783298"/>
                    <a:pt x="456349" y="772896"/>
                    <a:pt x="475983" y="762495"/>
                  </a:cubicBezTo>
                  <a:cubicBezTo>
                    <a:pt x="495630" y="752106"/>
                    <a:pt x="516420" y="741705"/>
                    <a:pt x="531444" y="733044"/>
                  </a:cubicBezTo>
                  <a:cubicBezTo>
                    <a:pt x="546467" y="724370"/>
                    <a:pt x="555701" y="717448"/>
                    <a:pt x="573036" y="713397"/>
                  </a:cubicBezTo>
                  <a:cubicBezTo>
                    <a:pt x="590359" y="709358"/>
                    <a:pt x="615784" y="708203"/>
                    <a:pt x="636574" y="707618"/>
                  </a:cubicBezTo>
                  <a:cubicBezTo>
                    <a:pt x="657377" y="707047"/>
                    <a:pt x="673544" y="707047"/>
                    <a:pt x="691451" y="711085"/>
                  </a:cubicBezTo>
                  <a:cubicBezTo>
                    <a:pt x="709358" y="715137"/>
                    <a:pt x="729005" y="723214"/>
                    <a:pt x="746328" y="734771"/>
                  </a:cubicBezTo>
                  <a:cubicBezTo>
                    <a:pt x="763663" y="746328"/>
                    <a:pt x="778675" y="761340"/>
                    <a:pt x="790816" y="778675"/>
                  </a:cubicBezTo>
                  <a:cubicBezTo>
                    <a:pt x="802945" y="796010"/>
                    <a:pt x="812190" y="815645"/>
                    <a:pt x="818540" y="828357"/>
                  </a:cubicBezTo>
                  <a:cubicBezTo>
                    <a:pt x="824890" y="841057"/>
                    <a:pt x="828357" y="846836"/>
                    <a:pt x="830097" y="849731"/>
                  </a:cubicBezTo>
                  <a:cubicBezTo>
                    <a:pt x="831824" y="852614"/>
                    <a:pt x="831824" y="852614"/>
                    <a:pt x="834707" y="847992"/>
                  </a:cubicBezTo>
                  <a:cubicBezTo>
                    <a:pt x="837603" y="843369"/>
                    <a:pt x="843381" y="834136"/>
                    <a:pt x="850316" y="822579"/>
                  </a:cubicBezTo>
                  <a:cubicBezTo>
                    <a:pt x="857237" y="811022"/>
                    <a:pt x="865327" y="797166"/>
                    <a:pt x="869950" y="789076"/>
                  </a:cubicBezTo>
                  <a:cubicBezTo>
                    <a:pt x="874572" y="780986"/>
                    <a:pt x="875728" y="778675"/>
                    <a:pt x="876884" y="778103"/>
                  </a:cubicBezTo>
                  <a:cubicBezTo>
                    <a:pt x="878039" y="777519"/>
                    <a:pt x="879195" y="778675"/>
                    <a:pt x="881507" y="783869"/>
                  </a:cubicBezTo>
                  <a:cubicBezTo>
                    <a:pt x="883818" y="789076"/>
                    <a:pt x="887285" y="798309"/>
                    <a:pt x="889584" y="808710"/>
                  </a:cubicBezTo>
                  <a:cubicBezTo>
                    <a:pt x="891895" y="819112"/>
                    <a:pt x="893051" y="830669"/>
                    <a:pt x="897102" y="843953"/>
                  </a:cubicBezTo>
                  <a:cubicBezTo>
                    <a:pt x="901141" y="857237"/>
                    <a:pt x="908075" y="872261"/>
                    <a:pt x="915009" y="887273"/>
                  </a:cubicBezTo>
                  <a:cubicBezTo>
                    <a:pt x="921944" y="902297"/>
                    <a:pt x="928864" y="917308"/>
                    <a:pt x="938110" y="928294"/>
                  </a:cubicBezTo>
                  <a:cubicBezTo>
                    <a:pt x="947356" y="939266"/>
                    <a:pt x="958913" y="946201"/>
                    <a:pt x="973353" y="953706"/>
                  </a:cubicBezTo>
                  <a:cubicBezTo>
                    <a:pt x="987792" y="961212"/>
                    <a:pt x="1005115" y="969302"/>
                    <a:pt x="1017257" y="975080"/>
                  </a:cubicBezTo>
                  <a:cubicBezTo>
                    <a:pt x="1029385" y="980859"/>
                    <a:pt x="1036320" y="984326"/>
                    <a:pt x="1046136" y="982586"/>
                  </a:cubicBezTo>
                  <a:cubicBezTo>
                    <a:pt x="1055953" y="980859"/>
                    <a:pt x="1068667" y="973925"/>
                    <a:pt x="1081367" y="975080"/>
                  </a:cubicBezTo>
                  <a:cubicBezTo>
                    <a:pt x="1094079" y="976236"/>
                    <a:pt x="1106791" y="985482"/>
                    <a:pt x="1120076" y="988936"/>
                  </a:cubicBezTo>
                  <a:cubicBezTo>
                    <a:pt x="1133360" y="992403"/>
                    <a:pt x="1147228" y="990092"/>
                    <a:pt x="1161669" y="985482"/>
                  </a:cubicBezTo>
                  <a:cubicBezTo>
                    <a:pt x="1176108" y="980859"/>
                    <a:pt x="1191120" y="973925"/>
                    <a:pt x="1206143" y="970457"/>
                  </a:cubicBezTo>
                  <a:cubicBezTo>
                    <a:pt x="1221168" y="966991"/>
                    <a:pt x="1236179" y="966991"/>
                    <a:pt x="1246009" y="966419"/>
                  </a:cubicBezTo>
                  <a:cubicBezTo>
                    <a:pt x="1255826" y="965835"/>
                    <a:pt x="1260449" y="964680"/>
                    <a:pt x="1265072" y="957745"/>
                  </a:cubicBezTo>
                  <a:cubicBezTo>
                    <a:pt x="1269682" y="950811"/>
                    <a:pt x="1274305" y="938111"/>
                    <a:pt x="1279512" y="924243"/>
                  </a:cubicBezTo>
                  <a:cubicBezTo>
                    <a:pt x="1284706" y="910387"/>
                    <a:pt x="1290485" y="895363"/>
                    <a:pt x="1297419" y="878612"/>
                  </a:cubicBezTo>
                  <a:cubicBezTo>
                    <a:pt x="1304341" y="861860"/>
                    <a:pt x="1312430" y="843369"/>
                    <a:pt x="1322247" y="821995"/>
                  </a:cubicBezTo>
                  <a:cubicBezTo>
                    <a:pt x="1332077" y="800621"/>
                    <a:pt x="1343622" y="776364"/>
                    <a:pt x="1352867" y="757301"/>
                  </a:cubicBezTo>
                  <a:cubicBezTo>
                    <a:pt x="1362113" y="738239"/>
                    <a:pt x="1369047" y="724370"/>
                    <a:pt x="1374241" y="703009"/>
                  </a:cubicBezTo>
                  <a:cubicBezTo>
                    <a:pt x="1379435" y="681635"/>
                    <a:pt x="1382902" y="652742"/>
                    <a:pt x="1382902" y="626758"/>
                  </a:cubicBezTo>
                  <a:cubicBezTo>
                    <a:pt x="1382902" y="600761"/>
                    <a:pt x="1379435" y="577647"/>
                    <a:pt x="1374241" y="558013"/>
                  </a:cubicBezTo>
                  <a:cubicBezTo>
                    <a:pt x="1369047" y="538366"/>
                    <a:pt x="1362113" y="522199"/>
                    <a:pt x="1355179" y="508331"/>
                  </a:cubicBezTo>
                  <a:cubicBezTo>
                    <a:pt x="1348245" y="494474"/>
                    <a:pt x="1341310" y="482918"/>
                    <a:pt x="1332078" y="471945"/>
                  </a:cubicBezTo>
                  <a:cubicBezTo>
                    <a:pt x="1322832" y="460959"/>
                    <a:pt x="1311275" y="450571"/>
                    <a:pt x="1292212" y="436131"/>
                  </a:cubicBezTo>
                  <a:cubicBezTo>
                    <a:pt x="1273149" y="421679"/>
                    <a:pt x="1246581" y="403199"/>
                    <a:pt x="1228674" y="385292"/>
                  </a:cubicBezTo>
                  <a:cubicBezTo>
                    <a:pt x="1210767" y="367385"/>
                    <a:pt x="1201521" y="350050"/>
                    <a:pt x="1190549" y="330416"/>
                  </a:cubicBezTo>
                  <a:cubicBezTo>
                    <a:pt x="1179576" y="310769"/>
                    <a:pt x="1166863" y="288823"/>
                    <a:pt x="1158774" y="265722"/>
                  </a:cubicBezTo>
                  <a:cubicBezTo>
                    <a:pt x="1150696" y="242608"/>
                    <a:pt x="1147229" y="218351"/>
                    <a:pt x="1143178" y="194666"/>
                  </a:cubicBezTo>
                  <a:cubicBezTo>
                    <a:pt x="1139139" y="170980"/>
                    <a:pt x="1134516" y="147879"/>
                    <a:pt x="1124699" y="140945"/>
                  </a:cubicBezTo>
                  <a:cubicBezTo>
                    <a:pt x="1114869" y="134010"/>
                    <a:pt x="1099858" y="143256"/>
                    <a:pt x="1089457" y="128816"/>
                  </a:cubicBezTo>
                  <a:cubicBezTo>
                    <a:pt x="1079055" y="114376"/>
                    <a:pt x="1073290" y="76251"/>
                    <a:pt x="1068083" y="48514"/>
                  </a:cubicBezTo>
                  <a:cubicBezTo>
                    <a:pt x="1062889" y="20789"/>
                    <a:pt x="1058266" y="3467"/>
                    <a:pt x="1054798" y="1727"/>
                  </a:cubicBezTo>
                  <a:cubicBezTo>
                    <a:pt x="1051331" y="0"/>
                    <a:pt x="1049020" y="13855"/>
                    <a:pt x="1046137" y="23673"/>
                  </a:cubicBezTo>
                  <a:cubicBezTo>
                    <a:pt x="1043242" y="33502"/>
                    <a:pt x="1039775" y="39281"/>
                    <a:pt x="1035736" y="50825"/>
                  </a:cubicBezTo>
                  <a:cubicBezTo>
                    <a:pt x="1031697" y="62382"/>
                    <a:pt x="1027075" y="79718"/>
                    <a:pt x="1022452" y="95885"/>
                  </a:cubicBezTo>
                  <a:cubicBezTo>
                    <a:pt x="1017829" y="112064"/>
                    <a:pt x="1013206" y="127076"/>
                    <a:pt x="1008011" y="147879"/>
                  </a:cubicBezTo>
                  <a:cubicBezTo>
                    <a:pt x="1002805" y="168668"/>
                    <a:pt x="997038" y="195237"/>
                    <a:pt x="993572" y="211417"/>
                  </a:cubicBezTo>
                  <a:cubicBezTo>
                    <a:pt x="990105" y="227597"/>
                    <a:pt x="988949" y="233363"/>
                    <a:pt x="984897" y="240881"/>
                  </a:cubicBezTo>
                  <a:cubicBezTo>
                    <a:pt x="980859" y="248386"/>
                    <a:pt x="973925" y="257632"/>
                    <a:pt x="966991" y="264566"/>
                  </a:cubicBezTo>
                  <a:cubicBezTo>
                    <a:pt x="960069" y="271488"/>
                    <a:pt x="953135" y="276110"/>
                    <a:pt x="945617" y="277266"/>
                  </a:cubicBezTo>
                  <a:cubicBezTo>
                    <a:pt x="938111" y="278422"/>
                    <a:pt x="930021" y="276110"/>
                    <a:pt x="920204" y="272072"/>
                  </a:cubicBezTo>
                  <a:cubicBezTo>
                    <a:pt x="910386" y="268033"/>
                    <a:pt x="898830" y="262255"/>
                    <a:pt x="869378" y="244919"/>
                  </a:cubicBezTo>
                  <a:cubicBezTo>
                    <a:pt x="839915" y="227597"/>
                    <a:pt x="792543" y="198704"/>
                    <a:pt x="768858" y="184264"/>
                  </a:cubicBezTo>
                  <a:cubicBezTo>
                    <a:pt x="745172" y="169824"/>
                    <a:pt x="745172" y="169824"/>
                    <a:pt x="753846" y="162890"/>
                  </a:cubicBezTo>
                  <a:cubicBezTo>
                    <a:pt x="762508" y="155968"/>
                    <a:pt x="779831" y="142100"/>
                    <a:pt x="790232" y="131127"/>
                  </a:cubicBezTo>
                  <a:cubicBezTo>
                    <a:pt x="800633" y="120142"/>
                    <a:pt x="804101" y="112064"/>
                    <a:pt x="811034" y="104546"/>
                  </a:cubicBezTo>
                  <a:cubicBezTo>
                    <a:pt x="817956" y="97041"/>
                    <a:pt x="828357" y="90106"/>
                    <a:pt x="834707" y="83172"/>
                  </a:cubicBezTo>
                  <a:cubicBezTo>
                    <a:pt x="841070" y="76251"/>
                    <a:pt x="843381" y="69316"/>
                    <a:pt x="841642" y="66421"/>
                  </a:cubicBezTo>
                  <a:cubicBezTo>
                    <a:pt x="839915" y="63538"/>
                    <a:pt x="834136" y="64694"/>
                    <a:pt x="815645" y="65849"/>
                  </a:cubicBezTo>
                  <a:cubicBezTo>
                    <a:pt x="797166" y="67005"/>
                    <a:pt x="765975" y="68161"/>
                    <a:pt x="741134" y="65265"/>
                  </a:cubicBezTo>
                  <a:cubicBezTo>
                    <a:pt x="716293" y="62382"/>
                    <a:pt x="697814" y="55448"/>
                    <a:pt x="682206" y="50825"/>
                  </a:cubicBezTo>
                  <a:cubicBezTo>
                    <a:pt x="666611" y="46202"/>
                    <a:pt x="653911" y="43891"/>
                    <a:pt x="645237" y="45631"/>
                  </a:cubicBezTo>
                  <a:cubicBezTo>
                    <a:pt x="636575" y="47358"/>
                    <a:pt x="631952" y="53136"/>
                    <a:pt x="622719" y="5718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1889">
              <a:extLst>
                <a:ext uri="{FF2B5EF4-FFF2-40B4-BE49-F238E27FC236}">
                  <a16:creationId xmlns:a16="http://schemas.microsoft.com/office/drawing/2014/main" id="{CB2A4266-7A89-4959-87E9-D70894CF5E30}"/>
                </a:ext>
              </a:extLst>
            </p:cNvPr>
            <p:cNvSpPr/>
            <p:nvPr/>
          </p:nvSpPr>
          <p:spPr>
            <a:xfrm>
              <a:off x="7265949" y="1052490"/>
              <a:ext cx="118999" cy="103391"/>
            </a:xfrm>
            <a:custGeom>
              <a:avLst/>
              <a:gdLst/>
              <a:ahLst/>
              <a:cxnLst/>
              <a:rect l="0" t="0" r="0" b="0"/>
              <a:pathLst>
                <a:path w="118999" h="103391">
                  <a:moveTo>
                    <a:pt x="4039" y="279"/>
                  </a:moveTo>
                  <a:cubicBezTo>
                    <a:pt x="0" y="571"/>
                    <a:pt x="0" y="5194"/>
                    <a:pt x="1448" y="15888"/>
                  </a:cubicBezTo>
                  <a:cubicBezTo>
                    <a:pt x="2883" y="26568"/>
                    <a:pt x="5778" y="43319"/>
                    <a:pt x="9537" y="54585"/>
                  </a:cubicBezTo>
                  <a:cubicBezTo>
                    <a:pt x="13284" y="65849"/>
                    <a:pt x="17907" y="71628"/>
                    <a:pt x="22530" y="77114"/>
                  </a:cubicBezTo>
                  <a:cubicBezTo>
                    <a:pt x="27153" y="82601"/>
                    <a:pt x="31775" y="87795"/>
                    <a:pt x="36398" y="92139"/>
                  </a:cubicBezTo>
                  <a:cubicBezTo>
                    <a:pt x="41008" y="96469"/>
                    <a:pt x="45631" y="99936"/>
                    <a:pt x="49961" y="101664"/>
                  </a:cubicBezTo>
                  <a:cubicBezTo>
                    <a:pt x="54305" y="103391"/>
                    <a:pt x="58344" y="103391"/>
                    <a:pt x="63538" y="101664"/>
                  </a:cubicBezTo>
                  <a:cubicBezTo>
                    <a:pt x="68745" y="99936"/>
                    <a:pt x="75095" y="96469"/>
                    <a:pt x="80010" y="93573"/>
                  </a:cubicBezTo>
                  <a:cubicBezTo>
                    <a:pt x="84912" y="90691"/>
                    <a:pt x="88379" y="88379"/>
                    <a:pt x="92139" y="88379"/>
                  </a:cubicBezTo>
                  <a:cubicBezTo>
                    <a:pt x="95898" y="88379"/>
                    <a:pt x="99937" y="90691"/>
                    <a:pt x="102539" y="88951"/>
                  </a:cubicBezTo>
                  <a:cubicBezTo>
                    <a:pt x="105130" y="87223"/>
                    <a:pt x="106287" y="81445"/>
                    <a:pt x="107150" y="75959"/>
                  </a:cubicBezTo>
                  <a:cubicBezTo>
                    <a:pt x="108026" y="70472"/>
                    <a:pt x="108598" y="65265"/>
                    <a:pt x="110337" y="57467"/>
                  </a:cubicBezTo>
                  <a:cubicBezTo>
                    <a:pt x="112064" y="49669"/>
                    <a:pt x="114960" y="39281"/>
                    <a:pt x="116395" y="30328"/>
                  </a:cubicBezTo>
                  <a:cubicBezTo>
                    <a:pt x="117843" y="21374"/>
                    <a:pt x="117843" y="13856"/>
                    <a:pt x="118135" y="10389"/>
                  </a:cubicBezTo>
                  <a:cubicBezTo>
                    <a:pt x="118414" y="6934"/>
                    <a:pt x="118999" y="7506"/>
                    <a:pt x="115532" y="7506"/>
                  </a:cubicBezTo>
                  <a:cubicBezTo>
                    <a:pt x="112064" y="7506"/>
                    <a:pt x="104560" y="6934"/>
                    <a:pt x="99352" y="7798"/>
                  </a:cubicBezTo>
                  <a:cubicBezTo>
                    <a:pt x="94158" y="8661"/>
                    <a:pt x="91275" y="10973"/>
                    <a:pt x="87223" y="12421"/>
                  </a:cubicBezTo>
                  <a:cubicBezTo>
                    <a:pt x="83185" y="13856"/>
                    <a:pt x="77991" y="14440"/>
                    <a:pt x="71336" y="15304"/>
                  </a:cubicBezTo>
                  <a:cubicBezTo>
                    <a:pt x="64694" y="16167"/>
                    <a:pt x="56617" y="17323"/>
                    <a:pt x="48526" y="16167"/>
                  </a:cubicBezTo>
                  <a:cubicBezTo>
                    <a:pt x="40436" y="15011"/>
                    <a:pt x="32347" y="11544"/>
                    <a:pt x="24257" y="7798"/>
                  </a:cubicBezTo>
                  <a:cubicBezTo>
                    <a:pt x="16180" y="4039"/>
                    <a:pt x="8089" y="0"/>
                    <a:pt x="4039" y="27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1890">
              <a:extLst>
                <a:ext uri="{FF2B5EF4-FFF2-40B4-BE49-F238E27FC236}">
                  <a16:creationId xmlns:a16="http://schemas.microsoft.com/office/drawing/2014/main" id="{DCF53F6E-BF77-4871-A248-8D12151F9A6F}"/>
                </a:ext>
              </a:extLst>
            </p:cNvPr>
            <p:cNvSpPr/>
            <p:nvPr/>
          </p:nvSpPr>
          <p:spPr>
            <a:xfrm>
              <a:off x="7179297" y="512956"/>
              <a:ext cx="18199" cy="427177"/>
            </a:xfrm>
            <a:custGeom>
              <a:avLst/>
              <a:gdLst/>
              <a:ahLst/>
              <a:cxnLst/>
              <a:rect l="0" t="0" r="0" b="0"/>
              <a:pathLst>
                <a:path w="18199" h="427177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1891">
              <a:extLst>
                <a:ext uri="{FF2B5EF4-FFF2-40B4-BE49-F238E27FC236}">
                  <a16:creationId xmlns:a16="http://schemas.microsoft.com/office/drawing/2014/main" id="{ACE10070-E570-4D15-9D4B-5190E3441B06}"/>
                </a:ext>
              </a:extLst>
            </p:cNvPr>
            <p:cNvSpPr/>
            <p:nvPr/>
          </p:nvSpPr>
          <p:spPr>
            <a:xfrm>
              <a:off x="6735826" y="81092"/>
              <a:ext cx="314858" cy="411734"/>
            </a:xfrm>
            <a:custGeom>
              <a:avLst/>
              <a:gdLst/>
              <a:ahLst/>
              <a:cxnLst/>
              <a:rect l="0" t="0" r="0" b="0"/>
              <a:pathLst>
                <a:path w="314858" h="411734">
                  <a:moveTo>
                    <a:pt x="165494" y="584"/>
                  </a:moveTo>
                  <a:cubicBezTo>
                    <a:pt x="183375" y="1156"/>
                    <a:pt x="204139" y="3467"/>
                    <a:pt x="215671" y="8077"/>
                  </a:cubicBezTo>
                  <a:cubicBezTo>
                    <a:pt x="227202" y="12687"/>
                    <a:pt x="229514" y="19609"/>
                    <a:pt x="226047" y="28258"/>
                  </a:cubicBezTo>
                  <a:cubicBezTo>
                    <a:pt x="222593" y="36906"/>
                    <a:pt x="213360" y="47295"/>
                    <a:pt x="210477" y="58826"/>
                  </a:cubicBezTo>
                  <a:cubicBezTo>
                    <a:pt x="207594" y="70358"/>
                    <a:pt x="211061" y="83045"/>
                    <a:pt x="217970" y="95733"/>
                  </a:cubicBezTo>
                  <a:cubicBezTo>
                    <a:pt x="224891" y="108420"/>
                    <a:pt x="235280" y="121107"/>
                    <a:pt x="249110" y="132054"/>
                  </a:cubicBezTo>
                  <a:cubicBezTo>
                    <a:pt x="262953" y="143015"/>
                    <a:pt x="280250" y="152235"/>
                    <a:pt x="291782" y="163195"/>
                  </a:cubicBezTo>
                  <a:cubicBezTo>
                    <a:pt x="303326" y="174155"/>
                    <a:pt x="309092" y="186842"/>
                    <a:pt x="311975" y="204712"/>
                  </a:cubicBezTo>
                  <a:cubicBezTo>
                    <a:pt x="314858" y="222593"/>
                    <a:pt x="314858" y="245656"/>
                    <a:pt x="314858" y="268719"/>
                  </a:cubicBezTo>
                  <a:cubicBezTo>
                    <a:pt x="314858" y="291795"/>
                    <a:pt x="314858" y="314859"/>
                    <a:pt x="313703" y="336766"/>
                  </a:cubicBezTo>
                  <a:cubicBezTo>
                    <a:pt x="312547" y="358686"/>
                    <a:pt x="310235" y="379438"/>
                    <a:pt x="303326" y="390982"/>
                  </a:cubicBezTo>
                  <a:cubicBezTo>
                    <a:pt x="296405" y="402514"/>
                    <a:pt x="284873" y="404813"/>
                    <a:pt x="265264" y="407124"/>
                  </a:cubicBezTo>
                  <a:cubicBezTo>
                    <a:pt x="245656" y="409435"/>
                    <a:pt x="217970" y="411734"/>
                    <a:pt x="193179" y="411734"/>
                  </a:cubicBezTo>
                  <a:cubicBezTo>
                    <a:pt x="168389" y="411734"/>
                    <a:pt x="146469" y="409435"/>
                    <a:pt x="122250" y="408279"/>
                  </a:cubicBezTo>
                  <a:cubicBezTo>
                    <a:pt x="98031" y="407124"/>
                    <a:pt x="71501" y="407124"/>
                    <a:pt x="53048" y="403657"/>
                  </a:cubicBezTo>
                  <a:cubicBezTo>
                    <a:pt x="34595" y="400202"/>
                    <a:pt x="24219" y="393281"/>
                    <a:pt x="17881" y="379438"/>
                  </a:cubicBezTo>
                  <a:cubicBezTo>
                    <a:pt x="11531" y="365608"/>
                    <a:pt x="9220" y="344843"/>
                    <a:pt x="7493" y="320624"/>
                  </a:cubicBezTo>
                  <a:cubicBezTo>
                    <a:pt x="5766" y="296406"/>
                    <a:pt x="4610" y="268719"/>
                    <a:pt x="3454" y="243929"/>
                  </a:cubicBezTo>
                  <a:cubicBezTo>
                    <a:pt x="2311" y="219139"/>
                    <a:pt x="1155" y="197218"/>
                    <a:pt x="571" y="177610"/>
                  </a:cubicBezTo>
                  <a:cubicBezTo>
                    <a:pt x="0" y="158014"/>
                    <a:pt x="0" y="140703"/>
                    <a:pt x="4610" y="125717"/>
                  </a:cubicBezTo>
                  <a:cubicBezTo>
                    <a:pt x="9220" y="110719"/>
                    <a:pt x="18453" y="98032"/>
                    <a:pt x="24790" y="84201"/>
                  </a:cubicBezTo>
                  <a:cubicBezTo>
                    <a:pt x="31140" y="70358"/>
                    <a:pt x="34595" y="55359"/>
                    <a:pt x="42672" y="44412"/>
                  </a:cubicBezTo>
                  <a:cubicBezTo>
                    <a:pt x="50749" y="33452"/>
                    <a:pt x="63436" y="26531"/>
                    <a:pt x="76695" y="20181"/>
                  </a:cubicBezTo>
                  <a:cubicBezTo>
                    <a:pt x="89953" y="13843"/>
                    <a:pt x="103797" y="8077"/>
                    <a:pt x="118211" y="4623"/>
                  </a:cubicBezTo>
                  <a:cubicBezTo>
                    <a:pt x="132626" y="1156"/>
                    <a:pt x="147624" y="0"/>
                    <a:pt x="165494" y="58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1892">
              <a:extLst>
                <a:ext uri="{FF2B5EF4-FFF2-40B4-BE49-F238E27FC236}">
                  <a16:creationId xmlns:a16="http://schemas.microsoft.com/office/drawing/2014/main" id="{653A0357-A2F9-4AD8-92CD-C8F262CB1A1D}"/>
                </a:ext>
              </a:extLst>
            </p:cNvPr>
            <p:cNvSpPr/>
            <p:nvPr/>
          </p:nvSpPr>
          <p:spPr>
            <a:xfrm>
              <a:off x="7114108" y="130838"/>
              <a:ext cx="455562" cy="468097"/>
            </a:xfrm>
            <a:custGeom>
              <a:avLst/>
              <a:gdLst/>
              <a:ahLst/>
              <a:cxnLst/>
              <a:rect l="0" t="0" r="0" b="0"/>
              <a:pathLst>
                <a:path w="455562" h="468097">
                  <a:moveTo>
                    <a:pt x="165213" y="72"/>
                  </a:moveTo>
                  <a:cubicBezTo>
                    <a:pt x="166078" y="143"/>
                    <a:pt x="167234" y="2737"/>
                    <a:pt x="169545" y="7925"/>
                  </a:cubicBezTo>
                  <a:cubicBezTo>
                    <a:pt x="174155" y="18301"/>
                    <a:pt x="183376" y="39065"/>
                    <a:pt x="193764" y="60973"/>
                  </a:cubicBezTo>
                  <a:cubicBezTo>
                    <a:pt x="204140" y="82893"/>
                    <a:pt x="215671" y="105956"/>
                    <a:pt x="225476" y="126136"/>
                  </a:cubicBezTo>
                  <a:cubicBezTo>
                    <a:pt x="235280" y="146317"/>
                    <a:pt x="243358" y="163627"/>
                    <a:pt x="252578" y="183223"/>
                  </a:cubicBezTo>
                  <a:cubicBezTo>
                    <a:pt x="261811" y="202832"/>
                    <a:pt x="272187" y="224752"/>
                    <a:pt x="286601" y="243205"/>
                  </a:cubicBezTo>
                  <a:cubicBezTo>
                    <a:pt x="301016" y="261658"/>
                    <a:pt x="319469" y="276644"/>
                    <a:pt x="336194" y="291059"/>
                  </a:cubicBezTo>
                  <a:cubicBezTo>
                    <a:pt x="352920" y="305473"/>
                    <a:pt x="367906" y="319317"/>
                    <a:pt x="381178" y="331432"/>
                  </a:cubicBezTo>
                  <a:cubicBezTo>
                    <a:pt x="394437" y="343536"/>
                    <a:pt x="405968" y="353911"/>
                    <a:pt x="416929" y="366599"/>
                  </a:cubicBezTo>
                  <a:cubicBezTo>
                    <a:pt x="427889" y="379286"/>
                    <a:pt x="438264" y="394285"/>
                    <a:pt x="445186" y="409855"/>
                  </a:cubicBezTo>
                  <a:cubicBezTo>
                    <a:pt x="452107" y="425425"/>
                    <a:pt x="455562" y="441567"/>
                    <a:pt x="453251" y="451371"/>
                  </a:cubicBezTo>
                  <a:cubicBezTo>
                    <a:pt x="450952" y="461176"/>
                    <a:pt x="442875" y="464630"/>
                    <a:pt x="428460" y="466370"/>
                  </a:cubicBezTo>
                  <a:cubicBezTo>
                    <a:pt x="414045" y="468097"/>
                    <a:pt x="393281" y="468097"/>
                    <a:pt x="373100" y="467513"/>
                  </a:cubicBezTo>
                  <a:cubicBezTo>
                    <a:pt x="352920" y="466941"/>
                    <a:pt x="333311" y="465786"/>
                    <a:pt x="311976" y="464058"/>
                  </a:cubicBezTo>
                  <a:cubicBezTo>
                    <a:pt x="290640" y="462331"/>
                    <a:pt x="267577" y="460020"/>
                    <a:pt x="245656" y="458864"/>
                  </a:cubicBezTo>
                  <a:cubicBezTo>
                    <a:pt x="223748" y="457721"/>
                    <a:pt x="202984" y="457721"/>
                    <a:pt x="181648" y="454838"/>
                  </a:cubicBezTo>
                  <a:cubicBezTo>
                    <a:pt x="160312" y="451955"/>
                    <a:pt x="138405" y="446176"/>
                    <a:pt x="128601" y="436385"/>
                  </a:cubicBezTo>
                  <a:cubicBezTo>
                    <a:pt x="118796" y="426581"/>
                    <a:pt x="121107" y="412738"/>
                    <a:pt x="118796" y="400050"/>
                  </a:cubicBezTo>
                  <a:cubicBezTo>
                    <a:pt x="116484" y="387363"/>
                    <a:pt x="109563" y="375831"/>
                    <a:pt x="99771" y="368338"/>
                  </a:cubicBezTo>
                  <a:cubicBezTo>
                    <a:pt x="89967" y="360833"/>
                    <a:pt x="77280" y="357378"/>
                    <a:pt x="62865" y="355067"/>
                  </a:cubicBezTo>
                  <a:cubicBezTo>
                    <a:pt x="48438" y="352768"/>
                    <a:pt x="32296" y="351612"/>
                    <a:pt x="21336" y="346418"/>
                  </a:cubicBezTo>
                  <a:cubicBezTo>
                    <a:pt x="10389" y="341237"/>
                    <a:pt x="4623" y="332003"/>
                    <a:pt x="2311" y="319316"/>
                  </a:cubicBezTo>
                  <a:cubicBezTo>
                    <a:pt x="0" y="306629"/>
                    <a:pt x="1156" y="290487"/>
                    <a:pt x="1740" y="272034"/>
                  </a:cubicBezTo>
                  <a:cubicBezTo>
                    <a:pt x="2311" y="253581"/>
                    <a:pt x="2311" y="232816"/>
                    <a:pt x="2311" y="213792"/>
                  </a:cubicBezTo>
                  <a:cubicBezTo>
                    <a:pt x="2311" y="194754"/>
                    <a:pt x="2311" y="177457"/>
                    <a:pt x="9805" y="172276"/>
                  </a:cubicBezTo>
                  <a:cubicBezTo>
                    <a:pt x="17297" y="167081"/>
                    <a:pt x="32296" y="174003"/>
                    <a:pt x="48438" y="176886"/>
                  </a:cubicBezTo>
                  <a:cubicBezTo>
                    <a:pt x="64592" y="179768"/>
                    <a:pt x="81890" y="178613"/>
                    <a:pt x="96889" y="168809"/>
                  </a:cubicBezTo>
                  <a:cubicBezTo>
                    <a:pt x="111875" y="159004"/>
                    <a:pt x="124562" y="140551"/>
                    <a:pt x="133210" y="120371"/>
                  </a:cubicBezTo>
                  <a:cubicBezTo>
                    <a:pt x="141859" y="100190"/>
                    <a:pt x="146469" y="78270"/>
                    <a:pt x="151092" y="57518"/>
                  </a:cubicBezTo>
                  <a:cubicBezTo>
                    <a:pt x="155702" y="36754"/>
                    <a:pt x="160312" y="17145"/>
                    <a:pt x="162623" y="7353"/>
                  </a:cubicBezTo>
                  <a:cubicBezTo>
                    <a:pt x="163773" y="2451"/>
                    <a:pt x="164347" y="0"/>
                    <a:pt x="165213" y="7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893">
              <a:extLst>
                <a:ext uri="{FF2B5EF4-FFF2-40B4-BE49-F238E27FC236}">
                  <a16:creationId xmlns:a16="http://schemas.microsoft.com/office/drawing/2014/main" id="{FEE9640A-1C13-4613-9EA4-830EDC295B29}"/>
                </a:ext>
              </a:extLst>
            </p:cNvPr>
            <p:cNvSpPr/>
            <p:nvPr/>
          </p:nvSpPr>
          <p:spPr>
            <a:xfrm>
              <a:off x="6753123" y="531609"/>
              <a:ext cx="401358" cy="240325"/>
            </a:xfrm>
            <a:custGeom>
              <a:avLst/>
              <a:gdLst/>
              <a:ahLst/>
              <a:cxnLst/>
              <a:rect l="0" t="0" r="0" b="0"/>
              <a:pathLst>
                <a:path w="401358" h="240325">
                  <a:moveTo>
                    <a:pt x="103946" y="360"/>
                  </a:moveTo>
                  <a:cubicBezTo>
                    <a:pt x="117787" y="720"/>
                    <a:pt x="131769" y="1584"/>
                    <a:pt x="144742" y="2734"/>
                  </a:cubicBezTo>
                  <a:cubicBezTo>
                    <a:pt x="170688" y="5045"/>
                    <a:pt x="192608" y="8499"/>
                    <a:pt x="219711" y="10239"/>
                  </a:cubicBezTo>
                  <a:cubicBezTo>
                    <a:pt x="246812" y="11967"/>
                    <a:pt x="279108" y="11967"/>
                    <a:pt x="306210" y="11967"/>
                  </a:cubicBezTo>
                  <a:cubicBezTo>
                    <a:pt x="333311" y="11967"/>
                    <a:pt x="355219" y="11967"/>
                    <a:pt x="370218" y="18304"/>
                  </a:cubicBezTo>
                  <a:cubicBezTo>
                    <a:pt x="385204" y="24654"/>
                    <a:pt x="393281" y="37341"/>
                    <a:pt x="397320" y="54067"/>
                  </a:cubicBezTo>
                  <a:cubicBezTo>
                    <a:pt x="401358" y="70780"/>
                    <a:pt x="401358" y="91545"/>
                    <a:pt x="400203" y="115192"/>
                  </a:cubicBezTo>
                  <a:cubicBezTo>
                    <a:pt x="399047" y="138827"/>
                    <a:pt x="396735" y="165357"/>
                    <a:pt x="393853" y="187265"/>
                  </a:cubicBezTo>
                  <a:cubicBezTo>
                    <a:pt x="390970" y="209185"/>
                    <a:pt x="387515" y="226482"/>
                    <a:pt x="385204" y="229937"/>
                  </a:cubicBezTo>
                  <a:cubicBezTo>
                    <a:pt x="382905" y="233404"/>
                    <a:pt x="381750" y="223028"/>
                    <a:pt x="377140" y="214366"/>
                  </a:cubicBezTo>
                  <a:cubicBezTo>
                    <a:pt x="372517" y="205718"/>
                    <a:pt x="364452" y="198796"/>
                    <a:pt x="356946" y="197069"/>
                  </a:cubicBezTo>
                  <a:cubicBezTo>
                    <a:pt x="349453" y="195342"/>
                    <a:pt x="342532" y="198796"/>
                    <a:pt x="334467" y="206873"/>
                  </a:cubicBezTo>
                  <a:cubicBezTo>
                    <a:pt x="326390" y="214950"/>
                    <a:pt x="317157" y="227638"/>
                    <a:pt x="312547" y="233975"/>
                  </a:cubicBezTo>
                  <a:cubicBezTo>
                    <a:pt x="307937" y="240325"/>
                    <a:pt x="307937" y="240325"/>
                    <a:pt x="305054" y="235702"/>
                  </a:cubicBezTo>
                  <a:cubicBezTo>
                    <a:pt x="302171" y="231092"/>
                    <a:pt x="296405" y="221872"/>
                    <a:pt x="291211" y="214950"/>
                  </a:cubicBezTo>
                  <a:cubicBezTo>
                    <a:pt x="286030" y="208029"/>
                    <a:pt x="281407" y="203419"/>
                    <a:pt x="272758" y="197653"/>
                  </a:cubicBezTo>
                  <a:cubicBezTo>
                    <a:pt x="264109" y="191888"/>
                    <a:pt x="251422" y="184966"/>
                    <a:pt x="238735" y="178045"/>
                  </a:cubicBezTo>
                  <a:cubicBezTo>
                    <a:pt x="226047" y="171123"/>
                    <a:pt x="213361" y="164201"/>
                    <a:pt x="196062" y="157864"/>
                  </a:cubicBezTo>
                  <a:cubicBezTo>
                    <a:pt x="178766" y="151514"/>
                    <a:pt x="156858" y="145748"/>
                    <a:pt x="138976" y="142294"/>
                  </a:cubicBezTo>
                  <a:cubicBezTo>
                    <a:pt x="121095" y="138827"/>
                    <a:pt x="107265" y="137671"/>
                    <a:pt x="93421" y="137100"/>
                  </a:cubicBezTo>
                  <a:cubicBezTo>
                    <a:pt x="79578" y="136528"/>
                    <a:pt x="65736" y="136528"/>
                    <a:pt x="51905" y="140554"/>
                  </a:cubicBezTo>
                  <a:cubicBezTo>
                    <a:pt x="38062" y="144593"/>
                    <a:pt x="24219" y="152670"/>
                    <a:pt x="16726" y="153826"/>
                  </a:cubicBezTo>
                  <a:cubicBezTo>
                    <a:pt x="9233" y="154981"/>
                    <a:pt x="8077" y="149215"/>
                    <a:pt x="6922" y="138827"/>
                  </a:cubicBezTo>
                  <a:cubicBezTo>
                    <a:pt x="5766" y="128451"/>
                    <a:pt x="4611" y="113452"/>
                    <a:pt x="3467" y="98466"/>
                  </a:cubicBezTo>
                  <a:cubicBezTo>
                    <a:pt x="2311" y="83467"/>
                    <a:pt x="1156" y="68481"/>
                    <a:pt x="584" y="54067"/>
                  </a:cubicBezTo>
                  <a:cubicBezTo>
                    <a:pt x="0" y="39640"/>
                    <a:pt x="0" y="25810"/>
                    <a:pt x="9804" y="16577"/>
                  </a:cubicBezTo>
                  <a:cubicBezTo>
                    <a:pt x="19609" y="7357"/>
                    <a:pt x="39218" y="2734"/>
                    <a:pt x="64008" y="1007"/>
                  </a:cubicBezTo>
                  <a:cubicBezTo>
                    <a:pt x="76410" y="143"/>
                    <a:pt x="90107" y="0"/>
                    <a:pt x="103946" y="3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1894">
              <a:extLst>
                <a:ext uri="{FF2B5EF4-FFF2-40B4-BE49-F238E27FC236}">
                  <a16:creationId xmlns:a16="http://schemas.microsoft.com/office/drawing/2014/main" id="{FB121E92-083D-499F-8741-FF2FF66D9941}"/>
                </a:ext>
              </a:extLst>
            </p:cNvPr>
            <p:cNvSpPr/>
            <p:nvPr/>
          </p:nvSpPr>
          <p:spPr>
            <a:xfrm>
              <a:off x="7083983" y="239144"/>
              <a:ext cx="3467" cy="273812"/>
            </a:xfrm>
            <a:custGeom>
              <a:avLst/>
              <a:gdLst/>
              <a:ahLst/>
              <a:cxnLst/>
              <a:rect l="0" t="0" r="0" b="0"/>
              <a:pathLst>
                <a:path w="3467" h="273812">
                  <a:moveTo>
                    <a:pt x="0" y="273812"/>
                  </a:moveTo>
                  <a:lnTo>
                    <a:pt x="346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1895">
              <a:extLst>
                <a:ext uri="{FF2B5EF4-FFF2-40B4-BE49-F238E27FC236}">
                  <a16:creationId xmlns:a16="http://schemas.microsoft.com/office/drawing/2014/main" id="{40DF72A0-7F5A-4921-8BB9-904A8C915A7D}"/>
                </a:ext>
              </a:extLst>
            </p:cNvPr>
            <p:cNvSpPr/>
            <p:nvPr/>
          </p:nvSpPr>
          <p:spPr>
            <a:xfrm>
              <a:off x="7194893" y="603075"/>
              <a:ext cx="415912" cy="30036"/>
            </a:xfrm>
            <a:custGeom>
              <a:avLst/>
              <a:gdLst/>
              <a:ahLst/>
              <a:cxnLst/>
              <a:rect l="0" t="0" r="0" b="0"/>
              <a:pathLst>
                <a:path w="415912" h="30036">
                  <a:moveTo>
                    <a:pt x="0" y="0"/>
                  </a:moveTo>
                  <a:cubicBezTo>
                    <a:pt x="0" y="0"/>
                    <a:pt x="0" y="0"/>
                    <a:pt x="47371" y="4039"/>
                  </a:cubicBezTo>
                  <a:cubicBezTo>
                    <a:pt x="94742" y="8077"/>
                    <a:pt x="189471" y="16167"/>
                    <a:pt x="239737" y="20790"/>
                  </a:cubicBezTo>
                  <a:cubicBezTo>
                    <a:pt x="289992" y="25413"/>
                    <a:pt x="295770" y="26569"/>
                    <a:pt x="303276" y="24829"/>
                  </a:cubicBezTo>
                  <a:cubicBezTo>
                    <a:pt x="310781" y="23102"/>
                    <a:pt x="320027" y="18479"/>
                    <a:pt x="329273" y="16168"/>
                  </a:cubicBezTo>
                  <a:cubicBezTo>
                    <a:pt x="338506" y="13857"/>
                    <a:pt x="347751" y="13857"/>
                    <a:pt x="356412" y="17323"/>
                  </a:cubicBezTo>
                  <a:cubicBezTo>
                    <a:pt x="365086" y="20791"/>
                    <a:pt x="373176" y="27725"/>
                    <a:pt x="379526" y="28880"/>
                  </a:cubicBezTo>
                  <a:cubicBezTo>
                    <a:pt x="385876" y="30036"/>
                    <a:pt x="390499" y="25413"/>
                    <a:pt x="396278" y="23102"/>
                  </a:cubicBezTo>
                  <a:cubicBezTo>
                    <a:pt x="402056" y="20791"/>
                    <a:pt x="408991" y="20791"/>
                    <a:pt x="412445" y="20791"/>
                  </a:cubicBezTo>
                  <a:cubicBezTo>
                    <a:pt x="415912" y="20791"/>
                    <a:pt x="415912" y="20791"/>
                    <a:pt x="415912" y="207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896">
              <a:extLst>
                <a:ext uri="{FF2B5EF4-FFF2-40B4-BE49-F238E27FC236}">
                  <a16:creationId xmlns:a16="http://schemas.microsoft.com/office/drawing/2014/main" id="{1A2DB92C-482A-49D8-B455-DB0E2EDF57EA}"/>
                </a:ext>
              </a:extLst>
            </p:cNvPr>
            <p:cNvSpPr/>
            <p:nvPr/>
          </p:nvSpPr>
          <p:spPr>
            <a:xfrm>
              <a:off x="7187971" y="786768"/>
              <a:ext cx="301537" cy="173292"/>
            </a:xfrm>
            <a:custGeom>
              <a:avLst/>
              <a:gdLst/>
              <a:ahLst/>
              <a:cxnLst/>
              <a:rect l="0" t="0" r="0" b="0"/>
              <a:pathLst>
                <a:path w="301537" h="173292">
                  <a:moveTo>
                    <a:pt x="0" y="0"/>
                  </a:moveTo>
                  <a:cubicBezTo>
                    <a:pt x="0" y="0"/>
                    <a:pt x="0" y="0"/>
                    <a:pt x="2311" y="1727"/>
                  </a:cubicBezTo>
                  <a:cubicBezTo>
                    <a:pt x="4611" y="3467"/>
                    <a:pt x="9234" y="6934"/>
                    <a:pt x="14440" y="8090"/>
                  </a:cubicBezTo>
                  <a:cubicBezTo>
                    <a:pt x="19634" y="9246"/>
                    <a:pt x="25413" y="8090"/>
                    <a:pt x="29452" y="10389"/>
                  </a:cubicBezTo>
                  <a:cubicBezTo>
                    <a:pt x="33503" y="12700"/>
                    <a:pt x="35814" y="18478"/>
                    <a:pt x="39853" y="20219"/>
                  </a:cubicBezTo>
                  <a:cubicBezTo>
                    <a:pt x="43892" y="21946"/>
                    <a:pt x="49670" y="19634"/>
                    <a:pt x="55449" y="20219"/>
                  </a:cubicBezTo>
                  <a:cubicBezTo>
                    <a:pt x="61227" y="20790"/>
                    <a:pt x="67005" y="24257"/>
                    <a:pt x="71044" y="30035"/>
                  </a:cubicBezTo>
                  <a:cubicBezTo>
                    <a:pt x="75095" y="35814"/>
                    <a:pt x="77407" y="43904"/>
                    <a:pt x="83757" y="50254"/>
                  </a:cubicBezTo>
                  <a:cubicBezTo>
                    <a:pt x="90107" y="56604"/>
                    <a:pt x="100508" y="61227"/>
                    <a:pt x="109169" y="66434"/>
                  </a:cubicBezTo>
                  <a:cubicBezTo>
                    <a:pt x="117831" y="71628"/>
                    <a:pt x="124765" y="77407"/>
                    <a:pt x="131699" y="78562"/>
                  </a:cubicBezTo>
                  <a:cubicBezTo>
                    <a:pt x="138633" y="79718"/>
                    <a:pt x="145568" y="76251"/>
                    <a:pt x="153657" y="75095"/>
                  </a:cubicBezTo>
                  <a:cubicBezTo>
                    <a:pt x="161735" y="73939"/>
                    <a:pt x="170980" y="75095"/>
                    <a:pt x="180797" y="75666"/>
                  </a:cubicBezTo>
                  <a:cubicBezTo>
                    <a:pt x="190627" y="76251"/>
                    <a:pt x="201016" y="76251"/>
                    <a:pt x="213144" y="77978"/>
                  </a:cubicBezTo>
                  <a:cubicBezTo>
                    <a:pt x="225285" y="79718"/>
                    <a:pt x="239141" y="83185"/>
                    <a:pt x="246076" y="87795"/>
                  </a:cubicBezTo>
                  <a:cubicBezTo>
                    <a:pt x="253009" y="92418"/>
                    <a:pt x="253009" y="98196"/>
                    <a:pt x="254165" y="106858"/>
                  </a:cubicBezTo>
                  <a:cubicBezTo>
                    <a:pt x="255321" y="115532"/>
                    <a:pt x="257632" y="127076"/>
                    <a:pt x="261100" y="135166"/>
                  </a:cubicBezTo>
                  <a:cubicBezTo>
                    <a:pt x="264567" y="143256"/>
                    <a:pt x="269177" y="147879"/>
                    <a:pt x="276110" y="153657"/>
                  </a:cubicBezTo>
                  <a:cubicBezTo>
                    <a:pt x="283045" y="159436"/>
                    <a:pt x="292291" y="166358"/>
                    <a:pt x="296914" y="169825"/>
                  </a:cubicBezTo>
                  <a:cubicBezTo>
                    <a:pt x="301537" y="173292"/>
                    <a:pt x="301537" y="173292"/>
                    <a:pt x="301537" y="17329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1897">
              <a:extLst>
                <a:ext uri="{FF2B5EF4-FFF2-40B4-BE49-F238E27FC236}">
                  <a16:creationId xmlns:a16="http://schemas.microsoft.com/office/drawing/2014/main" id="{5EED3E46-5301-421B-9729-2F7511E54660}"/>
                </a:ext>
              </a:extLst>
            </p:cNvPr>
            <p:cNvSpPr/>
            <p:nvPr/>
          </p:nvSpPr>
          <p:spPr>
            <a:xfrm>
              <a:off x="6702730" y="180229"/>
              <a:ext cx="31204" cy="568414"/>
            </a:xfrm>
            <a:custGeom>
              <a:avLst/>
              <a:gdLst/>
              <a:ahLst/>
              <a:cxnLst/>
              <a:rect l="0" t="0" r="0" b="0"/>
              <a:pathLst>
                <a:path w="31204" h="568414">
                  <a:moveTo>
                    <a:pt x="0" y="0"/>
                  </a:moveTo>
                  <a:lnTo>
                    <a:pt x="31204" y="56841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1898">
              <a:extLst>
                <a:ext uri="{FF2B5EF4-FFF2-40B4-BE49-F238E27FC236}">
                  <a16:creationId xmlns:a16="http://schemas.microsoft.com/office/drawing/2014/main" id="{26987D8D-CE0E-4187-B9CE-4A91897F0E05}"/>
                </a:ext>
              </a:extLst>
            </p:cNvPr>
            <p:cNvSpPr/>
            <p:nvPr/>
          </p:nvSpPr>
          <p:spPr>
            <a:xfrm>
              <a:off x="6720929" y="512956"/>
              <a:ext cx="476567" cy="0"/>
            </a:xfrm>
            <a:custGeom>
              <a:avLst/>
              <a:gdLst/>
              <a:ahLst/>
              <a:cxnLst/>
              <a:rect l="0" t="0" r="0" b="0"/>
              <a:pathLst>
                <a:path w="476567">
                  <a:moveTo>
                    <a:pt x="4765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69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0A55B-A4D1-40EC-81B9-D65FDA15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Remaining Values (MRV)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7A597-0B5E-4ED7-832C-1635534A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900"/>
            <a:ext cx="10515600" cy="129671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Given a variable, choose the least constraining value:</a:t>
            </a:r>
          </a:p>
          <a:p>
            <a:pPr marL="0" indent="0">
              <a:buNone/>
            </a:pPr>
            <a:r>
              <a:rPr lang="en-US" altLang="zh-CN" sz="2400" dirty="0"/>
              <a:t>     the one that rules out the fewest values in the remaining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5D4D8-67B7-4F9A-94A7-CCB54095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101" name="Group 31046">
            <a:extLst>
              <a:ext uri="{FF2B5EF4-FFF2-40B4-BE49-F238E27FC236}">
                <a16:creationId xmlns:a16="http://schemas.microsoft.com/office/drawing/2014/main" id="{02041491-6085-46B8-9235-0CDD2272DC1A}"/>
              </a:ext>
            </a:extLst>
          </p:cNvPr>
          <p:cNvGrpSpPr/>
          <p:nvPr/>
        </p:nvGrpSpPr>
        <p:grpSpPr>
          <a:xfrm>
            <a:off x="2244288" y="2155118"/>
            <a:ext cx="10515600" cy="2668236"/>
            <a:chOff x="0" y="0"/>
            <a:chExt cx="8552806" cy="1838159"/>
          </a:xfrm>
        </p:grpSpPr>
        <p:sp>
          <p:nvSpPr>
            <p:cNvPr id="102" name="Shape 1940">
              <a:extLst>
                <a:ext uri="{FF2B5EF4-FFF2-40B4-BE49-F238E27FC236}">
                  <a16:creationId xmlns:a16="http://schemas.microsoft.com/office/drawing/2014/main" id="{C093F81F-89F2-4EA0-86B7-C0B10BBE1CEA}"/>
                </a:ext>
              </a:extLst>
            </p:cNvPr>
            <p:cNvSpPr/>
            <p:nvPr/>
          </p:nvSpPr>
          <p:spPr>
            <a:xfrm>
              <a:off x="0" y="529663"/>
              <a:ext cx="1058532" cy="759638"/>
            </a:xfrm>
            <a:custGeom>
              <a:avLst/>
              <a:gdLst/>
              <a:ahLst/>
              <a:cxnLst/>
              <a:rect l="0" t="0" r="0" b="0"/>
              <a:pathLst>
                <a:path w="1058532" h="759638">
                  <a:moveTo>
                    <a:pt x="476644" y="43777"/>
                  </a:moveTo>
                  <a:cubicBezTo>
                    <a:pt x="469570" y="46876"/>
                    <a:pt x="458965" y="48641"/>
                    <a:pt x="445694" y="51739"/>
                  </a:cubicBezTo>
                  <a:cubicBezTo>
                    <a:pt x="432435" y="54826"/>
                    <a:pt x="416509" y="59258"/>
                    <a:pt x="404571" y="71196"/>
                  </a:cubicBezTo>
                  <a:cubicBezTo>
                    <a:pt x="392633" y="83134"/>
                    <a:pt x="384683" y="102590"/>
                    <a:pt x="382473" y="114528"/>
                  </a:cubicBezTo>
                  <a:cubicBezTo>
                    <a:pt x="380264" y="126466"/>
                    <a:pt x="383794" y="130886"/>
                    <a:pt x="385559" y="133096"/>
                  </a:cubicBezTo>
                  <a:cubicBezTo>
                    <a:pt x="387337" y="135306"/>
                    <a:pt x="387337" y="135306"/>
                    <a:pt x="378485" y="135306"/>
                  </a:cubicBezTo>
                  <a:cubicBezTo>
                    <a:pt x="369646" y="135306"/>
                    <a:pt x="351955" y="135306"/>
                    <a:pt x="343116" y="135306"/>
                  </a:cubicBezTo>
                  <a:cubicBezTo>
                    <a:pt x="334277" y="135306"/>
                    <a:pt x="334277" y="135306"/>
                    <a:pt x="334277" y="131762"/>
                  </a:cubicBezTo>
                  <a:cubicBezTo>
                    <a:pt x="334277" y="128232"/>
                    <a:pt x="334277" y="121158"/>
                    <a:pt x="325869" y="114960"/>
                  </a:cubicBezTo>
                  <a:cubicBezTo>
                    <a:pt x="317474" y="108776"/>
                    <a:pt x="300672" y="103467"/>
                    <a:pt x="286956" y="99047"/>
                  </a:cubicBezTo>
                  <a:cubicBezTo>
                    <a:pt x="273253" y="94628"/>
                    <a:pt x="262649" y="91084"/>
                    <a:pt x="249377" y="95948"/>
                  </a:cubicBezTo>
                  <a:cubicBezTo>
                    <a:pt x="236118" y="100812"/>
                    <a:pt x="220193" y="114084"/>
                    <a:pt x="208255" y="129108"/>
                  </a:cubicBezTo>
                  <a:cubicBezTo>
                    <a:pt x="196317" y="144145"/>
                    <a:pt x="188366" y="160947"/>
                    <a:pt x="180848" y="175095"/>
                  </a:cubicBezTo>
                  <a:cubicBezTo>
                    <a:pt x="173330" y="189242"/>
                    <a:pt x="166256" y="200749"/>
                    <a:pt x="155639" y="210909"/>
                  </a:cubicBezTo>
                  <a:cubicBezTo>
                    <a:pt x="145034" y="221081"/>
                    <a:pt x="130873" y="229920"/>
                    <a:pt x="116725" y="240093"/>
                  </a:cubicBezTo>
                  <a:cubicBezTo>
                    <a:pt x="102578" y="250266"/>
                    <a:pt x="88430" y="261760"/>
                    <a:pt x="78257" y="269723"/>
                  </a:cubicBezTo>
                  <a:cubicBezTo>
                    <a:pt x="68097" y="277685"/>
                    <a:pt x="61899" y="282105"/>
                    <a:pt x="53060" y="288734"/>
                  </a:cubicBezTo>
                  <a:cubicBezTo>
                    <a:pt x="44221" y="295364"/>
                    <a:pt x="32715" y="304203"/>
                    <a:pt x="23431" y="313931"/>
                  </a:cubicBezTo>
                  <a:cubicBezTo>
                    <a:pt x="14147" y="323659"/>
                    <a:pt x="7074" y="334277"/>
                    <a:pt x="3543" y="346215"/>
                  </a:cubicBezTo>
                  <a:cubicBezTo>
                    <a:pt x="0" y="358153"/>
                    <a:pt x="0" y="371411"/>
                    <a:pt x="889" y="385127"/>
                  </a:cubicBezTo>
                  <a:cubicBezTo>
                    <a:pt x="1765" y="398831"/>
                    <a:pt x="3543" y="412978"/>
                    <a:pt x="8407" y="423595"/>
                  </a:cubicBezTo>
                  <a:cubicBezTo>
                    <a:pt x="13271" y="434200"/>
                    <a:pt x="21222" y="441274"/>
                    <a:pt x="28740" y="452780"/>
                  </a:cubicBezTo>
                  <a:cubicBezTo>
                    <a:pt x="36258" y="464274"/>
                    <a:pt x="43332" y="480187"/>
                    <a:pt x="50851" y="492570"/>
                  </a:cubicBezTo>
                  <a:cubicBezTo>
                    <a:pt x="58369" y="504952"/>
                    <a:pt x="66319" y="513791"/>
                    <a:pt x="74282" y="525729"/>
                  </a:cubicBezTo>
                  <a:cubicBezTo>
                    <a:pt x="82245" y="537667"/>
                    <a:pt x="90195" y="552704"/>
                    <a:pt x="97282" y="567296"/>
                  </a:cubicBezTo>
                  <a:cubicBezTo>
                    <a:pt x="104356" y="581888"/>
                    <a:pt x="110541" y="596036"/>
                    <a:pt x="115405" y="606641"/>
                  </a:cubicBezTo>
                  <a:cubicBezTo>
                    <a:pt x="120269" y="617258"/>
                    <a:pt x="123799" y="624332"/>
                    <a:pt x="122924" y="631850"/>
                  </a:cubicBezTo>
                  <a:cubicBezTo>
                    <a:pt x="122034" y="639368"/>
                    <a:pt x="116725" y="647319"/>
                    <a:pt x="112306" y="652628"/>
                  </a:cubicBezTo>
                  <a:cubicBezTo>
                    <a:pt x="107886" y="657936"/>
                    <a:pt x="104356" y="660590"/>
                    <a:pt x="103467" y="663244"/>
                  </a:cubicBezTo>
                  <a:cubicBezTo>
                    <a:pt x="102578" y="665899"/>
                    <a:pt x="104356" y="668553"/>
                    <a:pt x="110985" y="671195"/>
                  </a:cubicBezTo>
                  <a:cubicBezTo>
                    <a:pt x="117615" y="673849"/>
                    <a:pt x="129108" y="676503"/>
                    <a:pt x="141046" y="676059"/>
                  </a:cubicBezTo>
                  <a:cubicBezTo>
                    <a:pt x="152984" y="675627"/>
                    <a:pt x="165367" y="672084"/>
                    <a:pt x="173775" y="668985"/>
                  </a:cubicBezTo>
                  <a:cubicBezTo>
                    <a:pt x="182169" y="665899"/>
                    <a:pt x="186589" y="663244"/>
                    <a:pt x="197206" y="657047"/>
                  </a:cubicBezTo>
                  <a:cubicBezTo>
                    <a:pt x="207810" y="650862"/>
                    <a:pt x="224612" y="641134"/>
                    <a:pt x="237439" y="635381"/>
                  </a:cubicBezTo>
                  <a:cubicBezTo>
                    <a:pt x="250266" y="629640"/>
                    <a:pt x="259106" y="627875"/>
                    <a:pt x="267945" y="626542"/>
                  </a:cubicBezTo>
                  <a:cubicBezTo>
                    <a:pt x="276796" y="625221"/>
                    <a:pt x="285635" y="624332"/>
                    <a:pt x="294474" y="621233"/>
                  </a:cubicBezTo>
                  <a:cubicBezTo>
                    <a:pt x="303326" y="618147"/>
                    <a:pt x="312166" y="612838"/>
                    <a:pt x="323660" y="606209"/>
                  </a:cubicBezTo>
                  <a:cubicBezTo>
                    <a:pt x="335153" y="599567"/>
                    <a:pt x="349301" y="591617"/>
                    <a:pt x="364337" y="583654"/>
                  </a:cubicBezTo>
                  <a:cubicBezTo>
                    <a:pt x="379375" y="575691"/>
                    <a:pt x="395288" y="567741"/>
                    <a:pt x="406781" y="561099"/>
                  </a:cubicBezTo>
                  <a:cubicBezTo>
                    <a:pt x="418287" y="554469"/>
                    <a:pt x="425361" y="549161"/>
                    <a:pt x="438620" y="546074"/>
                  </a:cubicBezTo>
                  <a:cubicBezTo>
                    <a:pt x="451891" y="542976"/>
                    <a:pt x="471347" y="542087"/>
                    <a:pt x="487261" y="541642"/>
                  </a:cubicBezTo>
                  <a:cubicBezTo>
                    <a:pt x="503174" y="541210"/>
                    <a:pt x="515556" y="541210"/>
                    <a:pt x="529260" y="544297"/>
                  </a:cubicBezTo>
                  <a:cubicBezTo>
                    <a:pt x="542976" y="547396"/>
                    <a:pt x="557999" y="553593"/>
                    <a:pt x="571271" y="562432"/>
                  </a:cubicBezTo>
                  <a:cubicBezTo>
                    <a:pt x="584530" y="571272"/>
                    <a:pt x="596037" y="582765"/>
                    <a:pt x="605320" y="596037"/>
                  </a:cubicBezTo>
                  <a:cubicBezTo>
                    <a:pt x="614604" y="609295"/>
                    <a:pt x="621678" y="624332"/>
                    <a:pt x="626542" y="634061"/>
                  </a:cubicBezTo>
                  <a:cubicBezTo>
                    <a:pt x="631406" y="643789"/>
                    <a:pt x="634060" y="648209"/>
                    <a:pt x="635381" y="650418"/>
                  </a:cubicBezTo>
                  <a:cubicBezTo>
                    <a:pt x="636715" y="652628"/>
                    <a:pt x="636715" y="652628"/>
                    <a:pt x="638925" y="649097"/>
                  </a:cubicBezTo>
                  <a:cubicBezTo>
                    <a:pt x="641135" y="645554"/>
                    <a:pt x="645554" y="638480"/>
                    <a:pt x="650862" y="629641"/>
                  </a:cubicBezTo>
                  <a:cubicBezTo>
                    <a:pt x="656171" y="620802"/>
                    <a:pt x="662356" y="610184"/>
                    <a:pt x="665887" y="604000"/>
                  </a:cubicBezTo>
                  <a:cubicBezTo>
                    <a:pt x="669430" y="597802"/>
                    <a:pt x="670319" y="596037"/>
                    <a:pt x="671195" y="595592"/>
                  </a:cubicBezTo>
                  <a:cubicBezTo>
                    <a:pt x="672084" y="595148"/>
                    <a:pt x="672973" y="596037"/>
                    <a:pt x="674739" y="600011"/>
                  </a:cubicBezTo>
                  <a:cubicBezTo>
                    <a:pt x="676504" y="604000"/>
                    <a:pt x="679158" y="611074"/>
                    <a:pt x="680923" y="619024"/>
                  </a:cubicBezTo>
                  <a:cubicBezTo>
                    <a:pt x="682689" y="626987"/>
                    <a:pt x="683578" y="635826"/>
                    <a:pt x="686677" y="645999"/>
                  </a:cubicBezTo>
                  <a:cubicBezTo>
                    <a:pt x="689775" y="656171"/>
                    <a:pt x="695071" y="667665"/>
                    <a:pt x="700380" y="679158"/>
                  </a:cubicBezTo>
                  <a:cubicBezTo>
                    <a:pt x="705688" y="690652"/>
                    <a:pt x="710997" y="702158"/>
                    <a:pt x="718069" y="710552"/>
                  </a:cubicBezTo>
                  <a:cubicBezTo>
                    <a:pt x="725144" y="718960"/>
                    <a:pt x="733983" y="724256"/>
                    <a:pt x="745032" y="730009"/>
                  </a:cubicBezTo>
                  <a:cubicBezTo>
                    <a:pt x="756094" y="735762"/>
                    <a:pt x="769353" y="741947"/>
                    <a:pt x="778636" y="746366"/>
                  </a:cubicBezTo>
                  <a:cubicBezTo>
                    <a:pt x="787933" y="750786"/>
                    <a:pt x="793228" y="753440"/>
                    <a:pt x="800747" y="752120"/>
                  </a:cubicBezTo>
                  <a:cubicBezTo>
                    <a:pt x="808265" y="750786"/>
                    <a:pt x="817994" y="745490"/>
                    <a:pt x="827722" y="746366"/>
                  </a:cubicBezTo>
                  <a:cubicBezTo>
                    <a:pt x="837450" y="747256"/>
                    <a:pt x="847178" y="754329"/>
                    <a:pt x="857351" y="756984"/>
                  </a:cubicBezTo>
                  <a:cubicBezTo>
                    <a:pt x="867511" y="759638"/>
                    <a:pt x="878128" y="757860"/>
                    <a:pt x="889177" y="754329"/>
                  </a:cubicBezTo>
                  <a:cubicBezTo>
                    <a:pt x="900239" y="750786"/>
                    <a:pt x="911732" y="745490"/>
                    <a:pt x="923226" y="742836"/>
                  </a:cubicBezTo>
                  <a:cubicBezTo>
                    <a:pt x="934720" y="740182"/>
                    <a:pt x="946226" y="740182"/>
                    <a:pt x="953731" y="739737"/>
                  </a:cubicBezTo>
                  <a:cubicBezTo>
                    <a:pt x="961249" y="739293"/>
                    <a:pt x="964792" y="738404"/>
                    <a:pt x="968324" y="733108"/>
                  </a:cubicBezTo>
                  <a:cubicBezTo>
                    <a:pt x="971867" y="727799"/>
                    <a:pt x="975397" y="718071"/>
                    <a:pt x="979386" y="707454"/>
                  </a:cubicBezTo>
                  <a:cubicBezTo>
                    <a:pt x="983361" y="696849"/>
                    <a:pt x="987781" y="685356"/>
                    <a:pt x="993089" y="672529"/>
                  </a:cubicBezTo>
                  <a:cubicBezTo>
                    <a:pt x="998397" y="659702"/>
                    <a:pt x="1004583" y="645554"/>
                    <a:pt x="1012101" y="629196"/>
                  </a:cubicBezTo>
                  <a:cubicBezTo>
                    <a:pt x="1019620" y="612839"/>
                    <a:pt x="1028459" y="594271"/>
                    <a:pt x="1035533" y="579679"/>
                  </a:cubicBezTo>
                  <a:cubicBezTo>
                    <a:pt x="1042606" y="565086"/>
                    <a:pt x="1047915" y="554470"/>
                    <a:pt x="1051903" y="538112"/>
                  </a:cubicBezTo>
                  <a:cubicBezTo>
                    <a:pt x="1055878" y="521754"/>
                    <a:pt x="1058532" y="499644"/>
                    <a:pt x="1058532" y="479743"/>
                  </a:cubicBezTo>
                  <a:cubicBezTo>
                    <a:pt x="1058532" y="459855"/>
                    <a:pt x="1055878" y="442164"/>
                    <a:pt x="1051903" y="427127"/>
                  </a:cubicBezTo>
                  <a:cubicBezTo>
                    <a:pt x="1047915" y="412102"/>
                    <a:pt x="1042606" y="399720"/>
                    <a:pt x="1037310" y="389103"/>
                  </a:cubicBezTo>
                  <a:cubicBezTo>
                    <a:pt x="1032002" y="378498"/>
                    <a:pt x="1026693" y="369646"/>
                    <a:pt x="1019620" y="361252"/>
                  </a:cubicBezTo>
                  <a:cubicBezTo>
                    <a:pt x="1012545" y="352844"/>
                    <a:pt x="1003706" y="344894"/>
                    <a:pt x="989114" y="333832"/>
                  </a:cubicBezTo>
                  <a:cubicBezTo>
                    <a:pt x="974522" y="322783"/>
                    <a:pt x="954177" y="308635"/>
                    <a:pt x="940473" y="294920"/>
                  </a:cubicBezTo>
                  <a:cubicBezTo>
                    <a:pt x="926770" y="281216"/>
                    <a:pt x="919696" y="267957"/>
                    <a:pt x="911289" y="252921"/>
                  </a:cubicBezTo>
                  <a:cubicBezTo>
                    <a:pt x="902894" y="237884"/>
                    <a:pt x="893166" y="221082"/>
                    <a:pt x="886968" y="203391"/>
                  </a:cubicBezTo>
                  <a:cubicBezTo>
                    <a:pt x="880783" y="185712"/>
                    <a:pt x="878129" y="167145"/>
                    <a:pt x="875030" y="149010"/>
                  </a:cubicBezTo>
                  <a:cubicBezTo>
                    <a:pt x="871944" y="130887"/>
                    <a:pt x="868401" y="113195"/>
                    <a:pt x="860882" y="107886"/>
                  </a:cubicBezTo>
                  <a:cubicBezTo>
                    <a:pt x="853364" y="102591"/>
                    <a:pt x="841870" y="109665"/>
                    <a:pt x="833907" y="98603"/>
                  </a:cubicBezTo>
                  <a:cubicBezTo>
                    <a:pt x="825957" y="87554"/>
                    <a:pt x="821537" y="58369"/>
                    <a:pt x="817549" y="37148"/>
                  </a:cubicBezTo>
                  <a:cubicBezTo>
                    <a:pt x="813574" y="15926"/>
                    <a:pt x="810031" y="2654"/>
                    <a:pt x="807390" y="1334"/>
                  </a:cubicBezTo>
                  <a:cubicBezTo>
                    <a:pt x="804735" y="0"/>
                    <a:pt x="802958" y="10618"/>
                    <a:pt x="800747" y="18136"/>
                  </a:cubicBezTo>
                  <a:cubicBezTo>
                    <a:pt x="798538" y="25654"/>
                    <a:pt x="795883" y="30074"/>
                    <a:pt x="792797" y="38913"/>
                  </a:cubicBezTo>
                  <a:cubicBezTo>
                    <a:pt x="789699" y="47752"/>
                    <a:pt x="786156" y="61024"/>
                    <a:pt x="782624" y="73406"/>
                  </a:cubicBezTo>
                  <a:cubicBezTo>
                    <a:pt x="779081" y="85789"/>
                    <a:pt x="775551" y="97282"/>
                    <a:pt x="771563" y="113195"/>
                  </a:cubicBezTo>
                  <a:cubicBezTo>
                    <a:pt x="767588" y="129108"/>
                    <a:pt x="763168" y="149454"/>
                    <a:pt x="760514" y="161836"/>
                  </a:cubicBezTo>
                  <a:cubicBezTo>
                    <a:pt x="757860" y="174219"/>
                    <a:pt x="756983" y="178639"/>
                    <a:pt x="753885" y="184379"/>
                  </a:cubicBezTo>
                  <a:cubicBezTo>
                    <a:pt x="750786" y="190132"/>
                    <a:pt x="745477" y="197206"/>
                    <a:pt x="740181" y="202514"/>
                  </a:cubicBezTo>
                  <a:cubicBezTo>
                    <a:pt x="734872" y="207823"/>
                    <a:pt x="729564" y="211354"/>
                    <a:pt x="723811" y="212243"/>
                  </a:cubicBezTo>
                  <a:cubicBezTo>
                    <a:pt x="718070" y="213119"/>
                    <a:pt x="711873" y="211354"/>
                    <a:pt x="704355" y="208255"/>
                  </a:cubicBezTo>
                  <a:cubicBezTo>
                    <a:pt x="696849" y="205169"/>
                    <a:pt x="687998" y="200749"/>
                    <a:pt x="665455" y="187478"/>
                  </a:cubicBezTo>
                  <a:cubicBezTo>
                    <a:pt x="642900" y="174219"/>
                    <a:pt x="606641" y="152108"/>
                    <a:pt x="588518" y="141046"/>
                  </a:cubicBezTo>
                  <a:cubicBezTo>
                    <a:pt x="570382" y="129997"/>
                    <a:pt x="570382" y="129997"/>
                    <a:pt x="577025" y="124689"/>
                  </a:cubicBezTo>
                  <a:cubicBezTo>
                    <a:pt x="583654" y="119393"/>
                    <a:pt x="596912" y="108776"/>
                    <a:pt x="604876" y="100368"/>
                  </a:cubicBezTo>
                  <a:cubicBezTo>
                    <a:pt x="612839" y="91974"/>
                    <a:pt x="615480" y="85789"/>
                    <a:pt x="620789" y="80035"/>
                  </a:cubicBezTo>
                  <a:cubicBezTo>
                    <a:pt x="626097" y="74282"/>
                    <a:pt x="634060" y="68986"/>
                    <a:pt x="638925" y="63678"/>
                  </a:cubicBezTo>
                  <a:cubicBezTo>
                    <a:pt x="643789" y="58369"/>
                    <a:pt x="645554" y="53061"/>
                    <a:pt x="644233" y="50851"/>
                  </a:cubicBezTo>
                  <a:cubicBezTo>
                    <a:pt x="642900" y="48641"/>
                    <a:pt x="638480" y="49530"/>
                    <a:pt x="624332" y="50406"/>
                  </a:cubicBezTo>
                  <a:cubicBezTo>
                    <a:pt x="610184" y="51296"/>
                    <a:pt x="586308" y="52184"/>
                    <a:pt x="567296" y="49962"/>
                  </a:cubicBezTo>
                  <a:cubicBezTo>
                    <a:pt x="548272" y="47752"/>
                    <a:pt x="534124" y="42456"/>
                    <a:pt x="522186" y="38913"/>
                  </a:cubicBezTo>
                  <a:cubicBezTo>
                    <a:pt x="510248" y="35382"/>
                    <a:pt x="500520" y="33604"/>
                    <a:pt x="493890" y="34937"/>
                  </a:cubicBezTo>
                  <a:cubicBezTo>
                    <a:pt x="487261" y="36258"/>
                    <a:pt x="483718" y="40678"/>
                    <a:pt x="476644" y="4377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1941">
              <a:extLst>
                <a:ext uri="{FF2B5EF4-FFF2-40B4-BE49-F238E27FC236}">
                  <a16:creationId xmlns:a16="http://schemas.microsoft.com/office/drawing/2014/main" id="{CEC5EB1F-6EE1-45DD-9EEA-93AF78CC163E}"/>
                </a:ext>
              </a:extLst>
            </p:cNvPr>
            <p:cNvSpPr/>
            <p:nvPr/>
          </p:nvSpPr>
          <p:spPr>
            <a:xfrm>
              <a:off x="794562" y="1335276"/>
              <a:ext cx="91085" cy="79146"/>
            </a:xfrm>
            <a:custGeom>
              <a:avLst/>
              <a:gdLst/>
              <a:ahLst/>
              <a:cxnLst/>
              <a:rect l="0" t="0" r="0" b="0"/>
              <a:pathLst>
                <a:path w="91085" h="79146">
                  <a:moveTo>
                    <a:pt x="3100" y="229"/>
                  </a:moveTo>
                  <a:cubicBezTo>
                    <a:pt x="0" y="444"/>
                    <a:pt x="0" y="3988"/>
                    <a:pt x="1105" y="12167"/>
                  </a:cubicBezTo>
                  <a:cubicBezTo>
                    <a:pt x="2210" y="20345"/>
                    <a:pt x="4420" y="33172"/>
                    <a:pt x="7290" y="41796"/>
                  </a:cubicBezTo>
                  <a:cubicBezTo>
                    <a:pt x="10173" y="50406"/>
                    <a:pt x="13704" y="54839"/>
                    <a:pt x="17247" y="59030"/>
                  </a:cubicBezTo>
                  <a:cubicBezTo>
                    <a:pt x="20778" y="63233"/>
                    <a:pt x="24321" y="67208"/>
                    <a:pt x="27852" y="70536"/>
                  </a:cubicBezTo>
                  <a:cubicBezTo>
                    <a:pt x="31395" y="73851"/>
                    <a:pt x="34925" y="76505"/>
                    <a:pt x="38240" y="77825"/>
                  </a:cubicBezTo>
                  <a:cubicBezTo>
                    <a:pt x="41567" y="79146"/>
                    <a:pt x="44654" y="79146"/>
                    <a:pt x="48641" y="77825"/>
                  </a:cubicBezTo>
                  <a:cubicBezTo>
                    <a:pt x="52616" y="76505"/>
                    <a:pt x="57481" y="73851"/>
                    <a:pt x="61240" y="71641"/>
                  </a:cubicBezTo>
                  <a:cubicBezTo>
                    <a:pt x="64999" y="69431"/>
                    <a:pt x="67653" y="67653"/>
                    <a:pt x="70524" y="67653"/>
                  </a:cubicBezTo>
                  <a:cubicBezTo>
                    <a:pt x="73393" y="67653"/>
                    <a:pt x="76492" y="69431"/>
                    <a:pt x="78487" y="68097"/>
                  </a:cubicBezTo>
                  <a:cubicBezTo>
                    <a:pt x="80468" y="66777"/>
                    <a:pt x="81356" y="62344"/>
                    <a:pt x="82017" y="58153"/>
                  </a:cubicBezTo>
                  <a:cubicBezTo>
                    <a:pt x="82677" y="53949"/>
                    <a:pt x="83122" y="49974"/>
                    <a:pt x="84455" y="44005"/>
                  </a:cubicBezTo>
                  <a:cubicBezTo>
                    <a:pt x="85776" y="38036"/>
                    <a:pt x="87986" y="30073"/>
                    <a:pt x="89091" y="23216"/>
                  </a:cubicBezTo>
                  <a:cubicBezTo>
                    <a:pt x="90195" y="16370"/>
                    <a:pt x="90195" y="10617"/>
                    <a:pt x="90425" y="7963"/>
                  </a:cubicBezTo>
                  <a:cubicBezTo>
                    <a:pt x="90640" y="5309"/>
                    <a:pt x="91085" y="5753"/>
                    <a:pt x="88431" y="5753"/>
                  </a:cubicBezTo>
                  <a:cubicBezTo>
                    <a:pt x="85776" y="5753"/>
                    <a:pt x="80023" y="5309"/>
                    <a:pt x="76048" y="5969"/>
                  </a:cubicBezTo>
                  <a:cubicBezTo>
                    <a:pt x="72072" y="6642"/>
                    <a:pt x="69863" y="8407"/>
                    <a:pt x="66764" y="9512"/>
                  </a:cubicBezTo>
                  <a:cubicBezTo>
                    <a:pt x="63666" y="10617"/>
                    <a:pt x="59690" y="11062"/>
                    <a:pt x="54610" y="11722"/>
                  </a:cubicBezTo>
                  <a:cubicBezTo>
                    <a:pt x="49518" y="12383"/>
                    <a:pt x="43333" y="13271"/>
                    <a:pt x="37135" y="12383"/>
                  </a:cubicBezTo>
                  <a:cubicBezTo>
                    <a:pt x="30950" y="11506"/>
                    <a:pt x="24765" y="8852"/>
                    <a:pt x="18568" y="5969"/>
                  </a:cubicBezTo>
                  <a:cubicBezTo>
                    <a:pt x="12383" y="3099"/>
                    <a:pt x="6185" y="0"/>
                    <a:pt x="3100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942">
              <a:extLst>
                <a:ext uri="{FF2B5EF4-FFF2-40B4-BE49-F238E27FC236}">
                  <a16:creationId xmlns:a16="http://schemas.microsoft.com/office/drawing/2014/main" id="{9B970564-2C58-4144-9EAA-D74E18979D37}"/>
                </a:ext>
              </a:extLst>
            </p:cNvPr>
            <p:cNvSpPr/>
            <p:nvPr/>
          </p:nvSpPr>
          <p:spPr>
            <a:xfrm>
              <a:off x="728230" y="922310"/>
              <a:ext cx="13932" cy="326974"/>
            </a:xfrm>
            <a:custGeom>
              <a:avLst/>
              <a:gdLst/>
              <a:ahLst/>
              <a:cxnLst/>
              <a:rect l="0" t="0" r="0" b="0"/>
              <a:pathLst>
                <a:path w="13932" h="326974">
                  <a:moveTo>
                    <a:pt x="0" y="326974"/>
                  </a:moveTo>
                  <a:lnTo>
                    <a:pt x="1393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1943">
              <a:extLst>
                <a:ext uri="{FF2B5EF4-FFF2-40B4-BE49-F238E27FC236}">
                  <a16:creationId xmlns:a16="http://schemas.microsoft.com/office/drawing/2014/main" id="{5F712A60-C3C0-4C79-BD41-4DA7A27E51D6}"/>
                </a:ext>
              </a:extLst>
            </p:cNvPr>
            <p:cNvSpPr/>
            <p:nvPr/>
          </p:nvSpPr>
          <p:spPr>
            <a:xfrm>
              <a:off x="655282" y="712722"/>
              <a:ext cx="2655" cy="209588"/>
            </a:xfrm>
            <a:custGeom>
              <a:avLst/>
              <a:gdLst/>
              <a:ahLst/>
              <a:cxnLst/>
              <a:rect l="0" t="0" r="0" b="0"/>
              <a:pathLst>
                <a:path w="2655" h="209588">
                  <a:moveTo>
                    <a:pt x="0" y="209588"/>
                  </a:moveTo>
                  <a:lnTo>
                    <a:pt x="26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1944">
              <a:extLst>
                <a:ext uri="{FF2B5EF4-FFF2-40B4-BE49-F238E27FC236}">
                  <a16:creationId xmlns:a16="http://schemas.microsoft.com/office/drawing/2014/main" id="{83CEEEEC-E182-45DF-9718-A432656B219E}"/>
                </a:ext>
              </a:extLst>
            </p:cNvPr>
            <p:cNvSpPr/>
            <p:nvPr/>
          </p:nvSpPr>
          <p:spPr>
            <a:xfrm>
              <a:off x="740181" y="991283"/>
              <a:ext cx="318351" cy="22987"/>
            </a:xfrm>
            <a:custGeom>
              <a:avLst/>
              <a:gdLst/>
              <a:ahLst/>
              <a:cxnLst/>
              <a:rect l="0" t="0" r="0" b="0"/>
              <a:pathLst>
                <a:path w="318351" h="22987">
                  <a:moveTo>
                    <a:pt x="0" y="0"/>
                  </a:moveTo>
                  <a:cubicBezTo>
                    <a:pt x="0" y="0"/>
                    <a:pt x="0" y="0"/>
                    <a:pt x="36246" y="3099"/>
                  </a:cubicBezTo>
                  <a:cubicBezTo>
                    <a:pt x="72504" y="6185"/>
                    <a:pt x="145021" y="12382"/>
                    <a:pt x="183490" y="15913"/>
                  </a:cubicBezTo>
                  <a:cubicBezTo>
                    <a:pt x="221958" y="19456"/>
                    <a:pt x="226378" y="20332"/>
                    <a:pt x="232131" y="19012"/>
                  </a:cubicBezTo>
                  <a:cubicBezTo>
                    <a:pt x="237871" y="17678"/>
                    <a:pt x="244946" y="14148"/>
                    <a:pt x="252019" y="12382"/>
                  </a:cubicBezTo>
                  <a:cubicBezTo>
                    <a:pt x="259093" y="10604"/>
                    <a:pt x="266179" y="10604"/>
                    <a:pt x="272809" y="13259"/>
                  </a:cubicBezTo>
                  <a:cubicBezTo>
                    <a:pt x="279439" y="15913"/>
                    <a:pt x="285623" y="21222"/>
                    <a:pt x="290487" y="22111"/>
                  </a:cubicBezTo>
                  <a:cubicBezTo>
                    <a:pt x="295352" y="22987"/>
                    <a:pt x="298895" y="19456"/>
                    <a:pt x="303314" y="17678"/>
                  </a:cubicBezTo>
                  <a:cubicBezTo>
                    <a:pt x="307734" y="15913"/>
                    <a:pt x="313043" y="15913"/>
                    <a:pt x="315697" y="15913"/>
                  </a:cubicBezTo>
                  <a:cubicBezTo>
                    <a:pt x="318351" y="15913"/>
                    <a:pt x="318351" y="15913"/>
                    <a:pt x="318351" y="1591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945">
              <a:extLst>
                <a:ext uri="{FF2B5EF4-FFF2-40B4-BE49-F238E27FC236}">
                  <a16:creationId xmlns:a16="http://schemas.microsoft.com/office/drawing/2014/main" id="{4441F137-8049-4AC6-B25B-02D363FF3FBD}"/>
                </a:ext>
              </a:extLst>
            </p:cNvPr>
            <p:cNvSpPr/>
            <p:nvPr/>
          </p:nvSpPr>
          <p:spPr>
            <a:xfrm>
              <a:off x="734872" y="1131885"/>
              <a:ext cx="230810" cy="132652"/>
            </a:xfrm>
            <a:custGeom>
              <a:avLst/>
              <a:gdLst/>
              <a:ahLst/>
              <a:cxnLst/>
              <a:rect l="0" t="0" r="0" b="0"/>
              <a:pathLst>
                <a:path w="230810" h="132652">
                  <a:moveTo>
                    <a:pt x="0" y="0"/>
                  </a:moveTo>
                  <a:cubicBezTo>
                    <a:pt x="0" y="0"/>
                    <a:pt x="0" y="0"/>
                    <a:pt x="1766" y="1334"/>
                  </a:cubicBezTo>
                  <a:cubicBezTo>
                    <a:pt x="3532" y="2654"/>
                    <a:pt x="7075" y="5309"/>
                    <a:pt x="11050" y="6198"/>
                  </a:cubicBezTo>
                  <a:cubicBezTo>
                    <a:pt x="15025" y="7074"/>
                    <a:pt x="19457" y="6198"/>
                    <a:pt x="22543" y="7963"/>
                  </a:cubicBezTo>
                  <a:cubicBezTo>
                    <a:pt x="25642" y="9728"/>
                    <a:pt x="27407" y="14148"/>
                    <a:pt x="30506" y="15482"/>
                  </a:cubicBezTo>
                  <a:cubicBezTo>
                    <a:pt x="33605" y="16802"/>
                    <a:pt x="38025" y="15037"/>
                    <a:pt x="42444" y="15482"/>
                  </a:cubicBezTo>
                  <a:cubicBezTo>
                    <a:pt x="46864" y="15926"/>
                    <a:pt x="51284" y="18580"/>
                    <a:pt x="54382" y="23000"/>
                  </a:cubicBezTo>
                  <a:cubicBezTo>
                    <a:pt x="57481" y="27419"/>
                    <a:pt x="59246" y="33605"/>
                    <a:pt x="64110" y="38468"/>
                  </a:cubicBezTo>
                  <a:cubicBezTo>
                    <a:pt x="68974" y="43333"/>
                    <a:pt x="76937" y="46876"/>
                    <a:pt x="83567" y="50851"/>
                  </a:cubicBezTo>
                  <a:cubicBezTo>
                    <a:pt x="90196" y="54826"/>
                    <a:pt x="95504" y="59258"/>
                    <a:pt x="100813" y="60135"/>
                  </a:cubicBezTo>
                  <a:cubicBezTo>
                    <a:pt x="106109" y="61023"/>
                    <a:pt x="111417" y="58369"/>
                    <a:pt x="117615" y="57480"/>
                  </a:cubicBezTo>
                  <a:cubicBezTo>
                    <a:pt x="123800" y="56604"/>
                    <a:pt x="130874" y="57480"/>
                    <a:pt x="138392" y="57925"/>
                  </a:cubicBezTo>
                  <a:cubicBezTo>
                    <a:pt x="145910" y="58369"/>
                    <a:pt x="153874" y="58369"/>
                    <a:pt x="163157" y="59690"/>
                  </a:cubicBezTo>
                  <a:cubicBezTo>
                    <a:pt x="172441" y="61023"/>
                    <a:pt x="183046" y="63678"/>
                    <a:pt x="188354" y="67209"/>
                  </a:cubicBezTo>
                  <a:cubicBezTo>
                    <a:pt x="193663" y="70752"/>
                    <a:pt x="193663" y="75171"/>
                    <a:pt x="194552" y="81801"/>
                  </a:cubicBezTo>
                  <a:cubicBezTo>
                    <a:pt x="195428" y="88430"/>
                    <a:pt x="197207" y="97282"/>
                    <a:pt x="199848" y="103467"/>
                  </a:cubicBezTo>
                  <a:cubicBezTo>
                    <a:pt x="202502" y="109665"/>
                    <a:pt x="206045" y="113195"/>
                    <a:pt x="211354" y="117615"/>
                  </a:cubicBezTo>
                  <a:cubicBezTo>
                    <a:pt x="216650" y="122034"/>
                    <a:pt x="223723" y="127343"/>
                    <a:pt x="227266" y="129997"/>
                  </a:cubicBezTo>
                  <a:cubicBezTo>
                    <a:pt x="230810" y="132652"/>
                    <a:pt x="230810" y="132652"/>
                    <a:pt x="230810" y="13265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1946">
              <a:extLst>
                <a:ext uri="{FF2B5EF4-FFF2-40B4-BE49-F238E27FC236}">
                  <a16:creationId xmlns:a16="http://schemas.microsoft.com/office/drawing/2014/main" id="{50AD3715-2C29-49FF-9008-46F1815C2A8B}"/>
                </a:ext>
              </a:extLst>
            </p:cNvPr>
            <p:cNvSpPr/>
            <p:nvPr/>
          </p:nvSpPr>
          <p:spPr>
            <a:xfrm>
              <a:off x="363462" y="667624"/>
              <a:ext cx="23875" cy="435076"/>
            </a:xfrm>
            <a:custGeom>
              <a:avLst/>
              <a:gdLst/>
              <a:ahLst/>
              <a:cxnLst/>
              <a:rect l="0" t="0" r="0" b="0"/>
              <a:pathLst>
                <a:path w="23875" h="435076">
                  <a:moveTo>
                    <a:pt x="0" y="0"/>
                  </a:moveTo>
                  <a:lnTo>
                    <a:pt x="23875" y="43507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Shape 1947">
              <a:extLst>
                <a:ext uri="{FF2B5EF4-FFF2-40B4-BE49-F238E27FC236}">
                  <a16:creationId xmlns:a16="http://schemas.microsoft.com/office/drawing/2014/main" id="{FAEA9CBC-10F5-49B5-AE0F-1C85374906F9}"/>
                </a:ext>
              </a:extLst>
            </p:cNvPr>
            <p:cNvSpPr/>
            <p:nvPr/>
          </p:nvSpPr>
          <p:spPr>
            <a:xfrm>
              <a:off x="377381" y="922309"/>
              <a:ext cx="364782" cy="0"/>
            </a:xfrm>
            <a:custGeom>
              <a:avLst/>
              <a:gdLst/>
              <a:ahLst/>
              <a:cxnLst/>
              <a:rect l="0" t="0" r="0" b="0"/>
              <a:pathLst>
                <a:path w="364782">
                  <a:moveTo>
                    <a:pt x="36478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1948">
              <a:extLst>
                <a:ext uri="{FF2B5EF4-FFF2-40B4-BE49-F238E27FC236}">
                  <a16:creationId xmlns:a16="http://schemas.microsoft.com/office/drawing/2014/main" id="{C08B4E91-0766-4D82-8FC5-ED65AE6B883E}"/>
                </a:ext>
              </a:extLst>
            </p:cNvPr>
            <p:cNvSpPr/>
            <p:nvPr/>
          </p:nvSpPr>
          <p:spPr>
            <a:xfrm>
              <a:off x="1119264" y="901469"/>
              <a:ext cx="423735" cy="0"/>
            </a:xfrm>
            <a:custGeom>
              <a:avLst/>
              <a:gdLst/>
              <a:ahLst/>
              <a:cxnLst/>
              <a:rect l="0" t="0" r="0" b="0"/>
              <a:pathLst>
                <a:path w="423735">
                  <a:moveTo>
                    <a:pt x="0" y="0"/>
                  </a:moveTo>
                  <a:lnTo>
                    <a:pt x="42373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1949">
              <a:extLst>
                <a:ext uri="{FF2B5EF4-FFF2-40B4-BE49-F238E27FC236}">
                  <a16:creationId xmlns:a16="http://schemas.microsoft.com/office/drawing/2014/main" id="{4DC0A637-5197-4B51-AD3E-CC2E53F417D2}"/>
                </a:ext>
              </a:extLst>
            </p:cNvPr>
            <p:cNvSpPr/>
            <p:nvPr/>
          </p:nvSpPr>
          <p:spPr>
            <a:xfrm>
              <a:off x="1423619" y="857959"/>
              <a:ext cx="174079" cy="87033"/>
            </a:xfrm>
            <a:custGeom>
              <a:avLst/>
              <a:gdLst/>
              <a:ahLst/>
              <a:cxnLst/>
              <a:rect l="0" t="0" r="0" b="0"/>
              <a:pathLst>
                <a:path w="174079" h="87033">
                  <a:moveTo>
                    <a:pt x="0" y="0"/>
                  </a:moveTo>
                  <a:lnTo>
                    <a:pt x="174079" y="43510"/>
                  </a:lnTo>
                  <a:lnTo>
                    <a:pt x="0" y="8703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1950">
              <a:extLst>
                <a:ext uri="{FF2B5EF4-FFF2-40B4-BE49-F238E27FC236}">
                  <a16:creationId xmlns:a16="http://schemas.microsoft.com/office/drawing/2014/main" id="{30DE3E89-7405-447D-8D9E-3E919F9EC317}"/>
                </a:ext>
              </a:extLst>
            </p:cNvPr>
            <p:cNvSpPr/>
            <p:nvPr/>
          </p:nvSpPr>
          <p:spPr>
            <a:xfrm>
              <a:off x="1436878" y="874939"/>
              <a:ext cx="106121" cy="53061"/>
            </a:xfrm>
            <a:custGeom>
              <a:avLst/>
              <a:gdLst/>
              <a:ahLst/>
              <a:cxnLst/>
              <a:rect l="0" t="0" r="0" b="0"/>
              <a:pathLst>
                <a:path w="106121" h="53061">
                  <a:moveTo>
                    <a:pt x="0" y="0"/>
                  </a:moveTo>
                  <a:lnTo>
                    <a:pt x="106121" y="26530"/>
                  </a:lnTo>
                  <a:lnTo>
                    <a:pt x="0" y="530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1951">
              <a:extLst>
                <a:ext uri="{FF2B5EF4-FFF2-40B4-BE49-F238E27FC236}">
                  <a16:creationId xmlns:a16="http://schemas.microsoft.com/office/drawing/2014/main" id="{25F7DFC0-CB91-4DFE-921D-0990D79D4AC5}"/>
                </a:ext>
              </a:extLst>
            </p:cNvPr>
            <p:cNvSpPr/>
            <p:nvPr/>
          </p:nvSpPr>
          <p:spPr>
            <a:xfrm>
              <a:off x="2708275" y="901469"/>
              <a:ext cx="423735" cy="0"/>
            </a:xfrm>
            <a:custGeom>
              <a:avLst/>
              <a:gdLst/>
              <a:ahLst/>
              <a:cxnLst/>
              <a:rect l="0" t="0" r="0" b="0"/>
              <a:pathLst>
                <a:path w="423735">
                  <a:moveTo>
                    <a:pt x="0" y="0"/>
                  </a:moveTo>
                  <a:lnTo>
                    <a:pt x="42373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1952">
              <a:extLst>
                <a:ext uri="{FF2B5EF4-FFF2-40B4-BE49-F238E27FC236}">
                  <a16:creationId xmlns:a16="http://schemas.microsoft.com/office/drawing/2014/main" id="{512CAF19-EA65-4B8C-A7A4-29B81B0BF1BE}"/>
                </a:ext>
              </a:extLst>
            </p:cNvPr>
            <p:cNvSpPr/>
            <p:nvPr/>
          </p:nvSpPr>
          <p:spPr>
            <a:xfrm>
              <a:off x="3012631" y="857960"/>
              <a:ext cx="174078" cy="87033"/>
            </a:xfrm>
            <a:custGeom>
              <a:avLst/>
              <a:gdLst/>
              <a:ahLst/>
              <a:cxnLst/>
              <a:rect l="0" t="0" r="0" b="0"/>
              <a:pathLst>
                <a:path w="174078" h="87033">
                  <a:moveTo>
                    <a:pt x="0" y="0"/>
                  </a:moveTo>
                  <a:lnTo>
                    <a:pt x="174078" y="43510"/>
                  </a:lnTo>
                  <a:lnTo>
                    <a:pt x="0" y="8703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1953">
              <a:extLst>
                <a:ext uri="{FF2B5EF4-FFF2-40B4-BE49-F238E27FC236}">
                  <a16:creationId xmlns:a16="http://schemas.microsoft.com/office/drawing/2014/main" id="{3D0AF31C-30C2-4587-911B-8FE2CA22CFBA}"/>
                </a:ext>
              </a:extLst>
            </p:cNvPr>
            <p:cNvSpPr/>
            <p:nvPr/>
          </p:nvSpPr>
          <p:spPr>
            <a:xfrm>
              <a:off x="3025902" y="874940"/>
              <a:ext cx="106108" cy="53061"/>
            </a:xfrm>
            <a:custGeom>
              <a:avLst/>
              <a:gdLst/>
              <a:ahLst/>
              <a:cxnLst/>
              <a:rect l="0" t="0" r="0" b="0"/>
              <a:pathLst>
                <a:path w="106108" h="53061">
                  <a:moveTo>
                    <a:pt x="0" y="0"/>
                  </a:moveTo>
                  <a:lnTo>
                    <a:pt x="106108" y="26530"/>
                  </a:lnTo>
                  <a:lnTo>
                    <a:pt x="0" y="530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1954">
              <a:extLst>
                <a:ext uri="{FF2B5EF4-FFF2-40B4-BE49-F238E27FC236}">
                  <a16:creationId xmlns:a16="http://schemas.microsoft.com/office/drawing/2014/main" id="{0B6E43A5-B10E-4D79-A50E-31231B504643}"/>
                </a:ext>
              </a:extLst>
            </p:cNvPr>
            <p:cNvSpPr/>
            <p:nvPr/>
          </p:nvSpPr>
          <p:spPr>
            <a:xfrm>
              <a:off x="1589024" y="529664"/>
              <a:ext cx="1058532" cy="759638"/>
            </a:xfrm>
            <a:custGeom>
              <a:avLst/>
              <a:gdLst/>
              <a:ahLst/>
              <a:cxnLst/>
              <a:rect l="0" t="0" r="0" b="0"/>
              <a:pathLst>
                <a:path w="1058532" h="759638">
                  <a:moveTo>
                    <a:pt x="476657" y="43777"/>
                  </a:moveTo>
                  <a:cubicBezTo>
                    <a:pt x="469582" y="46876"/>
                    <a:pt x="458965" y="48641"/>
                    <a:pt x="445707" y="51739"/>
                  </a:cubicBezTo>
                  <a:cubicBezTo>
                    <a:pt x="432435" y="54826"/>
                    <a:pt x="416522" y="59258"/>
                    <a:pt x="404584" y="71196"/>
                  </a:cubicBezTo>
                  <a:cubicBezTo>
                    <a:pt x="392646" y="83134"/>
                    <a:pt x="384684" y="102590"/>
                    <a:pt x="382474" y="114528"/>
                  </a:cubicBezTo>
                  <a:cubicBezTo>
                    <a:pt x="380263" y="126466"/>
                    <a:pt x="383794" y="130886"/>
                    <a:pt x="385572" y="133096"/>
                  </a:cubicBezTo>
                  <a:cubicBezTo>
                    <a:pt x="387338" y="135306"/>
                    <a:pt x="387338" y="135306"/>
                    <a:pt x="378499" y="135306"/>
                  </a:cubicBezTo>
                  <a:cubicBezTo>
                    <a:pt x="369646" y="135306"/>
                    <a:pt x="351968" y="135306"/>
                    <a:pt x="343116" y="135306"/>
                  </a:cubicBezTo>
                  <a:cubicBezTo>
                    <a:pt x="334277" y="135306"/>
                    <a:pt x="334277" y="135306"/>
                    <a:pt x="334277" y="131762"/>
                  </a:cubicBezTo>
                  <a:cubicBezTo>
                    <a:pt x="334277" y="128232"/>
                    <a:pt x="334277" y="121158"/>
                    <a:pt x="325869" y="114960"/>
                  </a:cubicBezTo>
                  <a:cubicBezTo>
                    <a:pt x="317474" y="108776"/>
                    <a:pt x="300672" y="103467"/>
                    <a:pt x="286969" y="99047"/>
                  </a:cubicBezTo>
                  <a:cubicBezTo>
                    <a:pt x="273253" y="94628"/>
                    <a:pt x="262648" y="91084"/>
                    <a:pt x="249378" y="95948"/>
                  </a:cubicBezTo>
                  <a:cubicBezTo>
                    <a:pt x="236118" y="100812"/>
                    <a:pt x="220205" y="114084"/>
                    <a:pt x="208255" y="129108"/>
                  </a:cubicBezTo>
                  <a:cubicBezTo>
                    <a:pt x="196317" y="144145"/>
                    <a:pt x="188367" y="160947"/>
                    <a:pt x="180849" y="175095"/>
                  </a:cubicBezTo>
                  <a:cubicBezTo>
                    <a:pt x="173330" y="189242"/>
                    <a:pt x="166256" y="200749"/>
                    <a:pt x="155639" y="210909"/>
                  </a:cubicBezTo>
                  <a:cubicBezTo>
                    <a:pt x="145034" y="221081"/>
                    <a:pt x="130886" y="229920"/>
                    <a:pt x="116738" y="240093"/>
                  </a:cubicBezTo>
                  <a:cubicBezTo>
                    <a:pt x="102591" y="250266"/>
                    <a:pt x="88430" y="261760"/>
                    <a:pt x="78270" y="269723"/>
                  </a:cubicBezTo>
                  <a:cubicBezTo>
                    <a:pt x="68097" y="277685"/>
                    <a:pt x="61913" y="282105"/>
                    <a:pt x="53061" y="288734"/>
                  </a:cubicBezTo>
                  <a:cubicBezTo>
                    <a:pt x="44221" y="295364"/>
                    <a:pt x="32727" y="304203"/>
                    <a:pt x="23444" y="313931"/>
                  </a:cubicBezTo>
                  <a:cubicBezTo>
                    <a:pt x="14148" y="323659"/>
                    <a:pt x="7074" y="334277"/>
                    <a:pt x="3543" y="346215"/>
                  </a:cubicBezTo>
                  <a:cubicBezTo>
                    <a:pt x="0" y="358153"/>
                    <a:pt x="0" y="371411"/>
                    <a:pt x="889" y="385127"/>
                  </a:cubicBezTo>
                  <a:cubicBezTo>
                    <a:pt x="1778" y="398831"/>
                    <a:pt x="3543" y="412978"/>
                    <a:pt x="8407" y="423595"/>
                  </a:cubicBezTo>
                  <a:cubicBezTo>
                    <a:pt x="13271" y="434200"/>
                    <a:pt x="21221" y="441274"/>
                    <a:pt x="28740" y="452780"/>
                  </a:cubicBezTo>
                  <a:cubicBezTo>
                    <a:pt x="36259" y="464274"/>
                    <a:pt x="43332" y="480187"/>
                    <a:pt x="50850" y="492570"/>
                  </a:cubicBezTo>
                  <a:cubicBezTo>
                    <a:pt x="58369" y="504952"/>
                    <a:pt x="66332" y="513791"/>
                    <a:pt x="74282" y="525729"/>
                  </a:cubicBezTo>
                  <a:cubicBezTo>
                    <a:pt x="82245" y="537667"/>
                    <a:pt x="90208" y="552704"/>
                    <a:pt x="97282" y="567296"/>
                  </a:cubicBezTo>
                  <a:cubicBezTo>
                    <a:pt x="104356" y="581888"/>
                    <a:pt x="110541" y="596036"/>
                    <a:pt x="115405" y="606641"/>
                  </a:cubicBezTo>
                  <a:cubicBezTo>
                    <a:pt x="120269" y="617258"/>
                    <a:pt x="123813" y="624332"/>
                    <a:pt x="122924" y="631850"/>
                  </a:cubicBezTo>
                  <a:cubicBezTo>
                    <a:pt x="122034" y="639368"/>
                    <a:pt x="116738" y="647319"/>
                    <a:pt x="112306" y="652628"/>
                  </a:cubicBezTo>
                  <a:cubicBezTo>
                    <a:pt x="107886" y="657936"/>
                    <a:pt x="104356" y="660590"/>
                    <a:pt x="103467" y="663244"/>
                  </a:cubicBezTo>
                  <a:cubicBezTo>
                    <a:pt x="102591" y="665899"/>
                    <a:pt x="104356" y="668553"/>
                    <a:pt x="110985" y="671195"/>
                  </a:cubicBezTo>
                  <a:cubicBezTo>
                    <a:pt x="117615" y="673849"/>
                    <a:pt x="129108" y="676503"/>
                    <a:pt x="141059" y="676059"/>
                  </a:cubicBezTo>
                  <a:cubicBezTo>
                    <a:pt x="152997" y="675627"/>
                    <a:pt x="165367" y="672084"/>
                    <a:pt x="173774" y="668985"/>
                  </a:cubicBezTo>
                  <a:cubicBezTo>
                    <a:pt x="182169" y="665899"/>
                    <a:pt x="186601" y="663244"/>
                    <a:pt x="197206" y="657047"/>
                  </a:cubicBezTo>
                  <a:cubicBezTo>
                    <a:pt x="207823" y="650862"/>
                    <a:pt x="224625" y="641134"/>
                    <a:pt x="237439" y="635381"/>
                  </a:cubicBezTo>
                  <a:cubicBezTo>
                    <a:pt x="250266" y="629640"/>
                    <a:pt x="259105" y="627875"/>
                    <a:pt x="267957" y="626542"/>
                  </a:cubicBezTo>
                  <a:cubicBezTo>
                    <a:pt x="276796" y="625221"/>
                    <a:pt x="285636" y="624332"/>
                    <a:pt x="294488" y="621233"/>
                  </a:cubicBezTo>
                  <a:cubicBezTo>
                    <a:pt x="303327" y="618147"/>
                    <a:pt x="312166" y="612838"/>
                    <a:pt x="323659" y="606209"/>
                  </a:cubicBezTo>
                  <a:cubicBezTo>
                    <a:pt x="335166" y="599567"/>
                    <a:pt x="349314" y="591617"/>
                    <a:pt x="364338" y="583654"/>
                  </a:cubicBezTo>
                  <a:cubicBezTo>
                    <a:pt x="379375" y="575691"/>
                    <a:pt x="395301" y="567741"/>
                    <a:pt x="406794" y="561099"/>
                  </a:cubicBezTo>
                  <a:cubicBezTo>
                    <a:pt x="418288" y="554469"/>
                    <a:pt x="425361" y="549161"/>
                    <a:pt x="438620" y="546074"/>
                  </a:cubicBezTo>
                  <a:cubicBezTo>
                    <a:pt x="451892" y="542976"/>
                    <a:pt x="471348" y="542087"/>
                    <a:pt x="487261" y="541642"/>
                  </a:cubicBezTo>
                  <a:cubicBezTo>
                    <a:pt x="503186" y="541210"/>
                    <a:pt x="515557" y="541210"/>
                    <a:pt x="529272" y="544297"/>
                  </a:cubicBezTo>
                  <a:cubicBezTo>
                    <a:pt x="542975" y="547396"/>
                    <a:pt x="558013" y="553593"/>
                    <a:pt x="571271" y="562432"/>
                  </a:cubicBezTo>
                  <a:cubicBezTo>
                    <a:pt x="584543" y="571272"/>
                    <a:pt x="596037" y="582765"/>
                    <a:pt x="605320" y="596037"/>
                  </a:cubicBezTo>
                  <a:cubicBezTo>
                    <a:pt x="614604" y="609295"/>
                    <a:pt x="621678" y="624332"/>
                    <a:pt x="626542" y="634061"/>
                  </a:cubicBezTo>
                  <a:cubicBezTo>
                    <a:pt x="631406" y="643789"/>
                    <a:pt x="634061" y="648209"/>
                    <a:pt x="635381" y="650418"/>
                  </a:cubicBezTo>
                  <a:cubicBezTo>
                    <a:pt x="636715" y="652628"/>
                    <a:pt x="636715" y="652628"/>
                    <a:pt x="638925" y="649097"/>
                  </a:cubicBezTo>
                  <a:cubicBezTo>
                    <a:pt x="641134" y="645554"/>
                    <a:pt x="645554" y="638480"/>
                    <a:pt x="650863" y="629641"/>
                  </a:cubicBezTo>
                  <a:cubicBezTo>
                    <a:pt x="656171" y="620802"/>
                    <a:pt x="662356" y="610184"/>
                    <a:pt x="665899" y="604000"/>
                  </a:cubicBezTo>
                  <a:cubicBezTo>
                    <a:pt x="669430" y="597802"/>
                    <a:pt x="670319" y="596037"/>
                    <a:pt x="671208" y="595592"/>
                  </a:cubicBezTo>
                  <a:cubicBezTo>
                    <a:pt x="672084" y="595148"/>
                    <a:pt x="672974" y="596037"/>
                    <a:pt x="674738" y="600011"/>
                  </a:cubicBezTo>
                  <a:cubicBezTo>
                    <a:pt x="676504" y="604000"/>
                    <a:pt x="679158" y="611074"/>
                    <a:pt x="680924" y="619024"/>
                  </a:cubicBezTo>
                  <a:cubicBezTo>
                    <a:pt x="682701" y="626987"/>
                    <a:pt x="683578" y="635826"/>
                    <a:pt x="686676" y="645999"/>
                  </a:cubicBezTo>
                  <a:cubicBezTo>
                    <a:pt x="689776" y="656171"/>
                    <a:pt x="695084" y="667665"/>
                    <a:pt x="700380" y="679158"/>
                  </a:cubicBezTo>
                  <a:cubicBezTo>
                    <a:pt x="705688" y="690652"/>
                    <a:pt x="710997" y="702158"/>
                    <a:pt x="718070" y="710552"/>
                  </a:cubicBezTo>
                  <a:cubicBezTo>
                    <a:pt x="725143" y="718960"/>
                    <a:pt x="733983" y="724256"/>
                    <a:pt x="745045" y="730009"/>
                  </a:cubicBezTo>
                  <a:cubicBezTo>
                    <a:pt x="756093" y="735762"/>
                    <a:pt x="769365" y="741947"/>
                    <a:pt x="778649" y="746366"/>
                  </a:cubicBezTo>
                  <a:cubicBezTo>
                    <a:pt x="787933" y="750786"/>
                    <a:pt x="793242" y="753440"/>
                    <a:pt x="800760" y="752120"/>
                  </a:cubicBezTo>
                  <a:cubicBezTo>
                    <a:pt x="808265" y="750786"/>
                    <a:pt x="817994" y="745490"/>
                    <a:pt x="827722" y="746366"/>
                  </a:cubicBezTo>
                  <a:cubicBezTo>
                    <a:pt x="837450" y="747256"/>
                    <a:pt x="847179" y="754329"/>
                    <a:pt x="857351" y="756984"/>
                  </a:cubicBezTo>
                  <a:cubicBezTo>
                    <a:pt x="867524" y="759638"/>
                    <a:pt x="878128" y="757860"/>
                    <a:pt x="889190" y="754329"/>
                  </a:cubicBezTo>
                  <a:cubicBezTo>
                    <a:pt x="900239" y="750786"/>
                    <a:pt x="911733" y="745490"/>
                    <a:pt x="923226" y="742836"/>
                  </a:cubicBezTo>
                  <a:cubicBezTo>
                    <a:pt x="934732" y="740182"/>
                    <a:pt x="946225" y="740182"/>
                    <a:pt x="953743" y="739737"/>
                  </a:cubicBezTo>
                  <a:cubicBezTo>
                    <a:pt x="961262" y="739293"/>
                    <a:pt x="964793" y="738404"/>
                    <a:pt x="968336" y="733108"/>
                  </a:cubicBezTo>
                  <a:cubicBezTo>
                    <a:pt x="971866" y="727799"/>
                    <a:pt x="975410" y="718071"/>
                    <a:pt x="979386" y="707454"/>
                  </a:cubicBezTo>
                  <a:cubicBezTo>
                    <a:pt x="983361" y="696849"/>
                    <a:pt x="987793" y="685356"/>
                    <a:pt x="993089" y="672529"/>
                  </a:cubicBezTo>
                  <a:cubicBezTo>
                    <a:pt x="998398" y="659702"/>
                    <a:pt x="1004595" y="645554"/>
                    <a:pt x="1012101" y="629196"/>
                  </a:cubicBezTo>
                  <a:cubicBezTo>
                    <a:pt x="1019619" y="612839"/>
                    <a:pt x="1028471" y="594271"/>
                    <a:pt x="1035545" y="579679"/>
                  </a:cubicBezTo>
                  <a:cubicBezTo>
                    <a:pt x="1042619" y="565086"/>
                    <a:pt x="1047915" y="554470"/>
                    <a:pt x="1051903" y="538112"/>
                  </a:cubicBezTo>
                  <a:cubicBezTo>
                    <a:pt x="1055878" y="521754"/>
                    <a:pt x="1058532" y="499644"/>
                    <a:pt x="1058532" y="479743"/>
                  </a:cubicBezTo>
                  <a:cubicBezTo>
                    <a:pt x="1058532" y="459855"/>
                    <a:pt x="1055878" y="442164"/>
                    <a:pt x="1051903" y="427127"/>
                  </a:cubicBezTo>
                  <a:cubicBezTo>
                    <a:pt x="1047915" y="412102"/>
                    <a:pt x="1042619" y="399720"/>
                    <a:pt x="1037311" y="389103"/>
                  </a:cubicBezTo>
                  <a:cubicBezTo>
                    <a:pt x="1032002" y="378498"/>
                    <a:pt x="1026693" y="369646"/>
                    <a:pt x="1019619" y="361252"/>
                  </a:cubicBezTo>
                  <a:cubicBezTo>
                    <a:pt x="1012546" y="352844"/>
                    <a:pt x="1003707" y="344894"/>
                    <a:pt x="989114" y="333832"/>
                  </a:cubicBezTo>
                  <a:cubicBezTo>
                    <a:pt x="974522" y="322783"/>
                    <a:pt x="954189" y="308635"/>
                    <a:pt x="940474" y="294920"/>
                  </a:cubicBezTo>
                  <a:cubicBezTo>
                    <a:pt x="926770" y="281216"/>
                    <a:pt x="919696" y="267957"/>
                    <a:pt x="911289" y="252921"/>
                  </a:cubicBezTo>
                  <a:cubicBezTo>
                    <a:pt x="902894" y="237884"/>
                    <a:pt x="893166" y="221082"/>
                    <a:pt x="886981" y="203391"/>
                  </a:cubicBezTo>
                  <a:cubicBezTo>
                    <a:pt x="880783" y="185712"/>
                    <a:pt x="878129" y="167145"/>
                    <a:pt x="875043" y="149010"/>
                  </a:cubicBezTo>
                  <a:cubicBezTo>
                    <a:pt x="871944" y="130887"/>
                    <a:pt x="868401" y="113195"/>
                    <a:pt x="860882" y="107886"/>
                  </a:cubicBezTo>
                  <a:cubicBezTo>
                    <a:pt x="853377" y="102591"/>
                    <a:pt x="841870" y="109665"/>
                    <a:pt x="833920" y="98603"/>
                  </a:cubicBezTo>
                  <a:cubicBezTo>
                    <a:pt x="825957" y="87554"/>
                    <a:pt x="821538" y="58369"/>
                    <a:pt x="817563" y="37148"/>
                  </a:cubicBezTo>
                  <a:cubicBezTo>
                    <a:pt x="813575" y="15926"/>
                    <a:pt x="810044" y="2654"/>
                    <a:pt x="807390" y="1334"/>
                  </a:cubicBezTo>
                  <a:cubicBezTo>
                    <a:pt x="804736" y="0"/>
                    <a:pt x="802970" y="10618"/>
                    <a:pt x="800760" y="18136"/>
                  </a:cubicBezTo>
                  <a:cubicBezTo>
                    <a:pt x="798538" y="25654"/>
                    <a:pt x="795896" y="30074"/>
                    <a:pt x="792797" y="38913"/>
                  </a:cubicBezTo>
                  <a:cubicBezTo>
                    <a:pt x="789698" y="47752"/>
                    <a:pt x="786168" y="61024"/>
                    <a:pt x="782625" y="73406"/>
                  </a:cubicBezTo>
                  <a:cubicBezTo>
                    <a:pt x="779094" y="85789"/>
                    <a:pt x="775550" y="97282"/>
                    <a:pt x="771575" y="113195"/>
                  </a:cubicBezTo>
                  <a:cubicBezTo>
                    <a:pt x="767588" y="129108"/>
                    <a:pt x="763168" y="149454"/>
                    <a:pt x="760514" y="161836"/>
                  </a:cubicBezTo>
                  <a:cubicBezTo>
                    <a:pt x="757860" y="174219"/>
                    <a:pt x="756984" y="178639"/>
                    <a:pt x="753885" y="184379"/>
                  </a:cubicBezTo>
                  <a:cubicBezTo>
                    <a:pt x="750786" y="190132"/>
                    <a:pt x="745490" y="197206"/>
                    <a:pt x="740182" y="202514"/>
                  </a:cubicBezTo>
                  <a:cubicBezTo>
                    <a:pt x="734873" y="207823"/>
                    <a:pt x="729564" y="211354"/>
                    <a:pt x="723823" y="212243"/>
                  </a:cubicBezTo>
                  <a:cubicBezTo>
                    <a:pt x="718071" y="213119"/>
                    <a:pt x="711886" y="211354"/>
                    <a:pt x="704367" y="208255"/>
                  </a:cubicBezTo>
                  <a:cubicBezTo>
                    <a:pt x="696849" y="205169"/>
                    <a:pt x="688010" y="200749"/>
                    <a:pt x="665455" y="187478"/>
                  </a:cubicBezTo>
                  <a:cubicBezTo>
                    <a:pt x="642900" y="174219"/>
                    <a:pt x="606641" y="152108"/>
                    <a:pt x="588518" y="141046"/>
                  </a:cubicBezTo>
                  <a:cubicBezTo>
                    <a:pt x="570395" y="129997"/>
                    <a:pt x="570395" y="129997"/>
                    <a:pt x="577025" y="124689"/>
                  </a:cubicBezTo>
                  <a:cubicBezTo>
                    <a:pt x="583654" y="119393"/>
                    <a:pt x="596913" y="108776"/>
                    <a:pt x="604876" y="100368"/>
                  </a:cubicBezTo>
                  <a:cubicBezTo>
                    <a:pt x="612839" y="91974"/>
                    <a:pt x="615493" y="85789"/>
                    <a:pt x="620802" y="80035"/>
                  </a:cubicBezTo>
                  <a:cubicBezTo>
                    <a:pt x="626097" y="74282"/>
                    <a:pt x="634061" y="68986"/>
                    <a:pt x="638925" y="63678"/>
                  </a:cubicBezTo>
                  <a:cubicBezTo>
                    <a:pt x="643788" y="58369"/>
                    <a:pt x="645554" y="53061"/>
                    <a:pt x="644233" y="50851"/>
                  </a:cubicBezTo>
                  <a:cubicBezTo>
                    <a:pt x="642900" y="48641"/>
                    <a:pt x="638480" y="49530"/>
                    <a:pt x="624332" y="50406"/>
                  </a:cubicBezTo>
                  <a:cubicBezTo>
                    <a:pt x="610184" y="51296"/>
                    <a:pt x="586308" y="52184"/>
                    <a:pt x="567296" y="49962"/>
                  </a:cubicBezTo>
                  <a:cubicBezTo>
                    <a:pt x="548284" y="47752"/>
                    <a:pt x="534136" y="42456"/>
                    <a:pt x="522198" y="38913"/>
                  </a:cubicBezTo>
                  <a:cubicBezTo>
                    <a:pt x="510261" y="35382"/>
                    <a:pt x="500532" y="33604"/>
                    <a:pt x="493890" y="34937"/>
                  </a:cubicBezTo>
                  <a:cubicBezTo>
                    <a:pt x="487261" y="36258"/>
                    <a:pt x="483730" y="40678"/>
                    <a:pt x="476657" y="4377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1955">
              <a:extLst>
                <a:ext uri="{FF2B5EF4-FFF2-40B4-BE49-F238E27FC236}">
                  <a16:creationId xmlns:a16="http://schemas.microsoft.com/office/drawing/2014/main" id="{B337333D-4800-461B-918B-B045738095A2}"/>
                </a:ext>
              </a:extLst>
            </p:cNvPr>
            <p:cNvSpPr/>
            <p:nvPr/>
          </p:nvSpPr>
          <p:spPr>
            <a:xfrm>
              <a:off x="2383586" y="1335276"/>
              <a:ext cx="91084" cy="79146"/>
            </a:xfrm>
            <a:custGeom>
              <a:avLst/>
              <a:gdLst/>
              <a:ahLst/>
              <a:cxnLst/>
              <a:rect l="0" t="0" r="0" b="0"/>
              <a:pathLst>
                <a:path w="91084" h="79146">
                  <a:moveTo>
                    <a:pt x="3098" y="229"/>
                  </a:moveTo>
                  <a:cubicBezTo>
                    <a:pt x="0" y="444"/>
                    <a:pt x="0" y="3988"/>
                    <a:pt x="1105" y="12167"/>
                  </a:cubicBezTo>
                  <a:cubicBezTo>
                    <a:pt x="2210" y="20345"/>
                    <a:pt x="4419" y="33172"/>
                    <a:pt x="7302" y="41796"/>
                  </a:cubicBezTo>
                  <a:cubicBezTo>
                    <a:pt x="10173" y="50406"/>
                    <a:pt x="13703" y="54839"/>
                    <a:pt x="17246" y="59030"/>
                  </a:cubicBezTo>
                  <a:cubicBezTo>
                    <a:pt x="20777" y="63233"/>
                    <a:pt x="24320" y="67208"/>
                    <a:pt x="27863" y="70536"/>
                  </a:cubicBezTo>
                  <a:cubicBezTo>
                    <a:pt x="31394" y="73851"/>
                    <a:pt x="34937" y="76505"/>
                    <a:pt x="38252" y="77825"/>
                  </a:cubicBezTo>
                  <a:cubicBezTo>
                    <a:pt x="41566" y="79146"/>
                    <a:pt x="44665" y="79146"/>
                    <a:pt x="48640" y="77825"/>
                  </a:cubicBezTo>
                  <a:cubicBezTo>
                    <a:pt x="52616" y="76505"/>
                    <a:pt x="57480" y="73851"/>
                    <a:pt x="61240" y="71641"/>
                  </a:cubicBezTo>
                  <a:cubicBezTo>
                    <a:pt x="64998" y="69431"/>
                    <a:pt x="67652" y="67653"/>
                    <a:pt x="70523" y="67653"/>
                  </a:cubicBezTo>
                  <a:cubicBezTo>
                    <a:pt x="73406" y="67653"/>
                    <a:pt x="76491" y="69431"/>
                    <a:pt x="78485" y="68097"/>
                  </a:cubicBezTo>
                  <a:cubicBezTo>
                    <a:pt x="80480" y="66777"/>
                    <a:pt x="81356" y="62344"/>
                    <a:pt x="82017" y="58153"/>
                  </a:cubicBezTo>
                  <a:cubicBezTo>
                    <a:pt x="82690" y="53949"/>
                    <a:pt x="83121" y="49974"/>
                    <a:pt x="84455" y="44005"/>
                  </a:cubicBezTo>
                  <a:cubicBezTo>
                    <a:pt x="85775" y="38036"/>
                    <a:pt x="87985" y="30073"/>
                    <a:pt x="89090" y="23216"/>
                  </a:cubicBezTo>
                  <a:cubicBezTo>
                    <a:pt x="90208" y="16370"/>
                    <a:pt x="90208" y="10617"/>
                    <a:pt x="90424" y="7963"/>
                  </a:cubicBezTo>
                  <a:cubicBezTo>
                    <a:pt x="90639" y="5309"/>
                    <a:pt x="91084" y="5753"/>
                    <a:pt x="88429" y="5753"/>
                  </a:cubicBezTo>
                  <a:cubicBezTo>
                    <a:pt x="85775" y="5753"/>
                    <a:pt x="80035" y="5309"/>
                    <a:pt x="76047" y="5969"/>
                  </a:cubicBezTo>
                  <a:cubicBezTo>
                    <a:pt x="72072" y="6642"/>
                    <a:pt x="69862" y="8407"/>
                    <a:pt x="66763" y="9512"/>
                  </a:cubicBezTo>
                  <a:cubicBezTo>
                    <a:pt x="63678" y="10617"/>
                    <a:pt x="59689" y="11062"/>
                    <a:pt x="54610" y="11722"/>
                  </a:cubicBezTo>
                  <a:cubicBezTo>
                    <a:pt x="49517" y="12383"/>
                    <a:pt x="43332" y="13271"/>
                    <a:pt x="37147" y="12383"/>
                  </a:cubicBezTo>
                  <a:cubicBezTo>
                    <a:pt x="30950" y="11506"/>
                    <a:pt x="24764" y="8852"/>
                    <a:pt x="18567" y="5969"/>
                  </a:cubicBezTo>
                  <a:cubicBezTo>
                    <a:pt x="12382" y="3099"/>
                    <a:pt x="6197" y="0"/>
                    <a:pt x="309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956">
              <a:extLst>
                <a:ext uri="{FF2B5EF4-FFF2-40B4-BE49-F238E27FC236}">
                  <a16:creationId xmlns:a16="http://schemas.microsoft.com/office/drawing/2014/main" id="{FD7E0717-3DE0-433B-8F9E-CF595466F653}"/>
                </a:ext>
              </a:extLst>
            </p:cNvPr>
            <p:cNvSpPr/>
            <p:nvPr/>
          </p:nvSpPr>
          <p:spPr>
            <a:xfrm>
              <a:off x="2317266" y="922310"/>
              <a:ext cx="13921" cy="326974"/>
            </a:xfrm>
            <a:custGeom>
              <a:avLst/>
              <a:gdLst/>
              <a:ahLst/>
              <a:cxnLst/>
              <a:rect l="0" t="0" r="0" b="0"/>
              <a:pathLst>
                <a:path w="13921" h="326974">
                  <a:moveTo>
                    <a:pt x="0" y="326974"/>
                  </a:moveTo>
                  <a:lnTo>
                    <a:pt x="1392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1957">
              <a:extLst>
                <a:ext uri="{FF2B5EF4-FFF2-40B4-BE49-F238E27FC236}">
                  <a16:creationId xmlns:a16="http://schemas.microsoft.com/office/drawing/2014/main" id="{C66CD446-8544-4A57-95FE-C4476EA5037E}"/>
                </a:ext>
              </a:extLst>
            </p:cNvPr>
            <p:cNvSpPr/>
            <p:nvPr/>
          </p:nvSpPr>
          <p:spPr>
            <a:xfrm>
              <a:off x="1615872" y="662814"/>
              <a:ext cx="324865" cy="504504"/>
            </a:xfrm>
            <a:custGeom>
              <a:avLst/>
              <a:gdLst/>
              <a:ahLst/>
              <a:cxnLst/>
              <a:rect l="0" t="0" r="0" b="0"/>
              <a:pathLst>
                <a:path w="324865" h="504504">
                  <a:moveTo>
                    <a:pt x="248116" y="551"/>
                  </a:moveTo>
                  <a:cubicBezTo>
                    <a:pt x="252917" y="0"/>
                    <a:pt x="257771" y="441"/>
                    <a:pt x="263068" y="2207"/>
                  </a:cubicBezTo>
                  <a:cubicBezTo>
                    <a:pt x="273659" y="5738"/>
                    <a:pt x="286017" y="14564"/>
                    <a:pt x="294411" y="24267"/>
                  </a:cubicBezTo>
                  <a:cubicBezTo>
                    <a:pt x="302793" y="33982"/>
                    <a:pt x="307213" y="44574"/>
                    <a:pt x="309855" y="60461"/>
                  </a:cubicBezTo>
                  <a:cubicBezTo>
                    <a:pt x="312509" y="76349"/>
                    <a:pt x="313386" y="97546"/>
                    <a:pt x="315151" y="115643"/>
                  </a:cubicBezTo>
                  <a:cubicBezTo>
                    <a:pt x="316916" y="133741"/>
                    <a:pt x="319570" y="148739"/>
                    <a:pt x="320015" y="168170"/>
                  </a:cubicBezTo>
                  <a:cubicBezTo>
                    <a:pt x="320446" y="187589"/>
                    <a:pt x="318681" y="211427"/>
                    <a:pt x="319125" y="233487"/>
                  </a:cubicBezTo>
                  <a:cubicBezTo>
                    <a:pt x="319570" y="255559"/>
                    <a:pt x="322211" y="275867"/>
                    <a:pt x="323545" y="294840"/>
                  </a:cubicBezTo>
                  <a:cubicBezTo>
                    <a:pt x="324865" y="313827"/>
                    <a:pt x="324865" y="331480"/>
                    <a:pt x="324865" y="346047"/>
                  </a:cubicBezTo>
                  <a:cubicBezTo>
                    <a:pt x="324865" y="360614"/>
                    <a:pt x="324865" y="372094"/>
                    <a:pt x="324421" y="382686"/>
                  </a:cubicBezTo>
                  <a:cubicBezTo>
                    <a:pt x="323977" y="393278"/>
                    <a:pt x="323100" y="402981"/>
                    <a:pt x="313386" y="415351"/>
                  </a:cubicBezTo>
                  <a:cubicBezTo>
                    <a:pt x="303682" y="427708"/>
                    <a:pt x="285140" y="442706"/>
                    <a:pt x="263068" y="455076"/>
                  </a:cubicBezTo>
                  <a:cubicBezTo>
                    <a:pt x="240995" y="467433"/>
                    <a:pt x="215392" y="477136"/>
                    <a:pt x="191122" y="486407"/>
                  </a:cubicBezTo>
                  <a:cubicBezTo>
                    <a:pt x="166840" y="495678"/>
                    <a:pt x="143890" y="504504"/>
                    <a:pt x="131534" y="501419"/>
                  </a:cubicBezTo>
                  <a:cubicBezTo>
                    <a:pt x="119176" y="498332"/>
                    <a:pt x="117411" y="483321"/>
                    <a:pt x="112992" y="466544"/>
                  </a:cubicBezTo>
                  <a:cubicBezTo>
                    <a:pt x="108585" y="449780"/>
                    <a:pt x="101523" y="431238"/>
                    <a:pt x="91808" y="410054"/>
                  </a:cubicBezTo>
                  <a:cubicBezTo>
                    <a:pt x="82093" y="388858"/>
                    <a:pt x="69736" y="365033"/>
                    <a:pt x="57823" y="346935"/>
                  </a:cubicBezTo>
                  <a:cubicBezTo>
                    <a:pt x="45898" y="328838"/>
                    <a:pt x="34430" y="316468"/>
                    <a:pt x="24269" y="301025"/>
                  </a:cubicBezTo>
                  <a:cubicBezTo>
                    <a:pt x="14122" y="285582"/>
                    <a:pt x="5296" y="267040"/>
                    <a:pt x="2642" y="250708"/>
                  </a:cubicBezTo>
                  <a:cubicBezTo>
                    <a:pt x="0" y="234376"/>
                    <a:pt x="3530" y="220253"/>
                    <a:pt x="11912" y="207896"/>
                  </a:cubicBezTo>
                  <a:cubicBezTo>
                    <a:pt x="20307" y="195526"/>
                    <a:pt x="33541" y="184934"/>
                    <a:pt x="48107" y="174787"/>
                  </a:cubicBezTo>
                  <a:cubicBezTo>
                    <a:pt x="62674" y="164640"/>
                    <a:pt x="78562" y="154924"/>
                    <a:pt x="93573" y="143888"/>
                  </a:cubicBezTo>
                  <a:cubicBezTo>
                    <a:pt x="108585" y="132852"/>
                    <a:pt x="122707" y="120495"/>
                    <a:pt x="135065" y="107693"/>
                  </a:cubicBezTo>
                  <a:cubicBezTo>
                    <a:pt x="147421" y="94891"/>
                    <a:pt x="158013" y="81658"/>
                    <a:pt x="168605" y="67523"/>
                  </a:cubicBezTo>
                  <a:cubicBezTo>
                    <a:pt x="179209" y="53401"/>
                    <a:pt x="189802" y="38389"/>
                    <a:pt x="200838" y="27366"/>
                  </a:cubicBezTo>
                  <a:cubicBezTo>
                    <a:pt x="211861" y="16329"/>
                    <a:pt x="223342" y="9268"/>
                    <a:pt x="233490" y="4849"/>
                  </a:cubicBezTo>
                  <a:cubicBezTo>
                    <a:pt x="238570" y="2645"/>
                    <a:pt x="243316" y="1102"/>
                    <a:pt x="248116" y="5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1958">
              <a:extLst>
                <a:ext uri="{FF2B5EF4-FFF2-40B4-BE49-F238E27FC236}">
                  <a16:creationId xmlns:a16="http://schemas.microsoft.com/office/drawing/2014/main" id="{66E7DD9A-8764-44C7-BA7B-15BD1A53E7DC}"/>
                </a:ext>
              </a:extLst>
            </p:cNvPr>
            <p:cNvSpPr/>
            <p:nvPr/>
          </p:nvSpPr>
          <p:spPr>
            <a:xfrm>
              <a:off x="2244306" y="712722"/>
              <a:ext cx="2654" cy="209588"/>
            </a:xfrm>
            <a:custGeom>
              <a:avLst/>
              <a:gdLst/>
              <a:ahLst/>
              <a:cxnLst/>
              <a:rect l="0" t="0" r="0" b="0"/>
              <a:pathLst>
                <a:path w="2654" h="209588">
                  <a:moveTo>
                    <a:pt x="0" y="209588"/>
                  </a:moveTo>
                  <a:lnTo>
                    <a:pt x="265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1959">
              <a:extLst>
                <a:ext uri="{FF2B5EF4-FFF2-40B4-BE49-F238E27FC236}">
                  <a16:creationId xmlns:a16="http://schemas.microsoft.com/office/drawing/2014/main" id="{0F8A55DE-B3D0-466C-836C-84F67CCB6EC6}"/>
                </a:ext>
              </a:extLst>
            </p:cNvPr>
            <p:cNvSpPr/>
            <p:nvPr/>
          </p:nvSpPr>
          <p:spPr>
            <a:xfrm>
              <a:off x="2329206" y="991284"/>
              <a:ext cx="318350" cy="22987"/>
            </a:xfrm>
            <a:custGeom>
              <a:avLst/>
              <a:gdLst/>
              <a:ahLst/>
              <a:cxnLst/>
              <a:rect l="0" t="0" r="0" b="0"/>
              <a:pathLst>
                <a:path w="318350" h="22987">
                  <a:moveTo>
                    <a:pt x="0" y="0"/>
                  </a:moveTo>
                  <a:cubicBezTo>
                    <a:pt x="0" y="0"/>
                    <a:pt x="0" y="0"/>
                    <a:pt x="36258" y="3099"/>
                  </a:cubicBezTo>
                  <a:cubicBezTo>
                    <a:pt x="72517" y="6185"/>
                    <a:pt x="145021" y="12382"/>
                    <a:pt x="183490" y="15913"/>
                  </a:cubicBezTo>
                  <a:cubicBezTo>
                    <a:pt x="221958" y="19456"/>
                    <a:pt x="226377" y="20332"/>
                    <a:pt x="232130" y="19012"/>
                  </a:cubicBezTo>
                  <a:cubicBezTo>
                    <a:pt x="237883" y="17678"/>
                    <a:pt x="244957" y="14148"/>
                    <a:pt x="252031" y="12382"/>
                  </a:cubicBezTo>
                  <a:cubicBezTo>
                    <a:pt x="259105" y="10604"/>
                    <a:pt x="266179" y="10604"/>
                    <a:pt x="272808" y="13259"/>
                  </a:cubicBezTo>
                  <a:cubicBezTo>
                    <a:pt x="279437" y="15913"/>
                    <a:pt x="285635" y="21222"/>
                    <a:pt x="290499" y="22111"/>
                  </a:cubicBezTo>
                  <a:cubicBezTo>
                    <a:pt x="295363" y="22987"/>
                    <a:pt x="298893" y="19456"/>
                    <a:pt x="303314" y="17678"/>
                  </a:cubicBezTo>
                  <a:cubicBezTo>
                    <a:pt x="307733" y="15913"/>
                    <a:pt x="313041" y="15913"/>
                    <a:pt x="315696" y="15913"/>
                  </a:cubicBezTo>
                  <a:cubicBezTo>
                    <a:pt x="318350" y="15913"/>
                    <a:pt x="318350" y="15913"/>
                    <a:pt x="318350" y="1591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1960">
              <a:extLst>
                <a:ext uri="{FF2B5EF4-FFF2-40B4-BE49-F238E27FC236}">
                  <a16:creationId xmlns:a16="http://schemas.microsoft.com/office/drawing/2014/main" id="{445AFF13-9EB3-467B-80F6-284311B193A4}"/>
                </a:ext>
              </a:extLst>
            </p:cNvPr>
            <p:cNvSpPr/>
            <p:nvPr/>
          </p:nvSpPr>
          <p:spPr>
            <a:xfrm>
              <a:off x="2323897" y="1131886"/>
              <a:ext cx="230809" cy="132652"/>
            </a:xfrm>
            <a:custGeom>
              <a:avLst/>
              <a:gdLst/>
              <a:ahLst/>
              <a:cxnLst/>
              <a:rect l="0" t="0" r="0" b="0"/>
              <a:pathLst>
                <a:path w="230809" h="132652">
                  <a:moveTo>
                    <a:pt x="0" y="0"/>
                  </a:moveTo>
                  <a:cubicBezTo>
                    <a:pt x="0" y="0"/>
                    <a:pt x="0" y="0"/>
                    <a:pt x="1765" y="1334"/>
                  </a:cubicBezTo>
                  <a:cubicBezTo>
                    <a:pt x="3543" y="2654"/>
                    <a:pt x="7073" y="5309"/>
                    <a:pt x="11049" y="6198"/>
                  </a:cubicBezTo>
                  <a:cubicBezTo>
                    <a:pt x="15036" y="7074"/>
                    <a:pt x="19456" y="6198"/>
                    <a:pt x="22555" y="7963"/>
                  </a:cubicBezTo>
                  <a:cubicBezTo>
                    <a:pt x="25641" y="9728"/>
                    <a:pt x="27419" y="14148"/>
                    <a:pt x="30505" y="15482"/>
                  </a:cubicBezTo>
                  <a:cubicBezTo>
                    <a:pt x="33604" y="16802"/>
                    <a:pt x="38023" y="15037"/>
                    <a:pt x="42443" y="15482"/>
                  </a:cubicBezTo>
                  <a:cubicBezTo>
                    <a:pt x="46863" y="15926"/>
                    <a:pt x="51295" y="18580"/>
                    <a:pt x="54381" y="23000"/>
                  </a:cubicBezTo>
                  <a:cubicBezTo>
                    <a:pt x="57480" y="27419"/>
                    <a:pt x="59245" y="33605"/>
                    <a:pt x="64109" y="38468"/>
                  </a:cubicBezTo>
                  <a:cubicBezTo>
                    <a:pt x="68973" y="43333"/>
                    <a:pt x="76936" y="46876"/>
                    <a:pt x="83565" y="50851"/>
                  </a:cubicBezTo>
                  <a:cubicBezTo>
                    <a:pt x="90195" y="54826"/>
                    <a:pt x="95504" y="59258"/>
                    <a:pt x="100812" y="60135"/>
                  </a:cubicBezTo>
                  <a:cubicBezTo>
                    <a:pt x="106121" y="61023"/>
                    <a:pt x="111430" y="58369"/>
                    <a:pt x="117615" y="57480"/>
                  </a:cubicBezTo>
                  <a:cubicBezTo>
                    <a:pt x="123799" y="56604"/>
                    <a:pt x="130873" y="57480"/>
                    <a:pt x="138392" y="57925"/>
                  </a:cubicBezTo>
                  <a:cubicBezTo>
                    <a:pt x="145910" y="58369"/>
                    <a:pt x="153874" y="58369"/>
                    <a:pt x="163157" y="59690"/>
                  </a:cubicBezTo>
                  <a:cubicBezTo>
                    <a:pt x="172440" y="61023"/>
                    <a:pt x="183058" y="63678"/>
                    <a:pt x="188354" y="67209"/>
                  </a:cubicBezTo>
                  <a:cubicBezTo>
                    <a:pt x="193663" y="70752"/>
                    <a:pt x="193663" y="75171"/>
                    <a:pt x="194551" y="81801"/>
                  </a:cubicBezTo>
                  <a:cubicBezTo>
                    <a:pt x="195440" y="88430"/>
                    <a:pt x="197205" y="97282"/>
                    <a:pt x="199860" y="103467"/>
                  </a:cubicBezTo>
                  <a:cubicBezTo>
                    <a:pt x="202513" y="109665"/>
                    <a:pt x="206044" y="113195"/>
                    <a:pt x="211352" y="117615"/>
                  </a:cubicBezTo>
                  <a:cubicBezTo>
                    <a:pt x="216661" y="122034"/>
                    <a:pt x="223735" y="127343"/>
                    <a:pt x="227266" y="129997"/>
                  </a:cubicBezTo>
                  <a:cubicBezTo>
                    <a:pt x="230809" y="132652"/>
                    <a:pt x="230809" y="132652"/>
                    <a:pt x="230809" y="13265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1961">
              <a:extLst>
                <a:ext uri="{FF2B5EF4-FFF2-40B4-BE49-F238E27FC236}">
                  <a16:creationId xmlns:a16="http://schemas.microsoft.com/office/drawing/2014/main" id="{875688D8-B81F-432B-8683-25C34D542292}"/>
                </a:ext>
              </a:extLst>
            </p:cNvPr>
            <p:cNvSpPr/>
            <p:nvPr/>
          </p:nvSpPr>
          <p:spPr>
            <a:xfrm>
              <a:off x="1952485" y="667624"/>
              <a:ext cx="23877" cy="435076"/>
            </a:xfrm>
            <a:custGeom>
              <a:avLst/>
              <a:gdLst/>
              <a:ahLst/>
              <a:cxnLst/>
              <a:rect l="0" t="0" r="0" b="0"/>
              <a:pathLst>
                <a:path w="23877" h="435076">
                  <a:moveTo>
                    <a:pt x="0" y="0"/>
                  </a:moveTo>
                  <a:lnTo>
                    <a:pt x="23877" y="43507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1962">
              <a:extLst>
                <a:ext uri="{FF2B5EF4-FFF2-40B4-BE49-F238E27FC236}">
                  <a16:creationId xmlns:a16="http://schemas.microsoft.com/office/drawing/2014/main" id="{D908F73F-9F6C-4412-8CD0-AD3FC94571B9}"/>
                </a:ext>
              </a:extLst>
            </p:cNvPr>
            <p:cNvSpPr/>
            <p:nvPr/>
          </p:nvSpPr>
          <p:spPr>
            <a:xfrm>
              <a:off x="1966417" y="922310"/>
              <a:ext cx="364770" cy="0"/>
            </a:xfrm>
            <a:custGeom>
              <a:avLst/>
              <a:gdLst/>
              <a:ahLst/>
              <a:cxnLst/>
              <a:rect l="0" t="0" r="0" b="0"/>
              <a:pathLst>
                <a:path w="364770">
                  <a:moveTo>
                    <a:pt x="36477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1963">
              <a:extLst>
                <a:ext uri="{FF2B5EF4-FFF2-40B4-BE49-F238E27FC236}">
                  <a16:creationId xmlns:a16="http://schemas.microsoft.com/office/drawing/2014/main" id="{55A4C6FE-DA32-4630-B018-E7E003F6A45A}"/>
                </a:ext>
              </a:extLst>
            </p:cNvPr>
            <p:cNvSpPr/>
            <p:nvPr/>
          </p:nvSpPr>
          <p:spPr>
            <a:xfrm>
              <a:off x="4873002" y="953402"/>
              <a:ext cx="1058532" cy="759625"/>
            </a:xfrm>
            <a:custGeom>
              <a:avLst/>
              <a:gdLst/>
              <a:ahLst/>
              <a:cxnLst/>
              <a:rect l="0" t="0" r="0" b="0"/>
              <a:pathLst>
                <a:path w="1058532" h="759625">
                  <a:moveTo>
                    <a:pt x="476644" y="43777"/>
                  </a:moveTo>
                  <a:cubicBezTo>
                    <a:pt x="469570" y="46863"/>
                    <a:pt x="458965" y="48641"/>
                    <a:pt x="445694" y="51727"/>
                  </a:cubicBezTo>
                  <a:cubicBezTo>
                    <a:pt x="432435" y="54826"/>
                    <a:pt x="416509" y="59245"/>
                    <a:pt x="404571" y="71183"/>
                  </a:cubicBezTo>
                  <a:cubicBezTo>
                    <a:pt x="392633" y="83121"/>
                    <a:pt x="384683" y="102577"/>
                    <a:pt x="382461" y="114515"/>
                  </a:cubicBezTo>
                  <a:cubicBezTo>
                    <a:pt x="380251" y="126454"/>
                    <a:pt x="383794" y="130873"/>
                    <a:pt x="385559" y="133083"/>
                  </a:cubicBezTo>
                  <a:cubicBezTo>
                    <a:pt x="387325" y="135293"/>
                    <a:pt x="387325" y="135293"/>
                    <a:pt x="378485" y="135293"/>
                  </a:cubicBezTo>
                  <a:cubicBezTo>
                    <a:pt x="369646" y="135293"/>
                    <a:pt x="351955" y="135293"/>
                    <a:pt x="343116" y="135293"/>
                  </a:cubicBezTo>
                  <a:cubicBezTo>
                    <a:pt x="334277" y="135293"/>
                    <a:pt x="334277" y="135293"/>
                    <a:pt x="334277" y="131762"/>
                  </a:cubicBezTo>
                  <a:cubicBezTo>
                    <a:pt x="334277" y="128219"/>
                    <a:pt x="334277" y="121145"/>
                    <a:pt x="325870" y="114960"/>
                  </a:cubicBezTo>
                  <a:cubicBezTo>
                    <a:pt x="317475" y="108775"/>
                    <a:pt x="300673" y="103467"/>
                    <a:pt x="286957" y="99047"/>
                  </a:cubicBezTo>
                  <a:cubicBezTo>
                    <a:pt x="273253" y="94615"/>
                    <a:pt x="262636" y="91084"/>
                    <a:pt x="249377" y="95948"/>
                  </a:cubicBezTo>
                  <a:cubicBezTo>
                    <a:pt x="236106" y="100812"/>
                    <a:pt x="220193" y="114071"/>
                    <a:pt x="208255" y="129108"/>
                  </a:cubicBezTo>
                  <a:cubicBezTo>
                    <a:pt x="196317" y="144145"/>
                    <a:pt x="188354" y="160947"/>
                    <a:pt x="180848" y="175094"/>
                  </a:cubicBezTo>
                  <a:cubicBezTo>
                    <a:pt x="173330" y="189242"/>
                    <a:pt x="166256" y="200736"/>
                    <a:pt x="155639" y="210908"/>
                  </a:cubicBezTo>
                  <a:cubicBezTo>
                    <a:pt x="145022" y="221081"/>
                    <a:pt x="130874" y="229920"/>
                    <a:pt x="116726" y="240093"/>
                  </a:cubicBezTo>
                  <a:cubicBezTo>
                    <a:pt x="102578" y="250266"/>
                    <a:pt x="88430" y="261759"/>
                    <a:pt x="78258" y="269710"/>
                  </a:cubicBezTo>
                  <a:cubicBezTo>
                    <a:pt x="68098" y="277672"/>
                    <a:pt x="61900" y="282092"/>
                    <a:pt x="53061" y="288734"/>
                  </a:cubicBezTo>
                  <a:cubicBezTo>
                    <a:pt x="44222" y="295363"/>
                    <a:pt x="32715" y="304202"/>
                    <a:pt x="23432" y="313931"/>
                  </a:cubicBezTo>
                  <a:cubicBezTo>
                    <a:pt x="14148" y="323659"/>
                    <a:pt x="7074" y="334277"/>
                    <a:pt x="3531" y="346214"/>
                  </a:cubicBezTo>
                  <a:cubicBezTo>
                    <a:pt x="0" y="358153"/>
                    <a:pt x="0" y="371411"/>
                    <a:pt x="889" y="385114"/>
                  </a:cubicBezTo>
                  <a:cubicBezTo>
                    <a:pt x="1765" y="398830"/>
                    <a:pt x="3531" y="412978"/>
                    <a:pt x="8395" y="423583"/>
                  </a:cubicBezTo>
                  <a:cubicBezTo>
                    <a:pt x="13259" y="434200"/>
                    <a:pt x="21222" y="441274"/>
                    <a:pt x="28740" y="452767"/>
                  </a:cubicBezTo>
                  <a:cubicBezTo>
                    <a:pt x="36259" y="464261"/>
                    <a:pt x="43333" y="480187"/>
                    <a:pt x="50851" y="492569"/>
                  </a:cubicBezTo>
                  <a:cubicBezTo>
                    <a:pt x="58370" y="504939"/>
                    <a:pt x="66320" y="513791"/>
                    <a:pt x="74282" y="525729"/>
                  </a:cubicBezTo>
                  <a:cubicBezTo>
                    <a:pt x="82245" y="537667"/>
                    <a:pt x="90196" y="552691"/>
                    <a:pt x="97270" y="567283"/>
                  </a:cubicBezTo>
                  <a:cubicBezTo>
                    <a:pt x="104344" y="581875"/>
                    <a:pt x="110541" y="596023"/>
                    <a:pt x="115405" y="606641"/>
                  </a:cubicBezTo>
                  <a:cubicBezTo>
                    <a:pt x="120269" y="617258"/>
                    <a:pt x="123800" y="624332"/>
                    <a:pt x="122924" y="631837"/>
                  </a:cubicBezTo>
                  <a:cubicBezTo>
                    <a:pt x="122034" y="639356"/>
                    <a:pt x="116726" y="647319"/>
                    <a:pt x="112306" y="652627"/>
                  </a:cubicBezTo>
                  <a:cubicBezTo>
                    <a:pt x="107887" y="657936"/>
                    <a:pt x="104344" y="660590"/>
                    <a:pt x="103467" y="663232"/>
                  </a:cubicBezTo>
                  <a:cubicBezTo>
                    <a:pt x="102578" y="665886"/>
                    <a:pt x="104344" y="668540"/>
                    <a:pt x="110985" y="671195"/>
                  </a:cubicBezTo>
                  <a:cubicBezTo>
                    <a:pt x="117615" y="673849"/>
                    <a:pt x="129108" y="676503"/>
                    <a:pt x="141046" y="676059"/>
                  </a:cubicBezTo>
                  <a:cubicBezTo>
                    <a:pt x="152984" y="675614"/>
                    <a:pt x="165367" y="672084"/>
                    <a:pt x="173761" y="668985"/>
                  </a:cubicBezTo>
                  <a:cubicBezTo>
                    <a:pt x="182169" y="665886"/>
                    <a:pt x="186589" y="663232"/>
                    <a:pt x="197206" y="657047"/>
                  </a:cubicBezTo>
                  <a:cubicBezTo>
                    <a:pt x="207810" y="650862"/>
                    <a:pt x="224612" y="641134"/>
                    <a:pt x="237439" y="635381"/>
                  </a:cubicBezTo>
                  <a:cubicBezTo>
                    <a:pt x="250267" y="629627"/>
                    <a:pt x="259106" y="627862"/>
                    <a:pt x="267945" y="626541"/>
                  </a:cubicBezTo>
                  <a:cubicBezTo>
                    <a:pt x="276797" y="625208"/>
                    <a:pt x="285636" y="624332"/>
                    <a:pt x="294475" y="621233"/>
                  </a:cubicBezTo>
                  <a:cubicBezTo>
                    <a:pt x="303314" y="618134"/>
                    <a:pt x="312166" y="612825"/>
                    <a:pt x="323660" y="606196"/>
                  </a:cubicBezTo>
                  <a:cubicBezTo>
                    <a:pt x="335153" y="599567"/>
                    <a:pt x="349301" y="591603"/>
                    <a:pt x="364338" y="583654"/>
                  </a:cubicBezTo>
                  <a:cubicBezTo>
                    <a:pt x="379375" y="575690"/>
                    <a:pt x="395288" y="567727"/>
                    <a:pt x="406781" y="561098"/>
                  </a:cubicBezTo>
                  <a:cubicBezTo>
                    <a:pt x="418287" y="554469"/>
                    <a:pt x="425361" y="549160"/>
                    <a:pt x="438620" y="546062"/>
                  </a:cubicBezTo>
                  <a:cubicBezTo>
                    <a:pt x="451891" y="542976"/>
                    <a:pt x="471335" y="542087"/>
                    <a:pt x="487261" y="541643"/>
                  </a:cubicBezTo>
                  <a:cubicBezTo>
                    <a:pt x="503174" y="541198"/>
                    <a:pt x="515557" y="541198"/>
                    <a:pt x="529260" y="544297"/>
                  </a:cubicBezTo>
                  <a:cubicBezTo>
                    <a:pt x="542976" y="547396"/>
                    <a:pt x="558000" y="553580"/>
                    <a:pt x="571272" y="562420"/>
                  </a:cubicBezTo>
                  <a:cubicBezTo>
                    <a:pt x="584530" y="571271"/>
                    <a:pt x="596024" y="582765"/>
                    <a:pt x="605320" y="596024"/>
                  </a:cubicBezTo>
                  <a:cubicBezTo>
                    <a:pt x="614604" y="609295"/>
                    <a:pt x="621678" y="624332"/>
                    <a:pt x="626542" y="634060"/>
                  </a:cubicBezTo>
                  <a:cubicBezTo>
                    <a:pt x="631406" y="643788"/>
                    <a:pt x="634060" y="648208"/>
                    <a:pt x="635381" y="650418"/>
                  </a:cubicBezTo>
                  <a:cubicBezTo>
                    <a:pt x="636715" y="652628"/>
                    <a:pt x="636715" y="652628"/>
                    <a:pt x="638925" y="649084"/>
                  </a:cubicBezTo>
                  <a:cubicBezTo>
                    <a:pt x="641134" y="645554"/>
                    <a:pt x="645554" y="638480"/>
                    <a:pt x="650862" y="629628"/>
                  </a:cubicBezTo>
                  <a:cubicBezTo>
                    <a:pt x="656158" y="620788"/>
                    <a:pt x="662356" y="610184"/>
                    <a:pt x="665887" y="603986"/>
                  </a:cubicBezTo>
                  <a:cubicBezTo>
                    <a:pt x="669430" y="597802"/>
                    <a:pt x="670319" y="596024"/>
                    <a:pt x="671195" y="595592"/>
                  </a:cubicBezTo>
                  <a:cubicBezTo>
                    <a:pt x="672084" y="595147"/>
                    <a:pt x="672961" y="596024"/>
                    <a:pt x="674738" y="600011"/>
                  </a:cubicBezTo>
                  <a:cubicBezTo>
                    <a:pt x="676504" y="603986"/>
                    <a:pt x="679158" y="611060"/>
                    <a:pt x="680924" y="619023"/>
                  </a:cubicBezTo>
                  <a:cubicBezTo>
                    <a:pt x="682689" y="626986"/>
                    <a:pt x="683578" y="635826"/>
                    <a:pt x="686677" y="645998"/>
                  </a:cubicBezTo>
                  <a:cubicBezTo>
                    <a:pt x="689763" y="656158"/>
                    <a:pt x="695071" y="667664"/>
                    <a:pt x="700380" y="679158"/>
                  </a:cubicBezTo>
                  <a:cubicBezTo>
                    <a:pt x="705688" y="690651"/>
                    <a:pt x="710997" y="702145"/>
                    <a:pt x="718071" y="710552"/>
                  </a:cubicBezTo>
                  <a:cubicBezTo>
                    <a:pt x="725144" y="718947"/>
                    <a:pt x="733984" y="724255"/>
                    <a:pt x="745033" y="730009"/>
                  </a:cubicBezTo>
                  <a:cubicBezTo>
                    <a:pt x="756094" y="735749"/>
                    <a:pt x="769353" y="741947"/>
                    <a:pt x="778637" y="746366"/>
                  </a:cubicBezTo>
                  <a:cubicBezTo>
                    <a:pt x="787921" y="750786"/>
                    <a:pt x="793229" y="753440"/>
                    <a:pt x="800747" y="752107"/>
                  </a:cubicBezTo>
                  <a:cubicBezTo>
                    <a:pt x="808266" y="750786"/>
                    <a:pt x="817994" y="745477"/>
                    <a:pt x="827722" y="746366"/>
                  </a:cubicBezTo>
                  <a:cubicBezTo>
                    <a:pt x="837450" y="747242"/>
                    <a:pt x="847179" y="754316"/>
                    <a:pt x="857352" y="756970"/>
                  </a:cubicBezTo>
                  <a:cubicBezTo>
                    <a:pt x="867511" y="759625"/>
                    <a:pt x="878129" y="757860"/>
                    <a:pt x="889178" y="754316"/>
                  </a:cubicBezTo>
                  <a:cubicBezTo>
                    <a:pt x="900239" y="750786"/>
                    <a:pt x="911733" y="745477"/>
                    <a:pt x="923227" y="742823"/>
                  </a:cubicBezTo>
                  <a:cubicBezTo>
                    <a:pt x="934720" y="740168"/>
                    <a:pt x="946213" y="740168"/>
                    <a:pt x="953732" y="739737"/>
                  </a:cubicBezTo>
                  <a:cubicBezTo>
                    <a:pt x="961250" y="739293"/>
                    <a:pt x="964793" y="738403"/>
                    <a:pt x="968324" y="733095"/>
                  </a:cubicBezTo>
                  <a:cubicBezTo>
                    <a:pt x="971867" y="727799"/>
                    <a:pt x="975398" y="718071"/>
                    <a:pt x="979386" y="707453"/>
                  </a:cubicBezTo>
                  <a:cubicBezTo>
                    <a:pt x="983361" y="696836"/>
                    <a:pt x="987780" y="685343"/>
                    <a:pt x="993089" y="672528"/>
                  </a:cubicBezTo>
                  <a:cubicBezTo>
                    <a:pt x="998398" y="659702"/>
                    <a:pt x="1004583" y="645554"/>
                    <a:pt x="1012101" y="629196"/>
                  </a:cubicBezTo>
                  <a:cubicBezTo>
                    <a:pt x="1019620" y="612826"/>
                    <a:pt x="1028459" y="594258"/>
                    <a:pt x="1035533" y="579666"/>
                  </a:cubicBezTo>
                  <a:cubicBezTo>
                    <a:pt x="1042607" y="565074"/>
                    <a:pt x="1047916" y="554469"/>
                    <a:pt x="1051891" y="538112"/>
                  </a:cubicBezTo>
                  <a:cubicBezTo>
                    <a:pt x="1055878" y="521741"/>
                    <a:pt x="1058532" y="499644"/>
                    <a:pt x="1058532" y="479742"/>
                  </a:cubicBezTo>
                  <a:cubicBezTo>
                    <a:pt x="1058532" y="459841"/>
                    <a:pt x="1055878" y="442163"/>
                    <a:pt x="1051891" y="427126"/>
                  </a:cubicBezTo>
                  <a:cubicBezTo>
                    <a:pt x="1047916" y="412090"/>
                    <a:pt x="1042607" y="399707"/>
                    <a:pt x="1037311" y="389103"/>
                  </a:cubicBezTo>
                  <a:cubicBezTo>
                    <a:pt x="1032002" y="378485"/>
                    <a:pt x="1026694" y="369646"/>
                    <a:pt x="1019620" y="361239"/>
                  </a:cubicBezTo>
                  <a:cubicBezTo>
                    <a:pt x="1012546" y="352844"/>
                    <a:pt x="1003707" y="344881"/>
                    <a:pt x="989114" y="333832"/>
                  </a:cubicBezTo>
                  <a:cubicBezTo>
                    <a:pt x="974522" y="322771"/>
                    <a:pt x="954177" y="308623"/>
                    <a:pt x="940473" y="294920"/>
                  </a:cubicBezTo>
                  <a:cubicBezTo>
                    <a:pt x="926770" y="281216"/>
                    <a:pt x="919696" y="267945"/>
                    <a:pt x="911289" y="252908"/>
                  </a:cubicBezTo>
                  <a:cubicBezTo>
                    <a:pt x="902894" y="237884"/>
                    <a:pt x="893166" y="221081"/>
                    <a:pt x="886968" y="203390"/>
                  </a:cubicBezTo>
                  <a:cubicBezTo>
                    <a:pt x="880783" y="185700"/>
                    <a:pt x="878129" y="167132"/>
                    <a:pt x="875030" y="149009"/>
                  </a:cubicBezTo>
                  <a:cubicBezTo>
                    <a:pt x="871931" y="130873"/>
                    <a:pt x="868401" y="113195"/>
                    <a:pt x="860882" y="107886"/>
                  </a:cubicBezTo>
                  <a:cubicBezTo>
                    <a:pt x="853364" y="102578"/>
                    <a:pt x="841871" y="109652"/>
                    <a:pt x="833908" y="98603"/>
                  </a:cubicBezTo>
                  <a:cubicBezTo>
                    <a:pt x="825957" y="87541"/>
                    <a:pt x="821525" y="58369"/>
                    <a:pt x="817550" y="37135"/>
                  </a:cubicBezTo>
                  <a:cubicBezTo>
                    <a:pt x="813575" y="15913"/>
                    <a:pt x="810032" y="2654"/>
                    <a:pt x="807377" y="1320"/>
                  </a:cubicBezTo>
                  <a:cubicBezTo>
                    <a:pt x="804723" y="0"/>
                    <a:pt x="802958" y="10604"/>
                    <a:pt x="800748" y="18123"/>
                  </a:cubicBezTo>
                  <a:cubicBezTo>
                    <a:pt x="798538" y="25641"/>
                    <a:pt x="795884" y="30061"/>
                    <a:pt x="792785" y="38913"/>
                  </a:cubicBezTo>
                  <a:cubicBezTo>
                    <a:pt x="789699" y="47752"/>
                    <a:pt x="786156" y="61011"/>
                    <a:pt x="782625" y="73393"/>
                  </a:cubicBezTo>
                  <a:cubicBezTo>
                    <a:pt x="779082" y="85776"/>
                    <a:pt x="775551" y="97269"/>
                    <a:pt x="771563" y="113195"/>
                  </a:cubicBezTo>
                  <a:cubicBezTo>
                    <a:pt x="767588" y="129108"/>
                    <a:pt x="763169" y="149454"/>
                    <a:pt x="760514" y="161823"/>
                  </a:cubicBezTo>
                  <a:cubicBezTo>
                    <a:pt x="757860" y="174206"/>
                    <a:pt x="756971" y="178626"/>
                    <a:pt x="753885" y="184379"/>
                  </a:cubicBezTo>
                  <a:cubicBezTo>
                    <a:pt x="750786" y="190132"/>
                    <a:pt x="745477" y="197205"/>
                    <a:pt x="740169" y="202502"/>
                  </a:cubicBezTo>
                  <a:cubicBezTo>
                    <a:pt x="734873" y="207810"/>
                    <a:pt x="729564" y="211353"/>
                    <a:pt x="723811" y="212230"/>
                  </a:cubicBezTo>
                  <a:cubicBezTo>
                    <a:pt x="718071" y="213118"/>
                    <a:pt x="711873" y="211353"/>
                    <a:pt x="704355" y="208255"/>
                  </a:cubicBezTo>
                  <a:cubicBezTo>
                    <a:pt x="696837" y="205156"/>
                    <a:pt x="687997" y="200736"/>
                    <a:pt x="665455" y="187477"/>
                  </a:cubicBezTo>
                  <a:cubicBezTo>
                    <a:pt x="642900" y="174206"/>
                    <a:pt x="606641" y="152095"/>
                    <a:pt x="588518" y="141046"/>
                  </a:cubicBezTo>
                  <a:cubicBezTo>
                    <a:pt x="570383" y="129997"/>
                    <a:pt x="570383" y="129997"/>
                    <a:pt x="577012" y="124689"/>
                  </a:cubicBezTo>
                  <a:cubicBezTo>
                    <a:pt x="583654" y="119380"/>
                    <a:pt x="596913" y="108776"/>
                    <a:pt x="604876" y="100368"/>
                  </a:cubicBezTo>
                  <a:cubicBezTo>
                    <a:pt x="612826" y="91973"/>
                    <a:pt x="615480" y="85776"/>
                    <a:pt x="620789" y="80035"/>
                  </a:cubicBezTo>
                  <a:cubicBezTo>
                    <a:pt x="626097" y="74282"/>
                    <a:pt x="634060" y="68974"/>
                    <a:pt x="638925" y="63665"/>
                  </a:cubicBezTo>
                  <a:cubicBezTo>
                    <a:pt x="643789" y="58369"/>
                    <a:pt x="645554" y="53060"/>
                    <a:pt x="644220" y="50851"/>
                  </a:cubicBezTo>
                  <a:cubicBezTo>
                    <a:pt x="642900" y="48641"/>
                    <a:pt x="638480" y="49518"/>
                    <a:pt x="624332" y="50406"/>
                  </a:cubicBezTo>
                  <a:cubicBezTo>
                    <a:pt x="610184" y="51295"/>
                    <a:pt x="586308" y="52172"/>
                    <a:pt x="567284" y="49962"/>
                  </a:cubicBezTo>
                  <a:cubicBezTo>
                    <a:pt x="548272" y="47752"/>
                    <a:pt x="534124" y="42444"/>
                    <a:pt x="522186" y="38913"/>
                  </a:cubicBezTo>
                  <a:cubicBezTo>
                    <a:pt x="510248" y="35370"/>
                    <a:pt x="500520" y="33604"/>
                    <a:pt x="493890" y="34925"/>
                  </a:cubicBezTo>
                  <a:cubicBezTo>
                    <a:pt x="487261" y="36258"/>
                    <a:pt x="483718" y="40678"/>
                    <a:pt x="476644" y="4377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1964">
              <a:extLst>
                <a:ext uri="{FF2B5EF4-FFF2-40B4-BE49-F238E27FC236}">
                  <a16:creationId xmlns:a16="http://schemas.microsoft.com/office/drawing/2014/main" id="{0F55DBB2-FC3F-4C8D-82E2-9A2994F90BF8}"/>
                </a:ext>
              </a:extLst>
            </p:cNvPr>
            <p:cNvSpPr/>
            <p:nvPr/>
          </p:nvSpPr>
          <p:spPr>
            <a:xfrm>
              <a:off x="5667565" y="1759013"/>
              <a:ext cx="91084" cy="79146"/>
            </a:xfrm>
            <a:custGeom>
              <a:avLst/>
              <a:gdLst/>
              <a:ahLst/>
              <a:cxnLst/>
              <a:rect l="0" t="0" r="0" b="0"/>
              <a:pathLst>
                <a:path w="91084" h="79146">
                  <a:moveTo>
                    <a:pt x="3086" y="216"/>
                  </a:moveTo>
                  <a:cubicBezTo>
                    <a:pt x="0" y="445"/>
                    <a:pt x="0" y="3975"/>
                    <a:pt x="1105" y="12154"/>
                  </a:cubicBezTo>
                  <a:cubicBezTo>
                    <a:pt x="2210" y="20345"/>
                    <a:pt x="4419" y="33160"/>
                    <a:pt x="7290" y="41783"/>
                  </a:cubicBezTo>
                  <a:cubicBezTo>
                    <a:pt x="10160" y="50406"/>
                    <a:pt x="13703" y="54826"/>
                    <a:pt x="17247" y="59030"/>
                  </a:cubicBezTo>
                  <a:cubicBezTo>
                    <a:pt x="20777" y="63233"/>
                    <a:pt x="24320" y="67209"/>
                    <a:pt x="27851" y="70523"/>
                  </a:cubicBezTo>
                  <a:cubicBezTo>
                    <a:pt x="31394" y="73838"/>
                    <a:pt x="34925" y="76492"/>
                    <a:pt x="38240" y="77825"/>
                  </a:cubicBezTo>
                  <a:cubicBezTo>
                    <a:pt x="41554" y="79146"/>
                    <a:pt x="44653" y="79146"/>
                    <a:pt x="48628" y="77825"/>
                  </a:cubicBezTo>
                  <a:cubicBezTo>
                    <a:pt x="52616" y="76492"/>
                    <a:pt x="57480" y="73838"/>
                    <a:pt x="61239" y="71628"/>
                  </a:cubicBezTo>
                  <a:cubicBezTo>
                    <a:pt x="64998" y="69418"/>
                    <a:pt x="67653" y="67653"/>
                    <a:pt x="70523" y="67653"/>
                  </a:cubicBezTo>
                  <a:cubicBezTo>
                    <a:pt x="73393" y="67653"/>
                    <a:pt x="76492" y="69418"/>
                    <a:pt x="78486" y="68097"/>
                  </a:cubicBezTo>
                  <a:cubicBezTo>
                    <a:pt x="80467" y="66764"/>
                    <a:pt x="81356" y="62344"/>
                    <a:pt x="82017" y="58141"/>
                  </a:cubicBezTo>
                  <a:cubicBezTo>
                    <a:pt x="82677" y="53949"/>
                    <a:pt x="83121" y="49962"/>
                    <a:pt x="84455" y="43993"/>
                  </a:cubicBezTo>
                  <a:cubicBezTo>
                    <a:pt x="85776" y="38024"/>
                    <a:pt x="87986" y="30074"/>
                    <a:pt x="89090" y="23216"/>
                  </a:cubicBezTo>
                  <a:cubicBezTo>
                    <a:pt x="90195" y="16358"/>
                    <a:pt x="90195" y="10617"/>
                    <a:pt x="90424" y="7963"/>
                  </a:cubicBezTo>
                  <a:cubicBezTo>
                    <a:pt x="90640" y="5309"/>
                    <a:pt x="91084" y="5753"/>
                    <a:pt x="88430" y="5753"/>
                  </a:cubicBezTo>
                  <a:cubicBezTo>
                    <a:pt x="85776" y="5753"/>
                    <a:pt x="80023" y="5309"/>
                    <a:pt x="76047" y="5969"/>
                  </a:cubicBezTo>
                  <a:cubicBezTo>
                    <a:pt x="72072" y="6629"/>
                    <a:pt x="69863" y="8408"/>
                    <a:pt x="66764" y="9512"/>
                  </a:cubicBezTo>
                  <a:cubicBezTo>
                    <a:pt x="63665" y="10617"/>
                    <a:pt x="59690" y="11049"/>
                    <a:pt x="54597" y="11722"/>
                  </a:cubicBezTo>
                  <a:cubicBezTo>
                    <a:pt x="49517" y="12383"/>
                    <a:pt x="43332" y="13271"/>
                    <a:pt x="37135" y="12383"/>
                  </a:cubicBezTo>
                  <a:cubicBezTo>
                    <a:pt x="30950" y="11493"/>
                    <a:pt x="24752" y="8839"/>
                    <a:pt x="18567" y="5969"/>
                  </a:cubicBezTo>
                  <a:cubicBezTo>
                    <a:pt x="12383" y="3099"/>
                    <a:pt x="6185" y="0"/>
                    <a:pt x="3086" y="21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1965">
              <a:extLst>
                <a:ext uri="{FF2B5EF4-FFF2-40B4-BE49-F238E27FC236}">
                  <a16:creationId xmlns:a16="http://schemas.microsoft.com/office/drawing/2014/main" id="{D336186A-FD47-4DBE-A36D-B9BD384C5323}"/>
                </a:ext>
              </a:extLst>
            </p:cNvPr>
            <p:cNvSpPr/>
            <p:nvPr/>
          </p:nvSpPr>
          <p:spPr>
            <a:xfrm>
              <a:off x="5601233" y="1346035"/>
              <a:ext cx="13932" cy="326974"/>
            </a:xfrm>
            <a:custGeom>
              <a:avLst/>
              <a:gdLst/>
              <a:ahLst/>
              <a:cxnLst/>
              <a:rect l="0" t="0" r="0" b="0"/>
              <a:pathLst>
                <a:path w="13932" h="326974">
                  <a:moveTo>
                    <a:pt x="0" y="326974"/>
                  </a:moveTo>
                  <a:lnTo>
                    <a:pt x="1393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1966">
              <a:extLst>
                <a:ext uri="{FF2B5EF4-FFF2-40B4-BE49-F238E27FC236}">
                  <a16:creationId xmlns:a16="http://schemas.microsoft.com/office/drawing/2014/main" id="{B938EBC9-2630-4A27-8E94-086E08FF2E20}"/>
                </a:ext>
              </a:extLst>
            </p:cNvPr>
            <p:cNvSpPr/>
            <p:nvPr/>
          </p:nvSpPr>
          <p:spPr>
            <a:xfrm>
              <a:off x="4899838" y="1086551"/>
              <a:ext cx="324866" cy="504517"/>
            </a:xfrm>
            <a:custGeom>
              <a:avLst/>
              <a:gdLst/>
              <a:ahLst/>
              <a:cxnLst/>
              <a:rect l="0" t="0" r="0" b="0"/>
              <a:pathLst>
                <a:path w="324866" h="504517">
                  <a:moveTo>
                    <a:pt x="248120" y="552"/>
                  </a:moveTo>
                  <a:cubicBezTo>
                    <a:pt x="252921" y="0"/>
                    <a:pt x="257778" y="441"/>
                    <a:pt x="263080" y="2206"/>
                  </a:cubicBezTo>
                  <a:cubicBezTo>
                    <a:pt x="273672" y="5737"/>
                    <a:pt x="286029" y="14563"/>
                    <a:pt x="294412" y="24279"/>
                  </a:cubicBezTo>
                  <a:cubicBezTo>
                    <a:pt x="302806" y="33994"/>
                    <a:pt x="307213" y="44586"/>
                    <a:pt x="309868" y="60474"/>
                  </a:cubicBezTo>
                  <a:cubicBezTo>
                    <a:pt x="312509" y="76362"/>
                    <a:pt x="313398" y="97546"/>
                    <a:pt x="315163" y="115643"/>
                  </a:cubicBezTo>
                  <a:cubicBezTo>
                    <a:pt x="316929" y="133740"/>
                    <a:pt x="319570" y="148752"/>
                    <a:pt x="320015" y="168170"/>
                  </a:cubicBezTo>
                  <a:cubicBezTo>
                    <a:pt x="320460" y="187588"/>
                    <a:pt x="318694" y="211426"/>
                    <a:pt x="319126" y="233499"/>
                  </a:cubicBezTo>
                  <a:cubicBezTo>
                    <a:pt x="319570" y="255572"/>
                    <a:pt x="322225" y="275879"/>
                    <a:pt x="323545" y="294853"/>
                  </a:cubicBezTo>
                  <a:cubicBezTo>
                    <a:pt x="324866" y="313839"/>
                    <a:pt x="324866" y="331492"/>
                    <a:pt x="324866" y="346059"/>
                  </a:cubicBezTo>
                  <a:cubicBezTo>
                    <a:pt x="324866" y="360626"/>
                    <a:pt x="324866" y="372094"/>
                    <a:pt x="324434" y="382686"/>
                  </a:cubicBezTo>
                  <a:cubicBezTo>
                    <a:pt x="323990" y="393278"/>
                    <a:pt x="323101" y="402993"/>
                    <a:pt x="313398" y="415350"/>
                  </a:cubicBezTo>
                  <a:cubicBezTo>
                    <a:pt x="303682" y="427707"/>
                    <a:pt x="285141" y="442719"/>
                    <a:pt x="263080" y="455076"/>
                  </a:cubicBezTo>
                  <a:cubicBezTo>
                    <a:pt x="241008" y="467433"/>
                    <a:pt x="215405" y="477148"/>
                    <a:pt x="191122" y="486420"/>
                  </a:cubicBezTo>
                  <a:cubicBezTo>
                    <a:pt x="166853" y="495690"/>
                    <a:pt x="143904" y="504517"/>
                    <a:pt x="131534" y="501431"/>
                  </a:cubicBezTo>
                  <a:cubicBezTo>
                    <a:pt x="119177" y="498332"/>
                    <a:pt x="117411" y="483333"/>
                    <a:pt x="113005" y="466557"/>
                  </a:cubicBezTo>
                  <a:cubicBezTo>
                    <a:pt x="108585" y="449780"/>
                    <a:pt x="101524" y="431238"/>
                    <a:pt x="91808" y="410054"/>
                  </a:cubicBezTo>
                  <a:cubicBezTo>
                    <a:pt x="82105" y="388870"/>
                    <a:pt x="69748" y="365033"/>
                    <a:pt x="57823" y="346935"/>
                  </a:cubicBezTo>
                  <a:cubicBezTo>
                    <a:pt x="45910" y="328838"/>
                    <a:pt x="34430" y="316481"/>
                    <a:pt x="24282" y="301037"/>
                  </a:cubicBezTo>
                  <a:cubicBezTo>
                    <a:pt x="14122" y="285582"/>
                    <a:pt x="5296" y="267040"/>
                    <a:pt x="2654" y="250708"/>
                  </a:cubicBezTo>
                  <a:cubicBezTo>
                    <a:pt x="0" y="234388"/>
                    <a:pt x="3531" y="220253"/>
                    <a:pt x="11925" y="207895"/>
                  </a:cubicBezTo>
                  <a:cubicBezTo>
                    <a:pt x="20307" y="195538"/>
                    <a:pt x="33553" y="184947"/>
                    <a:pt x="48120" y="174800"/>
                  </a:cubicBezTo>
                  <a:cubicBezTo>
                    <a:pt x="62687" y="164640"/>
                    <a:pt x="78575" y="154937"/>
                    <a:pt x="93574" y="143901"/>
                  </a:cubicBezTo>
                  <a:cubicBezTo>
                    <a:pt x="108585" y="132864"/>
                    <a:pt x="122707" y="120507"/>
                    <a:pt x="135065" y="107705"/>
                  </a:cubicBezTo>
                  <a:cubicBezTo>
                    <a:pt x="147434" y="94904"/>
                    <a:pt x="158026" y="81658"/>
                    <a:pt x="168618" y="67535"/>
                  </a:cubicBezTo>
                  <a:cubicBezTo>
                    <a:pt x="179210" y="53413"/>
                    <a:pt x="189802" y="38402"/>
                    <a:pt x="200838" y="27365"/>
                  </a:cubicBezTo>
                  <a:cubicBezTo>
                    <a:pt x="211874" y="16329"/>
                    <a:pt x="223355" y="9268"/>
                    <a:pt x="233502" y="4861"/>
                  </a:cubicBezTo>
                  <a:cubicBezTo>
                    <a:pt x="238576" y="2651"/>
                    <a:pt x="243319" y="1105"/>
                    <a:pt x="248120" y="55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Shape 1967">
              <a:extLst>
                <a:ext uri="{FF2B5EF4-FFF2-40B4-BE49-F238E27FC236}">
                  <a16:creationId xmlns:a16="http://schemas.microsoft.com/office/drawing/2014/main" id="{E45F4734-72B5-4ADE-8299-7723E1C826EF}"/>
                </a:ext>
              </a:extLst>
            </p:cNvPr>
            <p:cNvSpPr/>
            <p:nvPr/>
          </p:nvSpPr>
          <p:spPr>
            <a:xfrm>
              <a:off x="5261788" y="1015492"/>
              <a:ext cx="240995" cy="315150"/>
            </a:xfrm>
            <a:custGeom>
              <a:avLst/>
              <a:gdLst/>
              <a:ahLst/>
              <a:cxnLst/>
              <a:rect l="0" t="0" r="0" b="0"/>
              <a:pathLst>
                <a:path w="240995" h="315150">
                  <a:moveTo>
                    <a:pt x="126683" y="445"/>
                  </a:moveTo>
                  <a:cubicBezTo>
                    <a:pt x="140360" y="876"/>
                    <a:pt x="156248" y="2642"/>
                    <a:pt x="165075" y="6172"/>
                  </a:cubicBezTo>
                  <a:cubicBezTo>
                    <a:pt x="173901" y="9703"/>
                    <a:pt x="175667" y="14999"/>
                    <a:pt x="173025" y="21628"/>
                  </a:cubicBezTo>
                  <a:cubicBezTo>
                    <a:pt x="170371" y="28245"/>
                    <a:pt x="163309" y="36195"/>
                    <a:pt x="161112" y="45021"/>
                  </a:cubicBezTo>
                  <a:cubicBezTo>
                    <a:pt x="158902" y="53848"/>
                    <a:pt x="161544" y="63564"/>
                    <a:pt x="166840" y="73266"/>
                  </a:cubicBezTo>
                  <a:cubicBezTo>
                    <a:pt x="172136" y="82982"/>
                    <a:pt x="180086" y="92684"/>
                    <a:pt x="190678" y="101079"/>
                  </a:cubicBezTo>
                  <a:cubicBezTo>
                    <a:pt x="201270" y="109461"/>
                    <a:pt x="214516" y="116522"/>
                    <a:pt x="223342" y="124917"/>
                  </a:cubicBezTo>
                  <a:cubicBezTo>
                    <a:pt x="232169" y="133299"/>
                    <a:pt x="236589" y="143015"/>
                    <a:pt x="238785" y="156693"/>
                  </a:cubicBezTo>
                  <a:cubicBezTo>
                    <a:pt x="240995" y="170370"/>
                    <a:pt x="240995" y="188036"/>
                    <a:pt x="240995" y="205689"/>
                  </a:cubicBezTo>
                  <a:cubicBezTo>
                    <a:pt x="240995" y="223342"/>
                    <a:pt x="240995" y="240995"/>
                    <a:pt x="240119" y="257772"/>
                  </a:cubicBezTo>
                  <a:cubicBezTo>
                    <a:pt x="239230" y="274548"/>
                    <a:pt x="237465" y="290436"/>
                    <a:pt x="232169" y="299262"/>
                  </a:cubicBezTo>
                  <a:cubicBezTo>
                    <a:pt x="226873" y="308089"/>
                    <a:pt x="218046" y="309854"/>
                    <a:pt x="203035" y="311620"/>
                  </a:cubicBezTo>
                  <a:cubicBezTo>
                    <a:pt x="188037" y="313385"/>
                    <a:pt x="166840" y="315150"/>
                    <a:pt x="147866" y="315150"/>
                  </a:cubicBezTo>
                  <a:cubicBezTo>
                    <a:pt x="128880" y="315150"/>
                    <a:pt x="112116" y="313385"/>
                    <a:pt x="93574" y="312509"/>
                  </a:cubicBezTo>
                  <a:cubicBezTo>
                    <a:pt x="75032" y="311620"/>
                    <a:pt x="54725" y="311620"/>
                    <a:pt x="40602" y="308978"/>
                  </a:cubicBezTo>
                  <a:cubicBezTo>
                    <a:pt x="26479" y="306324"/>
                    <a:pt x="18542" y="301028"/>
                    <a:pt x="13678" y="290436"/>
                  </a:cubicBezTo>
                  <a:cubicBezTo>
                    <a:pt x="8827" y="279844"/>
                    <a:pt x="7062" y="263956"/>
                    <a:pt x="5741" y="245414"/>
                  </a:cubicBezTo>
                  <a:cubicBezTo>
                    <a:pt x="4407" y="226872"/>
                    <a:pt x="3531" y="205689"/>
                    <a:pt x="2642" y="186702"/>
                  </a:cubicBezTo>
                  <a:cubicBezTo>
                    <a:pt x="1765" y="167729"/>
                    <a:pt x="876" y="150952"/>
                    <a:pt x="432" y="135940"/>
                  </a:cubicBezTo>
                  <a:cubicBezTo>
                    <a:pt x="0" y="120941"/>
                    <a:pt x="0" y="107695"/>
                    <a:pt x="3531" y="96215"/>
                  </a:cubicBezTo>
                  <a:cubicBezTo>
                    <a:pt x="7062" y="84746"/>
                    <a:pt x="14122" y="75031"/>
                    <a:pt x="18974" y="64439"/>
                  </a:cubicBezTo>
                  <a:cubicBezTo>
                    <a:pt x="23838" y="53847"/>
                    <a:pt x="26479" y="42367"/>
                    <a:pt x="32665" y="33985"/>
                  </a:cubicBezTo>
                  <a:cubicBezTo>
                    <a:pt x="38837" y="25603"/>
                    <a:pt x="48552" y="20307"/>
                    <a:pt x="58700" y="15443"/>
                  </a:cubicBezTo>
                  <a:cubicBezTo>
                    <a:pt x="68859" y="10592"/>
                    <a:pt x="79451" y="6172"/>
                    <a:pt x="90488" y="3530"/>
                  </a:cubicBezTo>
                  <a:cubicBezTo>
                    <a:pt x="101524" y="876"/>
                    <a:pt x="112992" y="0"/>
                    <a:pt x="126683" y="44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Shape 1968">
              <a:extLst>
                <a:ext uri="{FF2B5EF4-FFF2-40B4-BE49-F238E27FC236}">
                  <a16:creationId xmlns:a16="http://schemas.microsoft.com/office/drawing/2014/main" id="{AE3746DD-4D18-4A6F-B923-B053DA06F8CE}"/>
                </a:ext>
              </a:extLst>
            </p:cNvPr>
            <p:cNvSpPr/>
            <p:nvPr/>
          </p:nvSpPr>
          <p:spPr>
            <a:xfrm>
              <a:off x="5551335" y="1053563"/>
              <a:ext cx="348704" cy="358296"/>
            </a:xfrm>
            <a:custGeom>
              <a:avLst/>
              <a:gdLst/>
              <a:ahLst/>
              <a:cxnLst/>
              <a:rect l="0" t="0" r="0" b="0"/>
              <a:pathLst>
                <a:path w="348704" h="358296">
                  <a:moveTo>
                    <a:pt x="126459" y="54"/>
                  </a:moveTo>
                  <a:cubicBezTo>
                    <a:pt x="127121" y="108"/>
                    <a:pt x="128003" y="2092"/>
                    <a:pt x="129768" y="6061"/>
                  </a:cubicBezTo>
                  <a:cubicBezTo>
                    <a:pt x="133299" y="14011"/>
                    <a:pt x="140373" y="29899"/>
                    <a:pt x="148311" y="46675"/>
                  </a:cubicBezTo>
                  <a:cubicBezTo>
                    <a:pt x="156261" y="63452"/>
                    <a:pt x="165087" y="81106"/>
                    <a:pt x="172593" y="96548"/>
                  </a:cubicBezTo>
                  <a:cubicBezTo>
                    <a:pt x="180099" y="112004"/>
                    <a:pt x="186271" y="125238"/>
                    <a:pt x="193332" y="140249"/>
                  </a:cubicBezTo>
                  <a:cubicBezTo>
                    <a:pt x="200393" y="155261"/>
                    <a:pt x="208343" y="172024"/>
                    <a:pt x="219380" y="186160"/>
                  </a:cubicBezTo>
                  <a:cubicBezTo>
                    <a:pt x="230416" y="200282"/>
                    <a:pt x="244539" y="211750"/>
                    <a:pt x="257340" y="222786"/>
                  </a:cubicBezTo>
                  <a:cubicBezTo>
                    <a:pt x="270142" y="233823"/>
                    <a:pt x="281610" y="244415"/>
                    <a:pt x="291770" y="253686"/>
                  </a:cubicBezTo>
                  <a:cubicBezTo>
                    <a:pt x="301917" y="262957"/>
                    <a:pt x="310743" y="270907"/>
                    <a:pt x="319138" y="280610"/>
                  </a:cubicBezTo>
                  <a:cubicBezTo>
                    <a:pt x="327520" y="290325"/>
                    <a:pt x="335458" y="301793"/>
                    <a:pt x="340766" y="313718"/>
                  </a:cubicBezTo>
                  <a:cubicBezTo>
                    <a:pt x="346062" y="325631"/>
                    <a:pt x="348704" y="337988"/>
                    <a:pt x="346939" y="345494"/>
                  </a:cubicBezTo>
                  <a:cubicBezTo>
                    <a:pt x="345174" y="352999"/>
                    <a:pt x="339001" y="355654"/>
                    <a:pt x="327965" y="356975"/>
                  </a:cubicBezTo>
                  <a:cubicBezTo>
                    <a:pt x="316929" y="358296"/>
                    <a:pt x="301041" y="358296"/>
                    <a:pt x="285585" y="357851"/>
                  </a:cubicBezTo>
                  <a:cubicBezTo>
                    <a:pt x="270142" y="357419"/>
                    <a:pt x="255130" y="356530"/>
                    <a:pt x="238798" y="355209"/>
                  </a:cubicBezTo>
                  <a:cubicBezTo>
                    <a:pt x="222466" y="353889"/>
                    <a:pt x="204813" y="352123"/>
                    <a:pt x="188036" y="351234"/>
                  </a:cubicBezTo>
                  <a:cubicBezTo>
                    <a:pt x="171260" y="350358"/>
                    <a:pt x="155372" y="350358"/>
                    <a:pt x="139040" y="348149"/>
                  </a:cubicBezTo>
                  <a:cubicBezTo>
                    <a:pt x="122707" y="345939"/>
                    <a:pt x="105943" y="341519"/>
                    <a:pt x="98438" y="334026"/>
                  </a:cubicBezTo>
                  <a:cubicBezTo>
                    <a:pt x="90932" y="326520"/>
                    <a:pt x="92697" y="315928"/>
                    <a:pt x="90932" y="306213"/>
                  </a:cubicBezTo>
                  <a:cubicBezTo>
                    <a:pt x="89167" y="296497"/>
                    <a:pt x="83871" y="287671"/>
                    <a:pt x="76365" y="281930"/>
                  </a:cubicBezTo>
                  <a:cubicBezTo>
                    <a:pt x="68859" y="276203"/>
                    <a:pt x="59157" y="273548"/>
                    <a:pt x="48120" y="271783"/>
                  </a:cubicBezTo>
                  <a:cubicBezTo>
                    <a:pt x="37084" y="270018"/>
                    <a:pt x="24727" y="269141"/>
                    <a:pt x="16332" y="265166"/>
                  </a:cubicBezTo>
                  <a:cubicBezTo>
                    <a:pt x="7950" y="261191"/>
                    <a:pt x="3531" y="254130"/>
                    <a:pt x="1765" y="244415"/>
                  </a:cubicBezTo>
                  <a:cubicBezTo>
                    <a:pt x="0" y="234712"/>
                    <a:pt x="889" y="222342"/>
                    <a:pt x="1334" y="208219"/>
                  </a:cubicBezTo>
                  <a:cubicBezTo>
                    <a:pt x="1765" y="194097"/>
                    <a:pt x="1765" y="178210"/>
                    <a:pt x="1765" y="163643"/>
                  </a:cubicBezTo>
                  <a:cubicBezTo>
                    <a:pt x="1765" y="149076"/>
                    <a:pt x="1765" y="135830"/>
                    <a:pt x="7506" y="131867"/>
                  </a:cubicBezTo>
                  <a:cubicBezTo>
                    <a:pt x="13246" y="127892"/>
                    <a:pt x="24727" y="133188"/>
                    <a:pt x="37084" y="135398"/>
                  </a:cubicBezTo>
                  <a:cubicBezTo>
                    <a:pt x="49441" y="137595"/>
                    <a:pt x="62687" y="136719"/>
                    <a:pt x="74155" y="129213"/>
                  </a:cubicBezTo>
                  <a:cubicBezTo>
                    <a:pt x="85636" y="121707"/>
                    <a:pt x="95339" y="107585"/>
                    <a:pt x="101968" y="92142"/>
                  </a:cubicBezTo>
                  <a:cubicBezTo>
                    <a:pt x="108585" y="76686"/>
                    <a:pt x="112116" y="59909"/>
                    <a:pt x="115646" y="44021"/>
                  </a:cubicBezTo>
                  <a:cubicBezTo>
                    <a:pt x="119177" y="28134"/>
                    <a:pt x="122707" y="13122"/>
                    <a:pt x="124473" y="5629"/>
                  </a:cubicBezTo>
                  <a:cubicBezTo>
                    <a:pt x="125355" y="1876"/>
                    <a:pt x="125797" y="0"/>
                    <a:pt x="126459" y="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1" name="Shape 1969">
              <a:extLst>
                <a:ext uri="{FF2B5EF4-FFF2-40B4-BE49-F238E27FC236}">
                  <a16:creationId xmlns:a16="http://schemas.microsoft.com/office/drawing/2014/main" id="{FD645004-FB95-4FDF-8C57-CDA3B5ABB106}"/>
                </a:ext>
              </a:extLst>
            </p:cNvPr>
            <p:cNvSpPr/>
            <p:nvPr/>
          </p:nvSpPr>
          <p:spPr>
            <a:xfrm>
              <a:off x="5528285" y="1136459"/>
              <a:ext cx="2654" cy="209575"/>
            </a:xfrm>
            <a:custGeom>
              <a:avLst/>
              <a:gdLst/>
              <a:ahLst/>
              <a:cxnLst/>
              <a:rect l="0" t="0" r="0" b="0"/>
              <a:pathLst>
                <a:path w="2654" h="209575">
                  <a:moveTo>
                    <a:pt x="0" y="209575"/>
                  </a:moveTo>
                  <a:lnTo>
                    <a:pt x="265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2" name="Shape 1970">
              <a:extLst>
                <a:ext uri="{FF2B5EF4-FFF2-40B4-BE49-F238E27FC236}">
                  <a16:creationId xmlns:a16="http://schemas.microsoft.com/office/drawing/2014/main" id="{B190E311-6BC6-4476-89CF-3B815928567C}"/>
                </a:ext>
              </a:extLst>
            </p:cNvPr>
            <p:cNvSpPr/>
            <p:nvPr/>
          </p:nvSpPr>
          <p:spPr>
            <a:xfrm>
              <a:off x="5613171" y="1415009"/>
              <a:ext cx="318364" cy="22999"/>
            </a:xfrm>
            <a:custGeom>
              <a:avLst/>
              <a:gdLst/>
              <a:ahLst/>
              <a:cxnLst/>
              <a:rect l="0" t="0" r="0" b="0"/>
              <a:pathLst>
                <a:path w="318364" h="22999">
                  <a:moveTo>
                    <a:pt x="0" y="0"/>
                  </a:moveTo>
                  <a:cubicBezTo>
                    <a:pt x="0" y="0"/>
                    <a:pt x="0" y="0"/>
                    <a:pt x="36259" y="3099"/>
                  </a:cubicBezTo>
                  <a:cubicBezTo>
                    <a:pt x="72517" y="6197"/>
                    <a:pt x="145034" y="12382"/>
                    <a:pt x="183502" y="15926"/>
                  </a:cubicBezTo>
                  <a:cubicBezTo>
                    <a:pt x="221971" y="19456"/>
                    <a:pt x="226390" y="20345"/>
                    <a:pt x="232144" y="19024"/>
                  </a:cubicBezTo>
                  <a:cubicBezTo>
                    <a:pt x="237884" y="17691"/>
                    <a:pt x="244958" y="14160"/>
                    <a:pt x="252032" y="12382"/>
                  </a:cubicBezTo>
                  <a:cubicBezTo>
                    <a:pt x="259106" y="10617"/>
                    <a:pt x="266180" y="10617"/>
                    <a:pt x="272822" y="13271"/>
                  </a:cubicBezTo>
                  <a:cubicBezTo>
                    <a:pt x="279451" y="15926"/>
                    <a:pt x="285636" y="21234"/>
                    <a:pt x="290500" y="22110"/>
                  </a:cubicBezTo>
                  <a:cubicBezTo>
                    <a:pt x="295364" y="22999"/>
                    <a:pt x="298907" y="19456"/>
                    <a:pt x="303327" y="17691"/>
                  </a:cubicBezTo>
                  <a:cubicBezTo>
                    <a:pt x="307747" y="15926"/>
                    <a:pt x="313055" y="15926"/>
                    <a:pt x="315709" y="15926"/>
                  </a:cubicBezTo>
                  <a:cubicBezTo>
                    <a:pt x="318364" y="15926"/>
                    <a:pt x="318364" y="15926"/>
                    <a:pt x="318364" y="1592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3" name="Shape 1971">
              <a:extLst>
                <a:ext uri="{FF2B5EF4-FFF2-40B4-BE49-F238E27FC236}">
                  <a16:creationId xmlns:a16="http://schemas.microsoft.com/office/drawing/2014/main" id="{42EC7AFC-0366-414C-A5E5-114D69C82A31}"/>
                </a:ext>
              </a:extLst>
            </p:cNvPr>
            <p:cNvSpPr/>
            <p:nvPr/>
          </p:nvSpPr>
          <p:spPr>
            <a:xfrm>
              <a:off x="5607875" y="1555623"/>
              <a:ext cx="230797" cy="132651"/>
            </a:xfrm>
            <a:custGeom>
              <a:avLst/>
              <a:gdLst/>
              <a:ahLst/>
              <a:cxnLst/>
              <a:rect l="0" t="0" r="0" b="0"/>
              <a:pathLst>
                <a:path w="230797" h="132651">
                  <a:moveTo>
                    <a:pt x="0" y="0"/>
                  </a:moveTo>
                  <a:cubicBezTo>
                    <a:pt x="0" y="0"/>
                    <a:pt x="0" y="0"/>
                    <a:pt x="1765" y="1321"/>
                  </a:cubicBezTo>
                  <a:cubicBezTo>
                    <a:pt x="3531" y="2654"/>
                    <a:pt x="7074" y="5309"/>
                    <a:pt x="11049" y="6185"/>
                  </a:cubicBezTo>
                  <a:cubicBezTo>
                    <a:pt x="15024" y="7074"/>
                    <a:pt x="19444" y="6185"/>
                    <a:pt x="22542" y="7963"/>
                  </a:cubicBezTo>
                  <a:cubicBezTo>
                    <a:pt x="25641" y="9728"/>
                    <a:pt x="27407" y="14148"/>
                    <a:pt x="30506" y="15468"/>
                  </a:cubicBezTo>
                  <a:cubicBezTo>
                    <a:pt x="33604" y="16802"/>
                    <a:pt x="38024" y="15037"/>
                    <a:pt x="42444" y="15468"/>
                  </a:cubicBezTo>
                  <a:cubicBezTo>
                    <a:pt x="46863" y="15913"/>
                    <a:pt x="51283" y="18567"/>
                    <a:pt x="54382" y="22987"/>
                  </a:cubicBezTo>
                  <a:cubicBezTo>
                    <a:pt x="57480" y="27406"/>
                    <a:pt x="59246" y="33604"/>
                    <a:pt x="64110" y="38468"/>
                  </a:cubicBezTo>
                  <a:cubicBezTo>
                    <a:pt x="68974" y="43332"/>
                    <a:pt x="76937" y="46863"/>
                    <a:pt x="83566" y="50851"/>
                  </a:cubicBezTo>
                  <a:cubicBezTo>
                    <a:pt x="90196" y="54826"/>
                    <a:pt x="95504" y="59245"/>
                    <a:pt x="100812" y="60134"/>
                  </a:cubicBezTo>
                  <a:cubicBezTo>
                    <a:pt x="106109" y="61011"/>
                    <a:pt x="111417" y="58369"/>
                    <a:pt x="117615" y="57480"/>
                  </a:cubicBezTo>
                  <a:cubicBezTo>
                    <a:pt x="123800" y="56591"/>
                    <a:pt x="130874" y="57480"/>
                    <a:pt x="138392" y="57924"/>
                  </a:cubicBezTo>
                  <a:cubicBezTo>
                    <a:pt x="145910" y="58369"/>
                    <a:pt x="153860" y="58369"/>
                    <a:pt x="163157" y="59690"/>
                  </a:cubicBezTo>
                  <a:cubicBezTo>
                    <a:pt x="172441" y="61011"/>
                    <a:pt x="183045" y="63665"/>
                    <a:pt x="188354" y="67208"/>
                  </a:cubicBezTo>
                  <a:cubicBezTo>
                    <a:pt x="193662" y="70739"/>
                    <a:pt x="193662" y="75171"/>
                    <a:pt x="194538" y="81800"/>
                  </a:cubicBezTo>
                  <a:cubicBezTo>
                    <a:pt x="195427" y="88430"/>
                    <a:pt x="197193" y="97269"/>
                    <a:pt x="199847" y="103467"/>
                  </a:cubicBezTo>
                  <a:cubicBezTo>
                    <a:pt x="202501" y="109651"/>
                    <a:pt x="206044" y="113195"/>
                    <a:pt x="211340" y="117615"/>
                  </a:cubicBezTo>
                  <a:cubicBezTo>
                    <a:pt x="216649" y="122034"/>
                    <a:pt x="223723" y="127343"/>
                    <a:pt x="227266" y="129997"/>
                  </a:cubicBezTo>
                  <a:cubicBezTo>
                    <a:pt x="230797" y="132651"/>
                    <a:pt x="230797" y="132651"/>
                    <a:pt x="230797" y="13265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4" name="Shape 1972">
              <a:extLst>
                <a:ext uri="{FF2B5EF4-FFF2-40B4-BE49-F238E27FC236}">
                  <a16:creationId xmlns:a16="http://schemas.microsoft.com/office/drawing/2014/main" id="{C259E0CD-21E9-4AB0-9E79-0445751D1528}"/>
                </a:ext>
              </a:extLst>
            </p:cNvPr>
            <p:cNvSpPr/>
            <p:nvPr/>
          </p:nvSpPr>
          <p:spPr>
            <a:xfrm>
              <a:off x="5236451" y="1091349"/>
              <a:ext cx="23876" cy="435089"/>
            </a:xfrm>
            <a:custGeom>
              <a:avLst/>
              <a:gdLst/>
              <a:ahLst/>
              <a:cxnLst/>
              <a:rect l="0" t="0" r="0" b="0"/>
              <a:pathLst>
                <a:path w="23876" h="435089">
                  <a:moveTo>
                    <a:pt x="0" y="0"/>
                  </a:moveTo>
                  <a:lnTo>
                    <a:pt x="23876" y="43508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5" name="Shape 1973">
              <a:extLst>
                <a:ext uri="{FF2B5EF4-FFF2-40B4-BE49-F238E27FC236}">
                  <a16:creationId xmlns:a16="http://schemas.microsoft.com/office/drawing/2014/main" id="{2D271378-1B97-4058-9E43-F10255F2092D}"/>
                </a:ext>
              </a:extLst>
            </p:cNvPr>
            <p:cNvSpPr/>
            <p:nvPr/>
          </p:nvSpPr>
          <p:spPr>
            <a:xfrm>
              <a:off x="5250383" y="1346034"/>
              <a:ext cx="364782" cy="0"/>
            </a:xfrm>
            <a:custGeom>
              <a:avLst/>
              <a:gdLst/>
              <a:ahLst/>
              <a:cxnLst/>
              <a:rect l="0" t="0" r="0" b="0"/>
              <a:pathLst>
                <a:path w="364782">
                  <a:moveTo>
                    <a:pt x="36478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6" name="Shape 1974">
              <a:extLst>
                <a:ext uri="{FF2B5EF4-FFF2-40B4-BE49-F238E27FC236}">
                  <a16:creationId xmlns:a16="http://schemas.microsoft.com/office/drawing/2014/main" id="{FBA7AF20-BE7C-4B48-8624-E393700CBCE1}"/>
                </a:ext>
              </a:extLst>
            </p:cNvPr>
            <p:cNvSpPr/>
            <p:nvPr/>
          </p:nvSpPr>
          <p:spPr>
            <a:xfrm>
              <a:off x="3178060" y="529665"/>
              <a:ext cx="1058520" cy="759638"/>
            </a:xfrm>
            <a:custGeom>
              <a:avLst/>
              <a:gdLst/>
              <a:ahLst/>
              <a:cxnLst/>
              <a:rect l="0" t="0" r="0" b="0"/>
              <a:pathLst>
                <a:path w="1058520" h="759638">
                  <a:moveTo>
                    <a:pt x="476644" y="43777"/>
                  </a:moveTo>
                  <a:cubicBezTo>
                    <a:pt x="469570" y="46876"/>
                    <a:pt x="458953" y="48641"/>
                    <a:pt x="445695" y="51739"/>
                  </a:cubicBezTo>
                  <a:cubicBezTo>
                    <a:pt x="432423" y="54826"/>
                    <a:pt x="416509" y="59258"/>
                    <a:pt x="404571" y="71196"/>
                  </a:cubicBezTo>
                  <a:cubicBezTo>
                    <a:pt x="392634" y="83134"/>
                    <a:pt x="384671" y="102590"/>
                    <a:pt x="382461" y="114528"/>
                  </a:cubicBezTo>
                  <a:cubicBezTo>
                    <a:pt x="380251" y="126466"/>
                    <a:pt x="383794" y="130886"/>
                    <a:pt x="385560" y="133096"/>
                  </a:cubicBezTo>
                  <a:cubicBezTo>
                    <a:pt x="387325" y="135306"/>
                    <a:pt x="387325" y="135306"/>
                    <a:pt x="378486" y="135306"/>
                  </a:cubicBezTo>
                  <a:cubicBezTo>
                    <a:pt x="369634" y="135306"/>
                    <a:pt x="351956" y="135306"/>
                    <a:pt x="343117" y="135306"/>
                  </a:cubicBezTo>
                  <a:cubicBezTo>
                    <a:pt x="334264" y="135306"/>
                    <a:pt x="334264" y="135306"/>
                    <a:pt x="334264" y="131762"/>
                  </a:cubicBezTo>
                  <a:cubicBezTo>
                    <a:pt x="334264" y="128232"/>
                    <a:pt x="334264" y="121158"/>
                    <a:pt x="325870" y="114960"/>
                  </a:cubicBezTo>
                  <a:cubicBezTo>
                    <a:pt x="317462" y="108776"/>
                    <a:pt x="300660" y="103467"/>
                    <a:pt x="286957" y="99047"/>
                  </a:cubicBezTo>
                  <a:cubicBezTo>
                    <a:pt x="273253" y="94628"/>
                    <a:pt x="262637" y="91084"/>
                    <a:pt x="249378" y="95948"/>
                  </a:cubicBezTo>
                  <a:cubicBezTo>
                    <a:pt x="236106" y="100812"/>
                    <a:pt x="220193" y="114084"/>
                    <a:pt x="208255" y="129108"/>
                  </a:cubicBezTo>
                  <a:cubicBezTo>
                    <a:pt x="196317" y="144145"/>
                    <a:pt x="188354" y="160947"/>
                    <a:pt x="180836" y="175095"/>
                  </a:cubicBezTo>
                  <a:cubicBezTo>
                    <a:pt x="173317" y="189242"/>
                    <a:pt x="166244" y="200749"/>
                    <a:pt x="155639" y="210909"/>
                  </a:cubicBezTo>
                  <a:cubicBezTo>
                    <a:pt x="145022" y="221081"/>
                    <a:pt x="130874" y="229920"/>
                    <a:pt x="116726" y="240093"/>
                  </a:cubicBezTo>
                  <a:cubicBezTo>
                    <a:pt x="102578" y="250266"/>
                    <a:pt x="88431" y="261760"/>
                    <a:pt x="78258" y="269723"/>
                  </a:cubicBezTo>
                  <a:cubicBezTo>
                    <a:pt x="68085" y="277685"/>
                    <a:pt x="61900" y="282105"/>
                    <a:pt x="53048" y="288734"/>
                  </a:cubicBezTo>
                  <a:cubicBezTo>
                    <a:pt x="44209" y="295364"/>
                    <a:pt x="32716" y="304203"/>
                    <a:pt x="23432" y="313931"/>
                  </a:cubicBezTo>
                  <a:cubicBezTo>
                    <a:pt x="14148" y="323659"/>
                    <a:pt x="7074" y="334277"/>
                    <a:pt x="3531" y="346215"/>
                  </a:cubicBezTo>
                  <a:cubicBezTo>
                    <a:pt x="0" y="358153"/>
                    <a:pt x="0" y="371411"/>
                    <a:pt x="877" y="385127"/>
                  </a:cubicBezTo>
                  <a:cubicBezTo>
                    <a:pt x="1765" y="398831"/>
                    <a:pt x="3531" y="412978"/>
                    <a:pt x="8395" y="423595"/>
                  </a:cubicBezTo>
                  <a:cubicBezTo>
                    <a:pt x="13259" y="434200"/>
                    <a:pt x="21222" y="441274"/>
                    <a:pt x="28740" y="452780"/>
                  </a:cubicBezTo>
                  <a:cubicBezTo>
                    <a:pt x="36246" y="464274"/>
                    <a:pt x="43332" y="480187"/>
                    <a:pt x="50838" y="492570"/>
                  </a:cubicBezTo>
                  <a:cubicBezTo>
                    <a:pt x="58357" y="504952"/>
                    <a:pt x="66320" y="513791"/>
                    <a:pt x="74282" y="525729"/>
                  </a:cubicBezTo>
                  <a:cubicBezTo>
                    <a:pt x="82232" y="537667"/>
                    <a:pt x="90195" y="552704"/>
                    <a:pt x="97270" y="567296"/>
                  </a:cubicBezTo>
                  <a:cubicBezTo>
                    <a:pt x="104343" y="581888"/>
                    <a:pt x="110528" y="596036"/>
                    <a:pt x="115393" y="606641"/>
                  </a:cubicBezTo>
                  <a:cubicBezTo>
                    <a:pt x="120257" y="617258"/>
                    <a:pt x="123799" y="624332"/>
                    <a:pt x="122911" y="631850"/>
                  </a:cubicBezTo>
                  <a:cubicBezTo>
                    <a:pt x="122034" y="639368"/>
                    <a:pt x="116726" y="647319"/>
                    <a:pt x="112306" y="652628"/>
                  </a:cubicBezTo>
                  <a:cubicBezTo>
                    <a:pt x="107886" y="657936"/>
                    <a:pt x="104343" y="660590"/>
                    <a:pt x="103454" y="663244"/>
                  </a:cubicBezTo>
                  <a:cubicBezTo>
                    <a:pt x="102578" y="665899"/>
                    <a:pt x="104343" y="668553"/>
                    <a:pt x="110973" y="671195"/>
                  </a:cubicBezTo>
                  <a:cubicBezTo>
                    <a:pt x="117615" y="673849"/>
                    <a:pt x="129108" y="676503"/>
                    <a:pt x="141046" y="676059"/>
                  </a:cubicBezTo>
                  <a:cubicBezTo>
                    <a:pt x="152984" y="675627"/>
                    <a:pt x="165367" y="672084"/>
                    <a:pt x="173761" y="668985"/>
                  </a:cubicBezTo>
                  <a:cubicBezTo>
                    <a:pt x="182169" y="665899"/>
                    <a:pt x="186589" y="663244"/>
                    <a:pt x="197193" y="657047"/>
                  </a:cubicBezTo>
                  <a:cubicBezTo>
                    <a:pt x="207811" y="650862"/>
                    <a:pt x="224613" y="641134"/>
                    <a:pt x="237439" y="635381"/>
                  </a:cubicBezTo>
                  <a:cubicBezTo>
                    <a:pt x="250254" y="629640"/>
                    <a:pt x="259105" y="627875"/>
                    <a:pt x="267945" y="626542"/>
                  </a:cubicBezTo>
                  <a:cubicBezTo>
                    <a:pt x="276784" y="625221"/>
                    <a:pt x="285636" y="624332"/>
                    <a:pt x="294475" y="621233"/>
                  </a:cubicBezTo>
                  <a:cubicBezTo>
                    <a:pt x="303314" y="618147"/>
                    <a:pt x="312153" y="612838"/>
                    <a:pt x="323659" y="606209"/>
                  </a:cubicBezTo>
                  <a:cubicBezTo>
                    <a:pt x="335153" y="599567"/>
                    <a:pt x="349301" y="591617"/>
                    <a:pt x="364338" y="583654"/>
                  </a:cubicBezTo>
                  <a:cubicBezTo>
                    <a:pt x="379361" y="575691"/>
                    <a:pt x="395288" y="567741"/>
                    <a:pt x="406781" y="561099"/>
                  </a:cubicBezTo>
                  <a:cubicBezTo>
                    <a:pt x="418274" y="554469"/>
                    <a:pt x="425349" y="549161"/>
                    <a:pt x="438620" y="546074"/>
                  </a:cubicBezTo>
                  <a:cubicBezTo>
                    <a:pt x="451879" y="542976"/>
                    <a:pt x="471336" y="542087"/>
                    <a:pt x="487248" y="541642"/>
                  </a:cubicBezTo>
                  <a:cubicBezTo>
                    <a:pt x="503174" y="541210"/>
                    <a:pt x="515557" y="541210"/>
                    <a:pt x="529260" y="544297"/>
                  </a:cubicBezTo>
                  <a:cubicBezTo>
                    <a:pt x="542963" y="547396"/>
                    <a:pt x="558000" y="553593"/>
                    <a:pt x="571259" y="562432"/>
                  </a:cubicBezTo>
                  <a:cubicBezTo>
                    <a:pt x="584530" y="571272"/>
                    <a:pt x="596024" y="582765"/>
                    <a:pt x="605307" y="596037"/>
                  </a:cubicBezTo>
                  <a:cubicBezTo>
                    <a:pt x="614591" y="609295"/>
                    <a:pt x="621665" y="624332"/>
                    <a:pt x="626529" y="634061"/>
                  </a:cubicBezTo>
                  <a:cubicBezTo>
                    <a:pt x="631393" y="643789"/>
                    <a:pt x="634047" y="648209"/>
                    <a:pt x="635381" y="650418"/>
                  </a:cubicBezTo>
                  <a:cubicBezTo>
                    <a:pt x="636702" y="652628"/>
                    <a:pt x="636702" y="652628"/>
                    <a:pt x="638911" y="649097"/>
                  </a:cubicBezTo>
                  <a:cubicBezTo>
                    <a:pt x="641122" y="645554"/>
                    <a:pt x="645541" y="638480"/>
                    <a:pt x="650849" y="629641"/>
                  </a:cubicBezTo>
                  <a:cubicBezTo>
                    <a:pt x="656158" y="620802"/>
                    <a:pt x="662343" y="610184"/>
                    <a:pt x="665887" y="604000"/>
                  </a:cubicBezTo>
                  <a:cubicBezTo>
                    <a:pt x="669430" y="597802"/>
                    <a:pt x="670306" y="596037"/>
                    <a:pt x="671195" y="595592"/>
                  </a:cubicBezTo>
                  <a:cubicBezTo>
                    <a:pt x="672072" y="595148"/>
                    <a:pt x="672961" y="596037"/>
                    <a:pt x="674726" y="600011"/>
                  </a:cubicBezTo>
                  <a:cubicBezTo>
                    <a:pt x="676504" y="604000"/>
                    <a:pt x="679145" y="611074"/>
                    <a:pt x="680923" y="619024"/>
                  </a:cubicBezTo>
                  <a:cubicBezTo>
                    <a:pt x="682689" y="626987"/>
                    <a:pt x="683577" y="635826"/>
                    <a:pt x="686664" y="645999"/>
                  </a:cubicBezTo>
                  <a:cubicBezTo>
                    <a:pt x="689763" y="656171"/>
                    <a:pt x="695071" y="667665"/>
                    <a:pt x="700379" y="679158"/>
                  </a:cubicBezTo>
                  <a:cubicBezTo>
                    <a:pt x="705676" y="690652"/>
                    <a:pt x="710984" y="702158"/>
                    <a:pt x="718059" y="710552"/>
                  </a:cubicBezTo>
                  <a:cubicBezTo>
                    <a:pt x="725132" y="718960"/>
                    <a:pt x="733984" y="724256"/>
                    <a:pt x="745033" y="730009"/>
                  </a:cubicBezTo>
                  <a:cubicBezTo>
                    <a:pt x="756082" y="735762"/>
                    <a:pt x="769353" y="741947"/>
                    <a:pt x="778637" y="746366"/>
                  </a:cubicBezTo>
                  <a:cubicBezTo>
                    <a:pt x="787921" y="750786"/>
                    <a:pt x="793230" y="753440"/>
                    <a:pt x="800748" y="752120"/>
                  </a:cubicBezTo>
                  <a:cubicBezTo>
                    <a:pt x="808266" y="750786"/>
                    <a:pt x="817995" y="745490"/>
                    <a:pt x="827722" y="746366"/>
                  </a:cubicBezTo>
                  <a:cubicBezTo>
                    <a:pt x="837438" y="747256"/>
                    <a:pt x="847166" y="754329"/>
                    <a:pt x="857339" y="756984"/>
                  </a:cubicBezTo>
                  <a:cubicBezTo>
                    <a:pt x="867511" y="759638"/>
                    <a:pt x="878129" y="757860"/>
                    <a:pt x="889178" y="754329"/>
                  </a:cubicBezTo>
                  <a:cubicBezTo>
                    <a:pt x="900227" y="750786"/>
                    <a:pt x="911734" y="745490"/>
                    <a:pt x="923227" y="742836"/>
                  </a:cubicBezTo>
                  <a:cubicBezTo>
                    <a:pt x="934720" y="740182"/>
                    <a:pt x="946214" y="740182"/>
                    <a:pt x="953732" y="739737"/>
                  </a:cubicBezTo>
                  <a:cubicBezTo>
                    <a:pt x="961250" y="739293"/>
                    <a:pt x="964781" y="738404"/>
                    <a:pt x="968324" y="733108"/>
                  </a:cubicBezTo>
                  <a:cubicBezTo>
                    <a:pt x="971855" y="727799"/>
                    <a:pt x="975398" y="718071"/>
                    <a:pt x="979373" y="707454"/>
                  </a:cubicBezTo>
                  <a:cubicBezTo>
                    <a:pt x="983361" y="696849"/>
                    <a:pt x="987781" y="685356"/>
                    <a:pt x="993089" y="672529"/>
                  </a:cubicBezTo>
                  <a:cubicBezTo>
                    <a:pt x="998386" y="659702"/>
                    <a:pt x="1004583" y="645554"/>
                    <a:pt x="1012101" y="629196"/>
                  </a:cubicBezTo>
                  <a:cubicBezTo>
                    <a:pt x="1019620" y="612839"/>
                    <a:pt x="1028459" y="594271"/>
                    <a:pt x="1035533" y="579679"/>
                  </a:cubicBezTo>
                  <a:cubicBezTo>
                    <a:pt x="1042607" y="565086"/>
                    <a:pt x="1047916" y="554470"/>
                    <a:pt x="1051891" y="538112"/>
                  </a:cubicBezTo>
                  <a:cubicBezTo>
                    <a:pt x="1055865" y="521754"/>
                    <a:pt x="1058520" y="499644"/>
                    <a:pt x="1058520" y="479743"/>
                  </a:cubicBezTo>
                  <a:cubicBezTo>
                    <a:pt x="1058520" y="459855"/>
                    <a:pt x="1055865" y="442164"/>
                    <a:pt x="1051891" y="427127"/>
                  </a:cubicBezTo>
                  <a:cubicBezTo>
                    <a:pt x="1047916" y="412102"/>
                    <a:pt x="1042607" y="399720"/>
                    <a:pt x="1037298" y="389103"/>
                  </a:cubicBezTo>
                  <a:cubicBezTo>
                    <a:pt x="1031990" y="378498"/>
                    <a:pt x="1026694" y="369646"/>
                    <a:pt x="1019620" y="361252"/>
                  </a:cubicBezTo>
                  <a:cubicBezTo>
                    <a:pt x="1012533" y="352844"/>
                    <a:pt x="1003694" y="344894"/>
                    <a:pt x="989102" y="333832"/>
                  </a:cubicBezTo>
                  <a:cubicBezTo>
                    <a:pt x="974509" y="322783"/>
                    <a:pt x="954177" y="308635"/>
                    <a:pt x="940474" y="294920"/>
                  </a:cubicBezTo>
                  <a:cubicBezTo>
                    <a:pt x="926757" y="281216"/>
                    <a:pt x="919684" y="267957"/>
                    <a:pt x="911289" y="252921"/>
                  </a:cubicBezTo>
                  <a:cubicBezTo>
                    <a:pt x="902882" y="237884"/>
                    <a:pt x="893153" y="221082"/>
                    <a:pt x="886969" y="203391"/>
                  </a:cubicBezTo>
                  <a:cubicBezTo>
                    <a:pt x="880771" y="185712"/>
                    <a:pt x="878130" y="167145"/>
                    <a:pt x="875030" y="149010"/>
                  </a:cubicBezTo>
                  <a:cubicBezTo>
                    <a:pt x="871932" y="130887"/>
                    <a:pt x="868401" y="113195"/>
                    <a:pt x="860883" y="107886"/>
                  </a:cubicBezTo>
                  <a:cubicBezTo>
                    <a:pt x="853365" y="102591"/>
                    <a:pt x="841871" y="109665"/>
                    <a:pt x="833908" y="98603"/>
                  </a:cubicBezTo>
                  <a:cubicBezTo>
                    <a:pt x="825945" y="87554"/>
                    <a:pt x="821525" y="58369"/>
                    <a:pt x="817551" y="37148"/>
                  </a:cubicBezTo>
                  <a:cubicBezTo>
                    <a:pt x="813562" y="15926"/>
                    <a:pt x="810032" y="2654"/>
                    <a:pt x="807377" y="1334"/>
                  </a:cubicBezTo>
                  <a:cubicBezTo>
                    <a:pt x="804723" y="0"/>
                    <a:pt x="802958" y="10618"/>
                    <a:pt x="800748" y="18136"/>
                  </a:cubicBezTo>
                  <a:cubicBezTo>
                    <a:pt x="798538" y="25654"/>
                    <a:pt x="795884" y="30074"/>
                    <a:pt x="792785" y="38913"/>
                  </a:cubicBezTo>
                  <a:cubicBezTo>
                    <a:pt x="789687" y="47752"/>
                    <a:pt x="786156" y="61024"/>
                    <a:pt x="782612" y="73406"/>
                  </a:cubicBezTo>
                  <a:cubicBezTo>
                    <a:pt x="779082" y="85789"/>
                    <a:pt x="775539" y="97282"/>
                    <a:pt x="771564" y="113195"/>
                  </a:cubicBezTo>
                  <a:cubicBezTo>
                    <a:pt x="767589" y="129108"/>
                    <a:pt x="763156" y="149454"/>
                    <a:pt x="760514" y="161836"/>
                  </a:cubicBezTo>
                  <a:cubicBezTo>
                    <a:pt x="757860" y="174219"/>
                    <a:pt x="756971" y="178639"/>
                    <a:pt x="753872" y="184379"/>
                  </a:cubicBezTo>
                  <a:cubicBezTo>
                    <a:pt x="750787" y="190132"/>
                    <a:pt x="745478" y="197206"/>
                    <a:pt x="740169" y="202514"/>
                  </a:cubicBezTo>
                  <a:cubicBezTo>
                    <a:pt x="734861" y="207823"/>
                    <a:pt x="729552" y="211354"/>
                    <a:pt x="723812" y="212243"/>
                  </a:cubicBezTo>
                  <a:cubicBezTo>
                    <a:pt x="718059" y="213119"/>
                    <a:pt x="711874" y="211354"/>
                    <a:pt x="704355" y="208255"/>
                  </a:cubicBezTo>
                  <a:cubicBezTo>
                    <a:pt x="696837" y="205169"/>
                    <a:pt x="687997" y="200749"/>
                    <a:pt x="665442" y="187478"/>
                  </a:cubicBezTo>
                  <a:cubicBezTo>
                    <a:pt x="642900" y="174219"/>
                    <a:pt x="606642" y="152108"/>
                    <a:pt x="588506" y="141046"/>
                  </a:cubicBezTo>
                  <a:cubicBezTo>
                    <a:pt x="570383" y="129997"/>
                    <a:pt x="570383" y="129997"/>
                    <a:pt x="577012" y="124689"/>
                  </a:cubicBezTo>
                  <a:cubicBezTo>
                    <a:pt x="583642" y="119393"/>
                    <a:pt x="596913" y="108776"/>
                    <a:pt x="604863" y="100368"/>
                  </a:cubicBezTo>
                  <a:cubicBezTo>
                    <a:pt x="612826" y="91974"/>
                    <a:pt x="615481" y="85789"/>
                    <a:pt x="620789" y="80035"/>
                  </a:cubicBezTo>
                  <a:cubicBezTo>
                    <a:pt x="626098" y="74282"/>
                    <a:pt x="634048" y="68986"/>
                    <a:pt x="638912" y="63678"/>
                  </a:cubicBezTo>
                  <a:cubicBezTo>
                    <a:pt x="643776" y="58369"/>
                    <a:pt x="645542" y="53061"/>
                    <a:pt x="644221" y="50851"/>
                  </a:cubicBezTo>
                  <a:cubicBezTo>
                    <a:pt x="642900" y="48641"/>
                    <a:pt x="638467" y="49530"/>
                    <a:pt x="624320" y="50406"/>
                  </a:cubicBezTo>
                  <a:cubicBezTo>
                    <a:pt x="610172" y="51296"/>
                    <a:pt x="586296" y="52184"/>
                    <a:pt x="567284" y="49962"/>
                  </a:cubicBezTo>
                  <a:cubicBezTo>
                    <a:pt x="548272" y="47752"/>
                    <a:pt x="534124" y="42456"/>
                    <a:pt x="522187" y="38913"/>
                  </a:cubicBezTo>
                  <a:cubicBezTo>
                    <a:pt x="510248" y="35382"/>
                    <a:pt x="500520" y="33604"/>
                    <a:pt x="493891" y="34937"/>
                  </a:cubicBezTo>
                  <a:cubicBezTo>
                    <a:pt x="487249" y="36258"/>
                    <a:pt x="483718" y="40678"/>
                    <a:pt x="476644" y="43777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Shape 1975">
              <a:extLst>
                <a:ext uri="{FF2B5EF4-FFF2-40B4-BE49-F238E27FC236}">
                  <a16:creationId xmlns:a16="http://schemas.microsoft.com/office/drawing/2014/main" id="{C5BD0D84-3300-4B43-9E31-A9A5D8E5D62F}"/>
                </a:ext>
              </a:extLst>
            </p:cNvPr>
            <p:cNvSpPr/>
            <p:nvPr/>
          </p:nvSpPr>
          <p:spPr>
            <a:xfrm>
              <a:off x="3972611" y="1335277"/>
              <a:ext cx="91084" cy="79146"/>
            </a:xfrm>
            <a:custGeom>
              <a:avLst/>
              <a:gdLst/>
              <a:ahLst/>
              <a:cxnLst/>
              <a:rect l="0" t="0" r="0" b="0"/>
              <a:pathLst>
                <a:path w="91084" h="79146">
                  <a:moveTo>
                    <a:pt x="3099" y="229"/>
                  </a:moveTo>
                  <a:cubicBezTo>
                    <a:pt x="0" y="444"/>
                    <a:pt x="0" y="3988"/>
                    <a:pt x="1105" y="12167"/>
                  </a:cubicBezTo>
                  <a:cubicBezTo>
                    <a:pt x="2210" y="20345"/>
                    <a:pt x="4432" y="33172"/>
                    <a:pt x="7303" y="41796"/>
                  </a:cubicBezTo>
                  <a:cubicBezTo>
                    <a:pt x="10173" y="50406"/>
                    <a:pt x="13716" y="54839"/>
                    <a:pt x="17246" y="59030"/>
                  </a:cubicBezTo>
                  <a:cubicBezTo>
                    <a:pt x="20789" y="63233"/>
                    <a:pt x="24321" y="67208"/>
                    <a:pt x="27864" y="70536"/>
                  </a:cubicBezTo>
                  <a:cubicBezTo>
                    <a:pt x="31394" y="73851"/>
                    <a:pt x="34937" y="76505"/>
                    <a:pt x="38252" y="77825"/>
                  </a:cubicBezTo>
                  <a:cubicBezTo>
                    <a:pt x="41567" y="79146"/>
                    <a:pt x="44666" y="79146"/>
                    <a:pt x="48641" y="77825"/>
                  </a:cubicBezTo>
                  <a:cubicBezTo>
                    <a:pt x="52616" y="76505"/>
                    <a:pt x="57480" y="73851"/>
                    <a:pt x="61239" y="71641"/>
                  </a:cubicBezTo>
                  <a:cubicBezTo>
                    <a:pt x="64998" y="69431"/>
                    <a:pt x="67653" y="67653"/>
                    <a:pt x="70523" y="67653"/>
                  </a:cubicBezTo>
                  <a:cubicBezTo>
                    <a:pt x="73406" y="67653"/>
                    <a:pt x="76492" y="69431"/>
                    <a:pt x="78486" y="68097"/>
                  </a:cubicBezTo>
                  <a:cubicBezTo>
                    <a:pt x="80480" y="66777"/>
                    <a:pt x="81356" y="62344"/>
                    <a:pt x="82029" y="58153"/>
                  </a:cubicBezTo>
                  <a:cubicBezTo>
                    <a:pt x="82690" y="53949"/>
                    <a:pt x="83134" y="49974"/>
                    <a:pt x="84455" y="44005"/>
                  </a:cubicBezTo>
                  <a:cubicBezTo>
                    <a:pt x="85788" y="38036"/>
                    <a:pt x="87999" y="30073"/>
                    <a:pt x="89103" y="23216"/>
                  </a:cubicBezTo>
                  <a:cubicBezTo>
                    <a:pt x="90208" y="16370"/>
                    <a:pt x="90208" y="10617"/>
                    <a:pt x="90424" y="7963"/>
                  </a:cubicBezTo>
                  <a:cubicBezTo>
                    <a:pt x="90653" y="5309"/>
                    <a:pt x="91084" y="5753"/>
                    <a:pt x="88442" y="5753"/>
                  </a:cubicBezTo>
                  <a:cubicBezTo>
                    <a:pt x="85788" y="5753"/>
                    <a:pt x="80035" y="5309"/>
                    <a:pt x="76060" y="5969"/>
                  </a:cubicBezTo>
                  <a:cubicBezTo>
                    <a:pt x="72073" y="6642"/>
                    <a:pt x="69862" y="8407"/>
                    <a:pt x="66776" y="9512"/>
                  </a:cubicBezTo>
                  <a:cubicBezTo>
                    <a:pt x="63678" y="10617"/>
                    <a:pt x="59690" y="11062"/>
                    <a:pt x="54610" y="11722"/>
                  </a:cubicBezTo>
                  <a:cubicBezTo>
                    <a:pt x="49530" y="12383"/>
                    <a:pt x="43332" y="13271"/>
                    <a:pt x="37148" y="12383"/>
                  </a:cubicBezTo>
                  <a:cubicBezTo>
                    <a:pt x="30950" y="11506"/>
                    <a:pt x="24765" y="8852"/>
                    <a:pt x="18580" y="5969"/>
                  </a:cubicBezTo>
                  <a:cubicBezTo>
                    <a:pt x="12383" y="3099"/>
                    <a:pt x="6198" y="0"/>
                    <a:pt x="3099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Shape 1976">
              <a:extLst>
                <a:ext uri="{FF2B5EF4-FFF2-40B4-BE49-F238E27FC236}">
                  <a16:creationId xmlns:a16="http://schemas.microsoft.com/office/drawing/2014/main" id="{1316ADAC-C736-464D-85A0-C4677382C92A}"/>
                </a:ext>
              </a:extLst>
            </p:cNvPr>
            <p:cNvSpPr/>
            <p:nvPr/>
          </p:nvSpPr>
          <p:spPr>
            <a:xfrm>
              <a:off x="3906291" y="922311"/>
              <a:ext cx="13932" cy="326974"/>
            </a:xfrm>
            <a:custGeom>
              <a:avLst/>
              <a:gdLst/>
              <a:ahLst/>
              <a:cxnLst/>
              <a:rect l="0" t="0" r="0" b="0"/>
              <a:pathLst>
                <a:path w="13932" h="326974">
                  <a:moveTo>
                    <a:pt x="0" y="326974"/>
                  </a:moveTo>
                  <a:lnTo>
                    <a:pt x="1393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9" name="Shape 1977">
              <a:extLst>
                <a:ext uri="{FF2B5EF4-FFF2-40B4-BE49-F238E27FC236}">
                  <a16:creationId xmlns:a16="http://schemas.microsoft.com/office/drawing/2014/main" id="{E491294D-92B6-4AE4-9276-32CD39C8932E}"/>
                </a:ext>
              </a:extLst>
            </p:cNvPr>
            <p:cNvSpPr/>
            <p:nvPr/>
          </p:nvSpPr>
          <p:spPr>
            <a:xfrm>
              <a:off x="3204896" y="662815"/>
              <a:ext cx="324865" cy="504504"/>
            </a:xfrm>
            <a:custGeom>
              <a:avLst/>
              <a:gdLst/>
              <a:ahLst/>
              <a:cxnLst/>
              <a:rect l="0" t="0" r="0" b="0"/>
              <a:pathLst>
                <a:path w="324865" h="504504">
                  <a:moveTo>
                    <a:pt x="248118" y="551"/>
                  </a:moveTo>
                  <a:cubicBezTo>
                    <a:pt x="252917" y="0"/>
                    <a:pt x="257772" y="441"/>
                    <a:pt x="263068" y="2207"/>
                  </a:cubicBezTo>
                  <a:cubicBezTo>
                    <a:pt x="273660" y="5738"/>
                    <a:pt x="286017" y="14564"/>
                    <a:pt x="294412" y="24267"/>
                  </a:cubicBezTo>
                  <a:cubicBezTo>
                    <a:pt x="302794" y="33982"/>
                    <a:pt x="307213" y="44574"/>
                    <a:pt x="309855" y="60461"/>
                  </a:cubicBezTo>
                  <a:cubicBezTo>
                    <a:pt x="312509" y="76349"/>
                    <a:pt x="313385" y="97546"/>
                    <a:pt x="315151" y="115643"/>
                  </a:cubicBezTo>
                  <a:cubicBezTo>
                    <a:pt x="316916" y="133741"/>
                    <a:pt x="319570" y="148739"/>
                    <a:pt x="320015" y="168170"/>
                  </a:cubicBezTo>
                  <a:cubicBezTo>
                    <a:pt x="320446" y="187589"/>
                    <a:pt x="318681" y="211427"/>
                    <a:pt x="319125" y="233487"/>
                  </a:cubicBezTo>
                  <a:cubicBezTo>
                    <a:pt x="319570" y="255559"/>
                    <a:pt x="322211" y="275867"/>
                    <a:pt x="323545" y="294840"/>
                  </a:cubicBezTo>
                  <a:cubicBezTo>
                    <a:pt x="324865" y="313827"/>
                    <a:pt x="324865" y="331480"/>
                    <a:pt x="324865" y="346047"/>
                  </a:cubicBezTo>
                  <a:cubicBezTo>
                    <a:pt x="324865" y="360614"/>
                    <a:pt x="324865" y="372094"/>
                    <a:pt x="324421" y="382686"/>
                  </a:cubicBezTo>
                  <a:cubicBezTo>
                    <a:pt x="323976" y="393278"/>
                    <a:pt x="323100" y="402981"/>
                    <a:pt x="313385" y="415351"/>
                  </a:cubicBezTo>
                  <a:cubicBezTo>
                    <a:pt x="303682" y="427708"/>
                    <a:pt x="285140" y="442706"/>
                    <a:pt x="263067" y="455076"/>
                  </a:cubicBezTo>
                  <a:cubicBezTo>
                    <a:pt x="240995" y="467433"/>
                    <a:pt x="215404" y="477136"/>
                    <a:pt x="191122" y="486407"/>
                  </a:cubicBezTo>
                  <a:cubicBezTo>
                    <a:pt x="166839" y="495678"/>
                    <a:pt x="143890" y="504504"/>
                    <a:pt x="131533" y="501419"/>
                  </a:cubicBezTo>
                  <a:cubicBezTo>
                    <a:pt x="119176" y="498332"/>
                    <a:pt x="117411" y="483321"/>
                    <a:pt x="112992" y="466544"/>
                  </a:cubicBezTo>
                  <a:cubicBezTo>
                    <a:pt x="108585" y="449780"/>
                    <a:pt x="101524" y="431238"/>
                    <a:pt x="91808" y="410054"/>
                  </a:cubicBezTo>
                  <a:cubicBezTo>
                    <a:pt x="82092" y="388858"/>
                    <a:pt x="69735" y="365033"/>
                    <a:pt x="57823" y="346935"/>
                  </a:cubicBezTo>
                  <a:cubicBezTo>
                    <a:pt x="45897" y="328838"/>
                    <a:pt x="34429" y="316468"/>
                    <a:pt x="24269" y="301025"/>
                  </a:cubicBezTo>
                  <a:cubicBezTo>
                    <a:pt x="14122" y="285582"/>
                    <a:pt x="5296" y="267040"/>
                    <a:pt x="2641" y="250708"/>
                  </a:cubicBezTo>
                  <a:cubicBezTo>
                    <a:pt x="0" y="234376"/>
                    <a:pt x="3530" y="220253"/>
                    <a:pt x="11912" y="207896"/>
                  </a:cubicBezTo>
                  <a:cubicBezTo>
                    <a:pt x="20307" y="195526"/>
                    <a:pt x="33540" y="184934"/>
                    <a:pt x="48108" y="174787"/>
                  </a:cubicBezTo>
                  <a:cubicBezTo>
                    <a:pt x="62674" y="164640"/>
                    <a:pt x="78562" y="154924"/>
                    <a:pt x="93573" y="143888"/>
                  </a:cubicBezTo>
                  <a:cubicBezTo>
                    <a:pt x="108585" y="132852"/>
                    <a:pt x="122707" y="120495"/>
                    <a:pt x="135064" y="107693"/>
                  </a:cubicBezTo>
                  <a:cubicBezTo>
                    <a:pt x="147421" y="94891"/>
                    <a:pt x="158014" y="81658"/>
                    <a:pt x="168618" y="67523"/>
                  </a:cubicBezTo>
                  <a:cubicBezTo>
                    <a:pt x="179210" y="53401"/>
                    <a:pt x="189801" y="38389"/>
                    <a:pt x="200838" y="27366"/>
                  </a:cubicBezTo>
                  <a:cubicBezTo>
                    <a:pt x="211874" y="16329"/>
                    <a:pt x="223342" y="9268"/>
                    <a:pt x="233502" y="4849"/>
                  </a:cubicBezTo>
                  <a:cubicBezTo>
                    <a:pt x="238576" y="2645"/>
                    <a:pt x="243319" y="1102"/>
                    <a:pt x="248118" y="5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0" name="Shape 1978">
              <a:extLst>
                <a:ext uri="{FF2B5EF4-FFF2-40B4-BE49-F238E27FC236}">
                  <a16:creationId xmlns:a16="http://schemas.microsoft.com/office/drawing/2014/main" id="{AC0092A7-98AD-4FB6-A992-DA99832C3B96}"/>
                </a:ext>
              </a:extLst>
            </p:cNvPr>
            <p:cNvSpPr/>
            <p:nvPr/>
          </p:nvSpPr>
          <p:spPr>
            <a:xfrm>
              <a:off x="3566833" y="591743"/>
              <a:ext cx="241008" cy="315163"/>
            </a:xfrm>
            <a:custGeom>
              <a:avLst/>
              <a:gdLst/>
              <a:ahLst/>
              <a:cxnLst/>
              <a:rect l="0" t="0" r="0" b="0"/>
              <a:pathLst>
                <a:path w="241008" h="315163">
                  <a:moveTo>
                    <a:pt x="126683" y="444"/>
                  </a:moveTo>
                  <a:cubicBezTo>
                    <a:pt x="140374" y="889"/>
                    <a:pt x="156261" y="2654"/>
                    <a:pt x="165088" y="6185"/>
                  </a:cubicBezTo>
                  <a:cubicBezTo>
                    <a:pt x="173914" y="9716"/>
                    <a:pt x="175679" y="15011"/>
                    <a:pt x="173038" y="21629"/>
                  </a:cubicBezTo>
                  <a:cubicBezTo>
                    <a:pt x="170383" y="28245"/>
                    <a:pt x="163322" y="36195"/>
                    <a:pt x="161112" y="45022"/>
                  </a:cubicBezTo>
                  <a:cubicBezTo>
                    <a:pt x="158903" y="53848"/>
                    <a:pt x="161557" y="63564"/>
                    <a:pt x="166853" y="73279"/>
                  </a:cubicBezTo>
                  <a:cubicBezTo>
                    <a:pt x="172149" y="82982"/>
                    <a:pt x="180099" y="92697"/>
                    <a:pt x="190690" y="101079"/>
                  </a:cubicBezTo>
                  <a:cubicBezTo>
                    <a:pt x="201283" y="109462"/>
                    <a:pt x="214528" y="116536"/>
                    <a:pt x="223355" y="124917"/>
                  </a:cubicBezTo>
                  <a:cubicBezTo>
                    <a:pt x="232182" y="133300"/>
                    <a:pt x="236588" y="143015"/>
                    <a:pt x="238799" y="156693"/>
                  </a:cubicBezTo>
                  <a:cubicBezTo>
                    <a:pt x="241008" y="170383"/>
                    <a:pt x="241008" y="188036"/>
                    <a:pt x="241008" y="205689"/>
                  </a:cubicBezTo>
                  <a:cubicBezTo>
                    <a:pt x="241008" y="223342"/>
                    <a:pt x="241008" y="241008"/>
                    <a:pt x="240119" y="257772"/>
                  </a:cubicBezTo>
                  <a:cubicBezTo>
                    <a:pt x="239242" y="274549"/>
                    <a:pt x="237477" y="290437"/>
                    <a:pt x="232182" y="299263"/>
                  </a:cubicBezTo>
                  <a:cubicBezTo>
                    <a:pt x="226885" y="308089"/>
                    <a:pt x="218059" y="309855"/>
                    <a:pt x="203047" y="311620"/>
                  </a:cubicBezTo>
                  <a:cubicBezTo>
                    <a:pt x="188036" y="313398"/>
                    <a:pt x="166852" y="315163"/>
                    <a:pt x="147866" y="315163"/>
                  </a:cubicBezTo>
                  <a:cubicBezTo>
                    <a:pt x="128892" y="315163"/>
                    <a:pt x="112116" y="313398"/>
                    <a:pt x="93586" y="312508"/>
                  </a:cubicBezTo>
                  <a:cubicBezTo>
                    <a:pt x="75044" y="311620"/>
                    <a:pt x="54737" y="311620"/>
                    <a:pt x="40614" y="308978"/>
                  </a:cubicBezTo>
                  <a:cubicBezTo>
                    <a:pt x="26492" y="306324"/>
                    <a:pt x="18542" y="301028"/>
                    <a:pt x="13691" y="290436"/>
                  </a:cubicBezTo>
                  <a:cubicBezTo>
                    <a:pt x="8826" y="279844"/>
                    <a:pt x="7074" y="263956"/>
                    <a:pt x="5740" y="245415"/>
                  </a:cubicBezTo>
                  <a:cubicBezTo>
                    <a:pt x="4419" y="226873"/>
                    <a:pt x="3531" y="205689"/>
                    <a:pt x="2654" y="186715"/>
                  </a:cubicBezTo>
                  <a:cubicBezTo>
                    <a:pt x="1765" y="167729"/>
                    <a:pt x="889" y="150952"/>
                    <a:pt x="445" y="135953"/>
                  </a:cubicBezTo>
                  <a:cubicBezTo>
                    <a:pt x="0" y="120942"/>
                    <a:pt x="0" y="107696"/>
                    <a:pt x="3531" y="96228"/>
                  </a:cubicBezTo>
                  <a:cubicBezTo>
                    <a:pt x="7074" y="84747"/>
                    <a:pt x="14135" y="75044"/>
                    <a:pt x="18987" y="64440"/>
                  </a:cubicBezTo>
                  <a:cubicBezTo>
                    <a:pt x="23838" y="53848"/>
                    <a:pt x="26492" y="42380"/>
                    <a:pt x="32665" y="33985"/>
                  </a:cubicBezTo>
                  <a:cubicBezTo>
                    <a:pt x="38849" y="25603"/>
                    <a:pt x="48565" y="20307"/>
                    <a:pt x="58712" y="15456"/>
                  </a:cubicBezTo>
                  <a:cubicBezTo>
                    <a:pt x="68860" y="10592"/>
                    <a:pt x="79451" y="6185"/>
                    <a:pt x="90488" y="3530"/>
                  </a:cubicBezTo>
                  <a:cubicBezTo>
                    <a:pt x="101524" y="889"/>
                    <a:pt x="113005" y="0"/>
                    <a:pt x="126683" y="44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1" name="Shape 1979">
              <a:extLst>
                <a:ext uri="{FF2B5EF4-FFF2-40B4-BE49-F238E27FC236}">
                  <a16:creationId xmlns:a16="http://schemas.microsoft.com/office/drawing/2014/main" id="{D0325F1C-73D2-40B5-AF86-80112E41BD3E}"/>
                </a:ext>
              </a:extLst>
            </p:cNvPr>
            <p:cNvSpPr/>
            <p:nvPr/>
          </p:nvSpPr>
          <p:spPr>
            <a:xfrm>
              <a:off x="3833329" y="712723"/>
              <a:ext cx="2655" cy="209588"/>
            </a:xfrm>
            <a:custGeom>
              <a:avLst/>
              <a:gdLst/>
              <a:ahLst/>
              <a:cxnLst/>
              <a:rect l="0" t="0" r="0" b="0"/>
              <a:pathLst>
                <a:path w="2655" h="209588">
                  <a:moveTo>
                    <a:pt x="0" y="209588"/>
                  </a:moveTo>
                  <a:lnTo>
                    <a:pt x="26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2" name="Shape 1980">
              <a:extLst>
                <a:ext uri="{FF2B5EF4-FFF2-40B4-BE49-F238E27FC236}">
                  <a16:creationId xmlns:a16="http://schemas.microsoft.com/office/drawing/2014/main" id="{A7BDEB6A-CF52-4E3F-95B0-13011490184F}"/>
                </a:ext>
              </a:extLst>
            </p:cNvPr>
            <p:cNvSpPr/>
            <p:nvPr/>
          </p:nvSpPr>
          <p:spPr>
            <a:xfrm>
              <a:off x="3918229" y="991285"/>
              <a:ext cx="318351" cy="22987"/>
            </a:xfrm>
            <a:custGeom>
              <a:avLst/>
              <a:gdLst/>
              <a:ahLst/>
              <a:cxnLst/>
              <a:rect l="0" t="0" r="0" b="0"/>
              <a:pathLst>
                <a:path w="318351" h="22987">
                  <a:moveTo>
                    <a:pt x="0" y="0"/>
                  </a:moveTo>
                  <a:cubicBezTo>
                    <a:pt x="0" y="0"/>
                    <a:pt x="0" y="0"/>
                    <a:pt x="36259" y="3099"/>
                  </a:cubicBezTo>
                  <a:cubicBezTo>
                    <a:pt x="72517" y="6185"/>
                    <a:pt x="145034" y="12382"/>
                    <a:pt x="183502" y="15913"/>
                  </a:cubicBezTo>
                  <a:cubicBezTo>
                    <a:pt x="221971" y="19456"/>
                    <a:pt x="226390" y="20332"/>
                    <a:pt x="232131" y="19012"/>
                  </a:cubicBezTo>
                  <a:cubicBezTo>
                    <a:pt x="237884" y="17678"/>
                    <a:pt x="244958" y="14148"/>
                    <a:pt x="252032" y="12382"/>
                  </a:cubicBezTo>
                  <a:cubicBezTo>
                    <a:pt x="259105" y="10604"/>
                    <a:pt x="266180" y="10604"/>
                    <a:pt x="272809" y="13259"/>
                  </a:cubicBezTo>
                  <a:cubicBezTo>
                    <a:pt x="279451" y="15913"/>
                    <a:pt x="285636" y="21222"/>
                    <a:pt x="290500" y="22111"/>
                  </a:cubicBezTo>
                  <a:cubicBezTo>
                    <a:pt x="295364" y="22987"/>
                    <a:pt x="298895" y="19456"/>
                    <a:pt x="303327" y="17678"/>
                  </a:cubicBezTo>
                  <a:cubicBezTo>
                    <a:pt x="307747" y="15913"/>
                    <a:pt x="313055" y="15913"/>
                    <a:pt x="315697" y="15913"/>
                  </a:cubicBezTo>
                  <a:cubicBezTo>
                    <a:pt x="318351" y="15913"/>
                    <a:pt x="318351" y="15913"/>
                    <a:pt x="318351" y="15913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" name="Shape 1981">
              <a:extLst>
                <a:ext uri="{FF2B5EF4-FFF2-40B4-BE49-F238E27FC236}">
                  <a16:creationId xmlns:a16="http://schemas.microsoft.com/office/drawing/2014/main" id="{013D33FD-947F-453C-AB10-7D28FDC19F34}"/>
                </a:ext>
              </a:extLst>
            </p:cNvPr>
            <p:cNvSpPr/>
            <p:nvPr/>
          </p:nvSpPr>
          <p:spPr>
            <a:xfrm>
              <a:off x="3912921" y="1131886"/>
              <a:ext cx="230809" cy="132652"/>
            </a:xfrm>
            <a:custGeom>
              <a:avLst/>
              <a:gdLst/>
              <a:ahLst/>
              <a:cxnLst/>
              <a:rect l="0" t="0" r="0" b="0"/>
              <a:pathLst>
                <a:path w="230809" h="132652">
                  <a:moveTo>
                    <a:pt x="0" y="0"/>
                  </a:moveTo>
                  <a:cubicBezTo>
                    <a:pt x="0" y="0"/>
                    <a:pt x="0" y="0"/>
                    <a:pt x="1778" y="1334"/>
                  </a:cubicBezTo>
                  <a:cubicBezTo>
                    <a:pt x="3543" y="2654"/>
                    <a:pt x="7074" y="5309"/>
                    <a:pt x="11061" y="6198"/>
                  </a:cubicBezTo>
                  <a:cubicBezTo>
                    <a:pt x="15036" y="7074"/>
                    <a:pt x="19456" y="6198"/>
                    <a:pt x="22555" y="7963"/>
                  </a:cubicBezTo>
                  <a:cubicBezTo>
                    <a:pt x="25653" y="9728"/>
                    <a:pt x="27419" y="14148"/>
                    <a:pt x="30518" y="15482"/>
                  </a:cubicBezTo>
                  <a:cubicBezTo>
                    <a:pt x="33604" y="16802"/>
                    <a:pt x="38024" y="15037"/>
                    <a:pt x="42456" y="15482"/>
                  </a:cubicBezTo>
                  <a:cubicBezTo>
                    <a:pt x="46875" y="15926"/>
                    <a:pt x="51295" y="18580"/>
                    <a:pt x="54394" y="23000"/>
                  </a:cubicBezTo>
                  <a:cubicBezTo>
                    <a:pt x="57480" y="27419"/>
                    <a:pt x="59258" y="33605"/>
                    <a:pt x="64122" y="38468"/>
                  </a:cubicBezTo>
                  <a:cubicBezTo>
                    <a:pt x="68974" y="43333"/>
                    <a:pt x="76936" y="46876"/>
                    <a:pt x="83565" y="50851"/>
                  </a:cubicBezTo>
                  <a:cubicBezTo>
                    <a:pt x="90208" y="54826"/>
                    <a:pt x="95503" y="59258"/>
                    <a:pt x="100812" y="60135"/>
                  </a:cubicBezTo>
                  <a:cubicBezTo>
                    <a:pt x="106121" y="61023"/>
                    <a:pt x="111429" y="58369"/>
                    <a:pt x="117615" y="57480"/>
                  </a:cubicBezTo>
                  <a:cubicBezTo>
                    <a:pt x="123812" y="56604"/>
                    <a:pt x="130886" y="57480"/>
                    <a:pt x="138404" y="57925"/>
                  </a:cubicBezTo>
                  <a:cubicBezTo>
                    <a:pt x="145910" y="58369"/>
                    <a:pt x="153873" y="58369"/>
                    <a:pt x="163156" y="59690"/>
                  </a:cubicBezTo>
                  <a:cubicBezTo>
                    <a:pt x="172440" y="61023"/>
                    <a:pt x="183057" y="63678"/>
                    <a:pt x="188366" y="67209"/>
                  </a:cubicBezTo>
                  <a:cubicBezTo>
                    <a:pt x="193675" y="70752"/>
                    <a:pt x="193675" y="75171"/>
                    <a:pt x="194551" y="81801"/>
                  </a:cubicBezTo>
                  <a:cubicBezTo>
                    <a:pt x="195440" y="88430"/>
                    <a:pt x="197205" y="97282"/>
                    <a:pt x="199859" y="103467"/>
                  </a:cubicBezTo>
                  <a:cubicBezTo>
                    <a:pt x="202514" y="109665"/>
                    <a:pt x="206044" y="113195"/>
                    <a:pt x="211353" y="117615"/>
                  </a:cubicBezTo>
                  <a:cubicBezTo>
                    <a:pt x="216661" y="122034"/>
                    <a:pt x="223736" y="127343"/>
                    <a:pt x="227279" y="129997"/>
                  </a:cubicBezTo>
                  <a:cubicBezTo>
                    <a:pt x="230809" y="132652"/>
                    <a:pt x="230809" y="132652"/>
                    <a:pt x="230809" y="13265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4" name="Shape 1982">
              <a:extLst>
                <a:ext uri="{FF2B5EF4-FFF2-40B4-BE49-F238E27FC236}">
                  <a16:creationId xmlns:a16="http://schemas.microsoft.com/office/drawing/2014/main" id="{F5D2FEB8-632B-4C37-AC22-9B3FC956185F}"/>
                </a:ext>
              </a:extLst>
            </p:cNvPr>
            <p:cNvSpPr/>
            <p:nvPr/>
          </p:nvSpPr>
          <p:spPr>
            <a:xfrm>
              <a:off x="3541510" y="667625"/>
              <a:ext cx="23875" cy="435076"/>
            </a:xfrm>
            <a:custGeom>
              <a:avLst/>
              <a:gdLst/>
              <a:ahLst/>
              <a:cxnLst/>
              <a:rect l="0" t="0" r="0" b="0"/>
              <a:pathLst>
                <a:path w="23875" h="435076">
                  <a:moveTo>
                    <a:pt x="0" y="0"/>
                  </a:moveTo>
                  <a:lnTo>
                    <a:pt x="23875" y="43507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5" name="Shape 1983">
              <a:extLst>
                <a:ext uri="{FF2B5EF4-FFF2-40B4-BE49-F238E27FC236}">
                  <a16:creationId xmlns:a16="http://schemas.microsoft.com/office/drawing/2014/main" id="{58B6E9D1-619C-4A0B-B141-9865F416CD90}"/>
                </a:ext>
              </a:extLst>
            </p:cNvPr>
            <p:cNvSpPr/>
            <p:nvPr/>
          </p:nvSpPr>
          <p:spPr>
            <a:xfrm>
              <a:off x="3555441" y="922311"/>
              <a:ext cx="364782" cy="0"/>
            </a:xfrm>
            <a:custGeom>
              <a:avLst/>
              <a:gdLst/>
              <a:ahLst/>
              <a:cxnLst/>
              <a:rect l="0" t="0" r="0" b="0"/>
              <a:pathLst>
                <a:path w="364782">
                  <a:moveTo>
                    <a:pt x="36478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6" name="Shape 1984">
              <a:extLst>
                <a:ext uri="{FF2B5EF4-FFF2-40B4-BE49-F238E27FC236}">
                  <a16:creationId xmlns:a16="http://schemas.microsoft.com/office/drawing/2014/main" id="{0B7205B7-863F-4088-AEEB-4B9F5626F9D9}"/>
                </a:ext>
              </a:extLst>
            </p:cNvPr>
            <p:cNvSpPr/>
            <p:nvPr/>
          </p:nvSpPr>
          <p:spPr>
            <a:xfrm>
              <a:off x="4297286" y="583679"/>
              <a:ext cx="529679" cy="317791"/>
            </a:xfrm>
            <a:custGeom>
              <a:avLst/>
              <a:gdLst/>
              <a:ahLst/>
              <a:cxnLst/>
              <a:rect l="0" t="0" r="0" b="0"/>
              <a:pathLst>
                <a:path w="529679" h="317791">
                  <a:moveTo>
                    <a:pt x="0" y="317791"/>
                  </a:moveTo>
                  <a:lnTo>
                    <a:pt x="52967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7" name="Shape 1985">
              <a:extLst>
                <a:ext uri="{FF2B5EF4-FFF2-40B4-BE49-F238E27FC236}">
                  <a16:creationId xmlns:a16="http://schemas.microsoft.com/office/drawing/2014/main" id="{D8C235FF-9718-4031-9E7D-AEF29C935DFC}"/>
                </a:ext>
              </a:extLst>
            </p:cNvPr>
            <p:cNvSpPr/>
            <p:nvPr/>
          </p:nvSpPr>
          <p:spPr>
            <a:xfrm>
              <a:off x="4702200" y="555536"/>
              <a:ext cx="171666" cy="126873"/>
            </a:xfrm>
            <a:custGeom>
              <a:avLst/>
              <a:gdLst/>
              <a:ahLst/>
              <a:cxnLst/>
              <a:rect l="0" t="0" r="0" b="0"/>
              <a:pathLst>
                <a:path w="171666" h="126873">
                  <a:moveTo>
                    <a:pt x="171666" y="0"/>
                  </a:moveTo>
                  <a:lnTo>
                    <a:pt x="44780" y="126873"/>
                  </a:lnTo>
                  <a:lnTo>
                    <a:pt x="0" y="52248"/>
                  </a:lnTo>
                  <a:lnTo>
                    <a:pt x="1716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8" name="Shape 1986">
              <a:extLst>
                <a:ext uri="{FF2B5EF4-FFF2-40B4-BE49-F238E27FC236}">
                  <a16:creationId xmlns:a16="http://schemas.microsoft.com/office/drawing/2014/main" id="{231FE517-7258-462C-96DD-8A747E4AA7FC}"/>
                </a:ext>
              </a:extLst>
            </p:cNvPr>
            <p:cNvSpPr/>
            <p:nvPr/>
          </p:nvSpPr>
          <p:spPr>
            <a:xfrm>
              <a:off x="4722317" y="583666"/>
              <a:ext cx="104648" cy="77356"/>
            </a:xfrm>
            <a:custGeom>
              <a:avLst/>
              <a:gdLst/>
              <a:ahLst/>
              <a:cxnLst/>
              <a:rect l="0" t="0" r="0" b="0"/>
              <a:pathLst>
                <a:path w="104648" h="77356">
                  <a:moveTo>
                    <a:pt x="0" y="31852"/>
                  </a:moveTo>
                  <a:lnTo>
                    <a:pt x="104648" y="0"/>
                  </a:lnTo>
                  <a:lnTo>
                    <a:pt x="27305" y="7735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9" name="Shape 1987">
              <a:extLst>
                <a:ext uri="{FF2B5EF4-FFF2-40B4-BE49-F238E27FC236}">
                  <a16:creationId xmlns:a16="http://schemas.microsoft.com/office/drawing/2014/main" id="{A436D916-D046-4766-83A8-FAEB7CB4BEF8}"/>
                </a:ext>
              </a:extLst>
            </p:cNvPr>
            <p:cNvSpPr/>
            <p:nvPr/>
          </p:nvSpPr>
          <p:spPr>
            <a:xfrm>
              <a:off x="4297286" y="878826"/>
              <a:ext cx="529679" cy="317805"/>
            </a:xfrm>
            <a:custGeom>
              <a:avLst/>
              <a:gdLst/>
              <a:ahLst/>
              <a:cxnLst/>
              <a:rect l="0" t="0" r="0" b="0"/>
              <a:pathLst>
                <a:path w="529679" h="317805">
                  <a:moveTo>
                    <a:pt x="0" y="0"/>
                  </a:moveTo>
                  <a:lnTo>
                    <a:pt x="529679" y="31780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0" name="Shape 1988">
              <a:extLst>
                <a:ext uri="{FF2B5EF4-FFF2-40B4-BE49-F238E27FC236}">
                  <a16:creationId xmlns:a16="http://schemas.microsoft.com/office/drawing/2014/main" id="{607E4B77-B8DA-453C-AB89-C92CAB416B2E}"/>
                </a:ext>
              </a:extLst>
            </p:cNvPr>
            <p:cNvSpPr/>
            <p:nvPr/>
          </p:nvSpPr>
          <p:spPr>
            <a:xfrm>
              <a:off x="4702200" y="1097902"/>
              <a:ext cx="171666" cy="126873"/>
            </a:xfrm>
            <a:custGeom>
              <a:avLst/>
              <a:gdLst/>
              <a:ahLst/>
              <a:cxnLst/>
              <a:rect l="0" t="0" r="0" b="0"/>
              <a:pathLst>
                <a:path w="171666" h="126873">
                  <a:moveTo>
                    <a:pt x="44780" y="0"/>
                  </a:moveTo>
                  <a:lnTo>
                    <a:pt x="171666" y="126873"/>
                  </a:lnTo>
                  <a:lnTo>
                    <a:pt x="0" y="74625"/>
                  </a:lnTo>
                  <a:lnTo>
                    <a:pt x="4478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1" name="Shape 1989">
              <a:extLst>
                <a:ext uri="{FF2B5EF4-FFF2-40B4-BE49-F238E27FC236}">
                  <a16:creationId xmlns:a16="http://schemas.microsoft.com/office/drawing/2014/main" id="{28082324-17E8-4604-A7C2-A52FDF9AD9DD}"/>
                </a:ext>
              </a:extLst>
            </p:cNvPr>
            <p:cNvSpPr/>
            <p:nvPr/>
          </p:nvSpPr>
          <p:spPr>
            <a:xfrm>
              <a:off x="4722317" y="1119288"/>
              <a:ext cx="104648" cy="77343"/>
            </a:xfrm>
            <a:custGeom>
              <a:avLst/>
              <a:gdLst/>
              <a:ahLst/>
              <a:cxnLst/>
              <a:rect l="0" t="0" r="0" b="0"/>
              <a:pathLst>
                <a:path w="104648" h="77343">
                  <a:moveTo>
                    <a:pt x="27305" y="0"/>
                  </a:moveTo>
                  <a:lnTo>
                    <a:pt x="104648" y="77343"/>
                  </a:lnTo>
                  <a:lnTo>
                    <a:pt x="0" y="4549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2" name="Shape 1990">
              <a:extLst>
                <a:ext uri="{FF2B5EF4-FFF2-40B4-BE49-F238E27FC236}">
                  <a16:creationId xmlns:a16="http://schemas.microsoft.com/office/drawing/2014/main" id="{596EBBF4-0DA8-4AE9-8428-5642D7F23FE1}"/>
                </a:ext>
              </a:extLst>
            </p:cNvPr>
            <p:cNvSpPr/>
            <p:nvPr/>
          </p:nvSpPr>
          <p:spPr>
            <a:xfrm>
              <a:off x="4873003" y="0"/>
              <a:ext cx="1058532" cy="759625"/>
            </a:xfrm>
            <a:custGeom>
              <a:avLst/>
              <a:gdLst/>
              <a:ahLst/>
              <a:cxnLst/>
              <a:rect l="0" t="0" r="0" b="0"/>
              <a:pathLst>
                <a:path w="1058532" h="759625">
                  <a:moveTo>
                    <a:pt x="476644" y="43764"/>
                  </a:moveTo>
                  <a:cubicBezTo>
                    <a:pt x="469570" y="46863"/>
                    <a:pt x="458965" y="48628"/>
                    <a:pt x="445694" y="51727"/>
                  </a:cubicBezTo>
                  <a:cubicBezTo>
                    <a:pt x="432435" y="54826"/>
                    <a:pt x="416509" y="59245"/>
                    <a:pt x="404571" y="71183"/>
                  </a:cubicBezTo>
                  <a:cubicBezTo>
                    <a:pt x="392633" y="83121"/>
                    <a:pt x="384683" y="102577"/>
                    <a:pt x="382461" y="114515"/>
                  </a:cubicBezTo>
                  <a:cubicBezTo>
                    <a:pt x="380251" y="126453"/>
                    <a:pt x="383794" y="130873"/>
                    <a:pt x="385559" y="133083"/>
                  </a:cubicBezTo>
                  <a:cubicBezTo>
                    <a:pt x="387325" y="135293"/>
                    <a:pt x="387325" y="135293"/>
                    <a:pt x="378485" y="135293"/>
                  </a:cubicBezTo>
                  <a:cubicBezTo>
                    <a:pt x="369646" y="135293"/>
                    <a:pt x="351955" y="135293"/>
                    <a:pt x="343116" y="135293"/>
                  </a:cubicBezTo>
                  <a:cubicBezTo>
                    <a:pt x="334277" y="135293"/>
                    <a:pt x="334277" y="135293"/>
                    <a:pt x="334277" y="131762"/>
                  </a:cubicBezTo>
                  <a:cubicBezTo>
                    <a:pt x="334277" y="128219"/>
                    <a:pt x="334277" y="121145"/>
                    <a:pt x="325870" y="114960"/>
                  </a:cubicBezTo>
                  <a:cubicBezTo>
                    <a:pt x="317475" y="108762"/>
                    <a:pt x="300673" y="103454"/>
                    <a:pt x="286957" y="99034"/>
                  </a:cubicBezTo>
                  <a:cubicBezTo>
                    <a:pt x="273253" y="94614"/>
                    <a:pt x="262636" y="91084"/>
                    <a:pt x="249377" y="95948"/>
                  </a:cubicBezTo>
                  <a:cubicBezTo>
                    <a:pt x="236106" y="100812"/>
                    <a:pt x="220193" y="114071"/>
                    <a:pt x="208255" y="129108"/>
                  </a:cubicBezTo>
                  <a:cubicBezTo>
                    <a:pt x="196317" y="144132"/>
                    <a:pt x="188354" y="160934"/>
                    <a:pt x="180848" y="175094"/>
                  </a:cubicBezTo>
                  <a:cubicBezTo>
                    <a:pt x="173330" y="189242"/>
                    <a:pt x="166256" y="200735"/>
                    <a:pt x="155639" y="210908"/>
                  </a:cubicBezTo>
                  <a:cubicBezTo>
                    <a:pt x="145022" y="221068"/>
                    <a:pt x="130874" y="229920"/>
                    <a:pt x="116726" y="240080"/>
                  </a:cubicBezTo>
                  <a:cubicBezTo>
                    <a:pt x="102578" y="250253"/>
                    <a:pt x="88430" y="261746"/>
                    <a:pt x="78258" y="269709"/>
                  </a:cubicBezTo>
                  <a:cubicBezTo>
                    <a:pt x="68098" y="277672"/>
                    <a:pt x="61900" y="282092"/>
                    <a:pt x="53061" y="288721"/>
                  </a:cubicBezTo>
                  <a:cubicBezTo>
                    <a:pt x="44222" y="295351"/>
                    <a:pt x="32715" y="304202"/>
                    <a:pt x="23432" y="313931"/>
                  </a:cubicBezTo>
                  <a:cubicBezTo>
                    <a:pt x="14148" y="323659"/>
                    <a:pt x="7074" y="334263"/>
                    <a:pt x="3531" y="346201"/>
                  </a:cubicBezTo>
                  <a:cubicBezTo>
                    <a:pt x="0" y="358139"/>
                    <a:pt x="0" y="371411"/>
                    <a:pt x="889" y="385114"/>
                  </a:cubicBezTo>
                  <a:cubicBezTo>
                    <a:pt x="1765" y="398818"/>
                    <a:pt x="3531" y="412966"/>
                    <a:pt x="8395" y="423582"/>
                  </a:cubicBezTo>
                  <a:cubicBezTo>
                    <a:pt x="13259" y="434200"/>
                    <a:pt x="21222" y="441274"/>
                    <a:pt x="28740" y="452767"/>
                  </a:cubicBezTo>
                  <a:cubicBezTo>
                    <a:pt x="36259" y="464260"/>
                    <a:pt x="43333" y="480174"/>
                    <a:pt x="50851" y="492556"/>
                  </a:cubicBezTo>
                  <a:cubicBezTo>
                    <a:pt x="58370" y="504939"/>
                    <a:pt x="66320" y="513778"/>
                    <a:pt x="74282" y="525716"/>
                  </a:cubicBezTo>
                  <a:cubicBezTo>
                    <a:pt x="82245" y="537654"/>
                    <a:pt x="90196" y="552691"/>
                    <a:pt x="97270" y="567283"/>
                  </a:cubicBezTo>
                  <a:cubicBezTo>
                    <a:pt x="104344" y="581875"/>
                    <a:pt x="110541" y="596023"/>
                    <a:pt x="115405" y="606641"/>
                  </a:cubicBezTo>
                  <a:cubicBezTo>
                    <a:pt x="120269" y="617245"/>
                    <a:pt x="123800" y="624319"/>
                    <a:pt x="122924" y="631837"/>
                  </a:cubicBezTo>
                  <a:cubicBezTo>
                    <a:pt x="122034" y="639356"/>
                    <a:pt x="116726" y="647319"/>
                    <a:pt x="112306" y="652627"/>
                  </a:cubicBezTo>
                  <a:cubicBezTo>
                    <a:pt x="107887" y="657923"/>
                    <a:pt x="104344" y="660577"/>
                    <a:pt x="103467" y="663232"/>
                  </a:cubicBezTo>
                  <a:cubicBezTo>
                    <a:pt x="102578" y="665886"/>
                    <a:pt x="104344" y="668540"/>
                    <a:pt x="110985" y="671194"/>
                  </a:cubicBezTo>
                  <a:cubicBezTo>
                    <a:pt x="117615" y="673849"/>
                    <a:pt x="129108" y="676503"/>
                    <a:pt x="141046" y="676058"/>
                  </a:cubicBezTo>
                  <a:cubicBezTo>
                    <a:pt x="152984" y="675614"/>
                    <a:pt x="165367" y="672071"/>
                    <a:pt x="173761" y="668984"/>
                  </a:cubicBezTo>
                  <a:cubicBezTo>
                    <a:pt x="182169" y="665886"/>
                    <a:pt x="186589" y="663232"/>
                    <a:pt x="197206" y="657047"/>
                  </a:cubicBezTo>
                  <a:cubicBezTo>
                    <a:pt x="207810" y="650849"/>
                    <a:pt x="224612" y="641121"/>
                    <a:pt x="237439" y="635380"/>
                  </a:cubicBezTo>
                  <a:cubicBezTo>
                    <a:pt x="250267" y="629627"/>
                    <a:pt x="259106" y="627862"/>
                    <a:pt x="267945" y="626528"/>
                  </a:cubicBezTo>
                  <a:cubicBezTo>
                    <a:pt x="276797" y="625208"/>
                    <a:pt x="285636" y="624319"/>
                    <a:pt x="294475" y="621233"/>
                  </a:cubicBezTo>
                  <a:cubicBezTo>
                    <a:pt x="303314" y="618134"/>
                    <a:pt x="312166" y="612825"/>
                    <a:pt x="323660" y="606196"/>
                  </a:cubicBezTo>
                  <a:cubicBezTo>
                    <a:pt x="335153" y="599567"/>
                    <a:pt x="349301" y="591603"/>
                    <a:pt x="364338" y="583640"/>
                  </a:cubicBezTo>
                  <a:cubicBezTo>
                    <a:pt x="379375" y="575690"/>
                    <a:pt x="395288" y="567727"/>
                    <a:pt x="406781" y="561098"/>
                  </a:cubicBezTo>
                  <a:cubicBezTo>
                    <a:pt x="418287" y="554456"/>
                    <a:pt x="425361" y="549160"/>
                    <a:pt x="438620" y="546062"/>
                  </a:cubicBezTo>
                  <a:cubicBezTo>
                    <a:pt x="451891" y="542963"/>
                    <a:pt x="471335" y="542087"/>
                    <a:pt x="487261" y="541642"/>
                  </a:cubicBezTo>
                  <a:cubicBezTo>
                    <a:pt x="503174" y="541198"/>
                    <a:pt x="515557" y="541198"/>
                    <a:pt x="529260" y="544296"/>
                  </a:cubicBezTo>
                  <a:cubicBezTo>
                    <a:pt x="542976" y="547383"/>
                    <a:pt x="558000" y="553580"/>
                    <a:pt x="571272" y="562419"/>
                  </a:cubicBezTo>
                  <a:cubicBezTo>
                    <a:pt x="584530" y="571259"/>
                    <a:pt x="596024" y="582765"/>
                    <a:pt x="605320" y="596023"/>
                  </a:cubicBezTo>
                  <a:cubicBezTo>
                    <a:pt x="614604" y="609295"/>
                    <a:pt x="621678" y="624319"/>
                    <a:pt x="626542" y="634047"/>
                  </a:cubicBezTo>
                  <a:cubicBezTo>
                    <a:pt x="631406" y="643775"/>
                    <a:pt x="634060" y="648195"/>
                    <a:pt x="635381" y="650405"/>
                  </a:cubicBezTo>
                  <a:cubicBezTo>
                    <a:pt x="636715" y="652627"/>
                    <a:pt x="636715" y="652627"/>
                    <a:pt x="638925" y="649084"/>
                  </a:cubicBezTo>
                  <a:cubicBezTo>
                    <a:pt x="641134" y="645541"/>
                    <a:pt x="645554" y="638467"/>
                    <a:pt x="650862" y="629627"/>
                  </a:cubicBezTo>
                  <a:cubicBezTo>
                    <a:pt x="656158" y="620788"/>
                    <a:pt x="662356" y="610171"/>
                    <a:pt x="665887" y="603986"/>
                  </a:cubicBezTo>
                  <a:cubicBezTo>
                    <a:pt x="669430" y="597789"/>
                    <a:pt x="670319" y="596023"/>
                    <a:pt x="671195" y="595579"/>
                  </a:cubicBezTo>
                  <a:cubicBezTo>
                    <a:pt x="672084" y="595135"/>
                    <a:pt x="672961" y="596023"/>
                    <a:pt x="674738" y="599999"/>
                  </a:cubicBezTo>
                  <a:cubicBezTo>
                    <a:pt x="676504" y="603986"/>
                    <a:pt x="679158" y="611060"/>
                    <a:pt x="680924" y="619023"/>
                  </a:cubicBezTo>
                  <a:cubicBezTo>
                    <a:pt x="682689" y="626973"/>
                    <a:pt x="683578" y="635825"/>
                    <a:pt x="686677" y="645985"/>
                  </a:cubicBezTo>
                  <a:cubicBezTo>
                    <a:pt x="689763" y="656158"/>
                    <a:pt x="695071" y="667652"/>
                    <a:pt x="700380" y="679145"/>
                  </a:cubicBezTo>
                  <a:cubicBezTo>
                    <a:pt x="705688" y="690651"/>
                    <a:pt x="710997" y="702145"/>
                    <a:pt x="718071" y="710540"/>
                  </a:cubicBezTo>
                  <a:cubicBezTo>
                    <a:pt x="725145" y="718947"/>
                    <a:pt x="733984" y="724255"/>
                    <a:pt x="745033" y="729996"/>
                  </a:cubicBezTo>
                  <a:cubicBezTo>
                    <a:pt x="756095" y="735749"/>
                    <a:pt x="769353" y="741934"/>
                    <a:pt x="778637" y="746353"/>
                  </a:cubicBezTo>
                  <a:cubicBezTo>
                    <a:pt x="787921" y="750786"/>
                    <a:pt x="793230" y="753440"/>
                    <a:pt x="800748" y="752106"/>
                  </a:cubicBezTo>
                  <a:cubicBezTo>
                    <a:pt x="808267" y="750786"/>
                    <a:pt x="817995" y="745477"/>
                    <a:pt x="827723" y="746353"/>
                  </a:cubicBezTo>
                  <a:cubicBezTo>
                    <a:pt x="837451" y="747242"/>
                    <a:pt x="847179" y="754316"/>
                    <a:pt x="857352" y="756970"/>
                  </a:cubicBezTo>
                  <a:cubicBezTo>
                    <a:pt x="867512" y="759625"/>
                    <a:pt x="878129" y="757860"/>
                    <a:pt x="889178" y="754316"/>
                  </a:cubicBezTo>
                  <a:cubicBezTo>
                    <a:pt x="900240" y="750786"/>
                    <a:pt x="911733" y="745477"/>
                    <a:pt x="923227" y="742823"/>
                  </a:cubicBezTo>
                  <a:cubicBezTo>
                    <a:pt x="934720" y="740168"/>
                    <a:pt x="946214" y="740168"/>
                    <a:pt x="953732" y="739724"/>
                  </a:cubicBezTo>
                  <a:cubicBezTo>
                    <a:pt x="961251" y="739279"/>
                    <a:pt x="964794" y="738403"/>
                    <a:pt x="968325" y="733094"/>
                  </a:cubicBezTo>
                  <a:cubicBezTo>
                    <a:pt x="971867" y="727786"/>
                    <a:pt x="975398" y="718058"/>
                    <a:pt x="979386" y="707453"/>
                  </a:cubicBezTo>
                  <a:cubicBezTo>
                    <a:pt x="983361" y="696836"/>
                    <a:pt x="987781" y="685343"/>
                    <a:pt x="993089" y="672516"/>
                  </a:cubicBezTo>
                  <a:cubicBezTo>
                    <a:pt x="998398" y="659701"/>
                    <a:pt x="1004583" y="645541"/>
                    <a:pt x="1012101" y="629183"/>
                  </a:cubicBezTo>
                  <a:cubicBezTo>
                    <a:pt x="1019620" y="612825"/>
                    <a:pt x="1028459" y="594258"/>
                    <a:pt x="1035533" y="579666"/>
                  </a:cubicBezTo>
                  <a:cubicBezTo>
                    <a:pt x="1042607" y="565074"/>
                    <a:pt x="1047916" y="554456"/>
                    <a:pt x="1051891" y="538099"/>
                  </a:cubicBezTo>
                  <a:cubicBezTo>
                    <a:pt x="1055878" y="521741"/>
                    <a:pt x="1058532" y="499630"/>
                    <a:pt x="1058532" y="479742"/>
                  </a:cubicBezTo>
                  <a:cubicBezTo>
                    <a:pt x="1058532" y="459841"/>
                    <a:pt x="1055878" y="442150"/>
                    <a:pt x="1051891" y="427126"/>
                  </a:cubicBezTo>
                  <a:cubicBezTo>
                    <a:pt x="1047916" y="412090"/>
                    <a:pt x="1042607" y="399707"/>
                    <a:pt x="1037311" y="389090"/>
                  </a:cubicBezTo>
                  <a:cubicBezTo>
                    <a:pt x="1032002" y="378485"/>
                    <a:pt x="1026694" y="369633"/>
                    <a:pt x="1019620" y="361239"/>
                  </a:cubicBezTo>
                  <a:cubicBezTo>
                    <a:pt x="1012546" y="352831"/>
                    <a:pt x="1003707" y="344881"/>
                    <a:pt x="989114" y="333819"/>
                  </a:cubicBezTo>
                  <a:cubicBezTo>
                    <a:pt x="974522" y="322770"/>
                    <a:pt x="954177" y="308622"/>
                    <a:pt x="940473" y="294919"/>
                  </a:cubicBezTo>
                  <a:cubicBezTo>
                    <a:pt x="926770" y="281203"/>
                    <a:pt x="919696" y="267945"/>
                    <a:pt x="911289" y="252907"/>
                  </a:cubicBezTo>
                  <a:cubicBezTo>
                    <a:pt x="902894" y="237871"/>
                    <a:pt x="893166" y="221069"/>
                    <a:pt x="886968" y="203390"/>
                  </a:cubicBezTo>
                  <a:cubicBezTo>
                    <a:pt x="880783" y="185699"/>
                    <a:pt x="878129" y="167132"/>
                    <a:pt x="875030" y="148996"/>
                  </a:cubicBezTo>
                  <a:cubicBezTo>
                    <a:pt x="871931" y="130873"/>
                    <a:pt x="868401" y="113182"/>
                    <a:pt x="860882" y="107886"/>
                  </a:cubicBezTo>
                  <a:cubicBezTo>
                    <a:pt x="853364" y="102577"/>
                    <a:pt x="841871" y="109651"/>
                    <a:pt x="833908" y="98590"/>
                  </a:cubicBezTo>
                  <a:cubicBezTo>
                    <a:pt x="825957" y="87541"/>
                    <a:pt x="821525" y="58357"/>
                    <a:pt x="817550" y="37135"/>
                  </a:cubicBezTo>
                  <a:cubicBezTo>
                    <a:pt x="813575" y="15913"/>
                    <a:pt x="810032" y="2641"/>
                    <a:pt x="807377" y="1320"/>
                  </a:cubicBezTo>
                  <a:cubicBezTo>
                    <a:pt x="804723" y="0"/>
                    <a:pt x="802958" y="10604"/>
                    <a:pt x="800748" y="18123"/>
                  </a:cubicBezTo>
                  <a:cubicBezTo>
                    <a:pt x="798538" y="25641"/>
                    <a:pt x="795884" y="30061"/>
                    <a:pt x="792785" y="38900"/>
                  </a:cubicBezTo>
                  <a:cubicBezTo>
                    <a:pt x="789699" y="47752"/>
                    <a:pt x="786156" y="61011"/>
                    <a:pt x="782625" y="73393"/>
                  </a:cubicBezTo>
                  <a:cubicBezTo>
                    <a:pt x="779082" y="85775"/>
                    <a:pt x="775551" y="97269"/>
                    <a:pt x="771563" y="113182"/>
                  </a:cubicBezTo>
                  <a:cubicBezTo>
                    <a:pt x="767588" y="129108"/>
                    <a:pt x="763169" y="149441"/>
                    <a:pt x="760514" y="161823"/>
                  </a:cubicBezTo>
                  <a:cubicBezTo>
                    <a:pt x="757860" y="174206"/>
                    <a:pt x="756971" y="178625"/>
                    <a:pt x="753885" y="184378"/>
                  </a:cubicBezTo>
                  <a:cubicBezTo>
                    <a:pt x="750786" y="190119"/>
                    <a:pt x="745477" y="197193"/>
                    <a:pt x="740169" y="202501"/>
                  </a:cubicBezTo>
                  <a:cubicBezTo>
                    <a:pt x="734873" y="207810"/>
                    <a:pt x="729564" y="211341"/>
                    <a:pt x="723811" y="212229"/>
                  </a:cubicBezTo>
                  <a:cubicBezTo>
                    <a:pt x="718071" y="213118"/>
                    <a:pt x="711873" y="211341"/>
                    <a:pt x="704355" y="208254"/>
                  </a:cubicBezTo>
                  <a:cubicBezTo>
                    <a:pt x="696837" y="205155"/>
                    <a:pt x="687997" y="200736"/>
                    <a:pt x="665455" y="187465"/>
                  </a:cubicBezTo>
                  <a:cubicBezTo>
                    <a:pt x="642900" y="174206"/>
                    <a:pt x="606641" y="152095"/>
                    <a:pt x="588518" y="141046"/>
                  </a:cubicBezTo>
                  <a:cubicBezTo>
                    <a:pt x="570383" y="129984"/>
                    <a:pt x="570383" y="129984"/>
                    <a:pt x="577012" y="124689"/>
                  </a:cubicBezTo>
                  <a:cubicBezTo>
                    <a:pt x="583654" y="119380"/>
                    <a:pt x="596913" y="108763"/>
                    <a:pt x="604876" y="100368"/>
                  </a:cubicBezTo>
                  <a:cubicBezTo>
                    <a:pt x="612826" y="91961"/>
                    <a:pt x="615480" y="85775"/>
                    <a:pt x="620789" y="80022"/>
                  </a:cubicBezTo>
                  <a:cubicBezTo>
                    <a:pt x="626097" y="74282"/>
                    <a:pt x="634060" y="68973"/>
                    <a:pt x="638925" y="63665"/>
                  </a:cubicBezTo>
                  <a:cubicBezTo>
                    <a:pt x="643789" y="58357"/>
                    <a:pt x="645554" y="53048"/>
                    <a:pt x="644220" y="50838"/>
                  </a:cubicBezTo>
                  <a:cubicBezTo>
                    <a:pt x="642900" y="48628"/>
                    <a:pt x="638480" y="49517"/>
                    <a:pt x="624332" y="50406"/>
                  </a:cubicBezTo>
                  <a:cubicBezTo>
                    <a:pt x="610184" y="51283"/>
                    <a:pt x="586308" y="52171"/>
                    <a:pt x="567284" y="49962"/>
                  </a:cubicBezTo>
                  <a:cubicBezTo>
                    <a:pt x="548272" y="47752"/>
                    <a:pt x="534124" y="42443"/>
                    <a:pt x="522187" y="38900"/>
                  </a:cubicBezTo>
                  <a:cubicBezTo>
                    <a:pt x="510248" y="35369"/>
                    <a:pt x="500520" y="33604"/>
                    <a:pt x="493891" y="34925"/>
                  </a:cubicBezTo>
                  <a:cubicBezTo>
                    <a:pt x="487262" y="36245"/>
                    <a:pt x="483718" y="40678"/>
                    <a:pt x="476644" y="4376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" name="Shape 1991">
              <a:extLst>
                <a:ext uri="{FF2B5EF4-FFF2-40B4-BE49-F238E27FC236}">
                  <a16:creationId xmlns:a16="http://schemas.microsoft.com/office/drawing/2014/main" id="{4CF9A723-6CA5-43BF-97BB-D8C9FA90A6C3}"/>
                </a:ext>
              </a:extLst>
            </p:cNvPr>
            <p:cNvSpPr/>
            <p:nvPr/>
          </p:nvSpPr>
          <p:spPr>
            <a:xfrm>
              <a:off x="5667566" y="805612"/>
              <a:ext cx="91084" cy="79146"/>
            </a:xfrm>
            <a:custGeom>
              <a:avLst/>
              <a:gdLst/>
              <a:ahLst/>
              <a:cxnLst/>
              <a:rect l="0" t="0" r="0" b="0"/>
              <a:pathLst>
                <a:path w="91084" h="79146">
                  <a:moveTo>
                    <a:pt x="3086" y="215"/>
                  </a:moveTo>
                  <a:cubicBezTo>
                    <a:pt x="0" y="445"/>
                    <a:pt x="0" y="3975"/>
                    <a:pt x="1105" y="12154"/>
                  </a:cubicBezTo>
                  <a:cubicBezTo>
                    <a:pt x="2210" y="20332"/>
                    <a:pt x="4419" y="33160"/>
                    <a:pt x="7289" y="41783"/>
                  </a:cubicBezTo>
                  <a:cubicBezTo>
                    <a:pt x="10159" y="50406"/>
                    <a:pt x="13703" y="54826"/>
                    <a:pt x="17246" y="59029"/>
                  </a:cubicBezTo>
                  <a:cubicBezTo>
                    <a:pt x="20777" y="63221"/>
                    <a:pt x="24320" y="67208"/>
                    <a:pt x="27851" y="70523"/>
                  </a:cubicBezTo>
                  <a:cubicBezTo>
                    <a:pt x="31394" y="73838"/>
                    <a:pt x="34925" y="76492"/>
                    <a:pt x="38239" y="77813"/>
                  </a:cubicBezTo>
                  <a:cubicBezTo>
                    <a:pt x="41554" y="79146"/>
                    <a:pt x="44653" y="79146"/>
                    <a:pt x="48628" y="77813"/>
                  </a:cubicBezTo>
                  <a:cubicBezTo>
                    <a:pt x="52615" y="76492"/>
                    <a:pt x="57480" y="73838"/>
                    <a:pt x="61239" y="71628"/>
                  </a:cubicBezTo>
                  <a:cubicBezTo>
                    <a:pt x="64998" y="69418"/>
                    <a:pt x="67652" y="67653"/>
                    <a:pt x="70523" y="67653"/>
                  </a:cubicBezTo>
                  <a:cubicBezTo>
                    <a:pt x="73393" y="67653"/>
                    <a:pt x="76491" y="69418"/>
                    <a:pt x="78486" y="68085"/>
                  </a:cubicBezTo>
                  <a:cubicBezTo>
                    <a:pt x="80466" y="66764"/>
                    <a:pt x="81356" y="62344"/>
                    <a:pt x="82016" y="58141"/>
                  </a:cubicBezTo>
                  <a:cubicBezTo>
                    <a:pt x="82676" y="53937"/>
                    <a:pt x="83121" y="49962"/>
                    <a:pt x="84455" y="43993"/>
                  </a:cubicBezTo>
                  <a:cubicBezTo>
                    <a:pt x="85775" y="38024"/>
                    <a:pt x="87986" y="30061"/>
                    <a:pt x="89090" y="23216"/>
                  </a:cubicBezTo>
                  <a:cubicBezTo>
                    <a:pt x="90195" y="16358"/>
                    <a:pt x="90195" y="10604"/>
                    <a:pt x="90424" y="7950"/>
                  </a:cubicBezTo>
                  <a:cubicBezTo>
                    <a:pt x="90640" y="5308"/>
                    <a:pt x="91084" y="5740"/>
                    <a:pt x="88430" y="5740"/>
                  </a:cubicBezTo>
                  <a:cubicBezTo>
                    <a:pt x="85776" y="5740"/>
                    <a:pt x="80023" y="5308"/>
                    <a:pt x="76047" y="5969"/>
                  </a:cubicBezTo>
                  <a:cubicBezTo>
                    <a:pt x="72072" y="6629"/>
                    <a:pt x="69863" y="8395"/>
                    <a:pt x="66764" y="9499"/>
                  </a:cubicBezTo>
                  <a:cubicBezTo>
                    <a:pt x="63665" y="10604"/>
                    <a:pt x="59690" y="11049"/>
                    <a:pt x="54597" y="11709"/>
                  </a:cubicBezTo>
                  <a:cubicBezTo>
                    <a:pt x="49517" y="12382"/>
                    <a:pt x="43332" y="13258"/>
                    <a:pt x="37135" y="12382"/>
                  </a:cubicBezTo>
                  <a:cubicBezTo>
                    <a:pt x="30950" y="11493"/>
                    <a:pt x="24752" y="8839"/>
                    <a:pt x="18567" y="5969"/>
                  </a:cubicBezTo>
                  <a:cubicBezTo>
                    <a:pt x="12383" y="3086"/>
                    <a:pt x="6185" y="0"/>
                    <a:pt x="3086" y="21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4" name="Shape 1992">
              <a:extLst>
                <a:ext uri="{FF2B5EF4-FFF2-40B4-BE49-F238E27FC236}">
                  <a16:creationId xmlns:a16="http://schemas.microsoft.com/office/drawing/2014/main" id="{03168154-3586-45A7-A370-1C9A32D06A34}"/>
                </a:ext>
              </a:extLst>
            </p:cNvPr>
            <p:cNvSpPr/>
            <p:nvPr/>
          </p:nvSpPr>
          <p:spPr>
            <a:xfrm>
              <a:off x="5601234" y="392633"/>
              <a:ext cx="13932" cy="326974"/>
            </a:xfrm>
            <a:custGeom>
              <a:avLst/>
              <a:gdLst/>
              <a:ahLst/>
              <a:cxnLst/>
              <a:rect l="0" t="0" r="0" b="0"/>
              <a:pathLst>
                <a:path w="13932" h="326974">
                  <a:moveTo>
                    <a:pt x="0" y="326974"/>
                  </a:moveTo>
                  <a:lnTo>
                    <a:pt x="1393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5" name="Shape 1993">
              <a:extLst>
                <a:ext uri="{FF2B5EF4-FFF2-40B4-BE49-F238E27FC236}">
                  <a16:creationId xmlns:a16="http://schemas.microsoft.com/office/drawing/2014/main" id="{7D1DB6B4-CE2D-45CA-8169-7B474B228A6E}"/>
                </a:ext>
              </a:extLst>
            </p:cNvPr>
            <p:cNvSpPr/>
            <p:nvPr/>
          </p:nvSpPr>
          <p:spPr>
            <a:xfrm>
              <a:off x="4899838" y="133136"/>
              <a:ext cx="324866" cy="504517"/>
            </a:xfrm>
            <a:custGeom>
              <a:avLst/>
              <a:gdLst/>
              <a:ahLst/>
              <a:cxnLst/>
              <a:rect l="0" t="0" r="0" b="0"/>
              <a:pathLst>
                <a:path w="324866" h="504517">
                  <a:moveTo>
                    <a:pt x="248120" y="551"/>
                  </a:moveTo>
                  <a:cubicBezTo>
                    <a:pt x="252921" y="0"/>
                    <a:pt x="257778" y="441"/>
                    <a:pt x="263080" y="2207"/>
                  </a:cubicBezTo>
                  <a:cubicBezTo>
                    <a:pt x="273672" y="5737"/>
                    <a:pt x="286029" y="14564"/>
                    <a:pt x="294412" y="24280"/>
                  </a:cubicBezTo>
                  <a:cubicBezTo>
                    <a:pt x="302806" y="33982"/>
                    <a:pt x="307213" y="44574"/>
                    <a:pt x="309868" y="60475"/>
                  </a:cubicBezTo>
                  <a:cubicBezTo>
                    <a:pt x="312509" y="76362"/>
                    <a:pt x="313398" y="97546"/>
                    <a:pt x="315163" y="115643"/>
                  </a:cubicBezTo>
                  <a:cubicBezTo>
                    <a:pt x="316929" y="133741"/>
                    <a:pt x="319570" y="148752"/>
                    <a:pt x="320015" y="168170"/>
                  </a:cubicBezTo>
                  <a:cubicBezTo>
                    <a:pt x="320460" y="187589"/>
                    <a:pt x="318694" y="211427"/>
                    <a:pt x="319126" y="233499"/>
                  </a:cubicBezTo>
                  <a:cubicBezTo>
                    <a:pt x="319570" y="255559"/>
                    <a:pt x="322225" y="275867"/>
                    <a:pt x="323545" y="294853"/>
                  </a:cubicBezTo>
                  <a:cubicBezTo>
                    <a:pt x="324866" y="313827"/>
                    <a:pt x="324866" y="331480"/>
                    <a:pt x="324866" y="346047"/>
                  </a:cubicBezTo>
                  <a:cubicBezTo>
                    <a:pt x="324866" y="360613"/>
                    <a:pt x="324866" y="372094"/>
                    <a:pt x="324434" y="382686"/>
                  </a:cubicBezTo>
                  <a:cubicBezTo>
                    <a:pt x="323990" y="393278"/>
                    <a:pt x="323101" y="402994"/>
                    <a:pt x="313398" y="415351"/>
                  </a:cubicBezTo>
                  <a:cubicBezTo>
                    <a:pt x="303682" y="427708"/>
                    <a:pt x="285141" y="442719"/>
                    <a:pt x="263080" y="455076"/>
                  </a:cubicBezTo>
                  <a:cubicBezTo>
                    <a:pt x="241008" y="467433"/>
                    <a:pt x="215405" y="477149"/>
                    <a:pt x="191122" y="486420"/>
                  </a:cubicBezTo>
                  <a:cubicBezTo>
                    <a:pt x="166853" y="495678"/>
                    <a:pt x="143904" y="504517"/>
                    <a:pt x="131534" y="501419"/>
                  </a:cubicBezTo>
                  <a:cubicBezTo>
                    <a:pt x="119177" y="498332"/>
                    <a:pt x="117411" y="483321"/>
                    <a:pt x="113005" y="466557"/>
                  </a:cubicBezTo>
                  <a:cubicBezTo>
                    <a:pt x="108585" y="449780"/>
                    <a:pt x="101524" y="431238"/>
                    <a:pt x="91808" y="410055"/>
                  </a:cubicBezTo>
                  <a:cubicBezTo>
                    <a:pt x="82105" y="388871"/>
                    <a:pt x="69748" y="365033"/>
                    <a:pt x="57823" y="346935"/>
                  </a:cubicBezTo>
                  <a:cubicBezTo>
                    <a:pt x="45910" y="328838"/>
                    <a:pt x="34430" y="316481"/>
                    <a:pt x="24282" y="301025"/>
                  </a:cubicBezTo>
                  <a:cubicBezTo>
                    <a:pt x="14122" y="285582"/>
                    <a:pt x="5296" y="267040"/>
                    <a:pt x="2654" y="250708"/>
                  </a:cubicBezTo>
                  <a:cubicBezTo>
                    <a:pt x="0" y="234376"/>
                    <a:pt x="3531" y="220253"/>
                    <a:pt x="11925" y="207896"/>
                  </a:cubicBezTo>
                  <a:cubicBezTo>
                    <a:pt x="20307" y="195539"/>
                    <a:pt x="33553" y="184947"/>
                    <a:pt x="48120" y="174787"/>
                  </a:cubicBezTo>
                  <a:cubicBezTo>
                    <a:pt x="62687" y="164640"/>
                    <a:pt x="78575" y="154924"/>
                    <a:pt x="93574" y="143888"/>
                  </a:cubicBezTo>
                  <a:cubicBezTo>
                    <a:pt x="108585" y="132852"/>
                    <a:pt x="122707" y="120495"/>
                    <a:pt x="135065" y="107693"/>
                  </a:cubicBezTo>
                  <a:cubicBezTo>
                    <a:pt x="147434" y="94891"/>
                    <a:pt x="158026" y="81658"/>
                    <a:pt x="168618" y="67535"/>
                  </a:cubicBezTo>
                  <a:cubicBezTo>
                    <a:pt x="179210" y="53401"/>
                    <a:pt x="189802" y="38402"/>
                    <a:pt x="200838" y="27365"/>
                  </a:cubicBezTo>
                  <a:cubicBezTo>
                    <a:pt x="211874" y="16329"/>
                    <a:pt x="223355" y="9268"/>
                    <a:pt x="233502" y="4849"/>
                  </a:cubicBezTo>
                  <a:cubicBezTo>
                    <a:pt x="238576" y="2645"/>
                    <a:pt x="243319" y="1102"/>
                    <a:pt x="248120" y="5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6" name="Shape 1994">
              <a:extLst>
                <a:ext uri="{FF2B5EF4-FFF2-40B4-BE49-F238E27FC236}">
                  <a16:creationId xmlns:a16="http://schemas.microsoft.com/office/drawing/2014/main" id="{CD58E355-7553-49DF-8894-B961CF8681ED}"/>
                </a:ext>
              </a:extLst>
            </p:cNvPr>
            <p:cNvSpPr/>
            <p:nvPr/>
          </p:nvSpPr>
          <p:spPr>
            <a:xfrm>
              <a:off x="5261788" y="62065"/>
              <a:ext cx="240995" cy="315163"/>
            </a:xfrm>
            <a:custGeom>
              <a:avLst/>
              <a:gdLst/>
              <a:ahLst/>
              <a:cxnLst/>
              <a:rect l="0" t="0" r="0" b="0"/>
              <a:pathLst>
                <a:path w="240995" h="315163">
                  <a:moveTo>
                    <a:pt x="126683" y="445"/>
                  </a:moveTo>
                  <a:cubicBezTo>
                    <a:pt x="140360" y="889"/>
                    <a:pt x="156248" y="2654"/>
                    <a:pt x="165075" y="6185"/>
                  </a:cubicBezTo>
                  <a:cubicBezTo>
                    <a:pt x="173901" y="9715"/>
                    <a:pt x="175667" y="15011"/>
                    <a:pt x="173025" y="21628"/>
                  </a:cubicBezTo>
                  <a:cubicBezTo>
                    <a:pt x="170371" y="28257"/>
                    <a:pt x="163309" y="36195"/>
                    <a:pt x="161112" y="45021"/>
                  </a:cubicBezTo>
                  <a:cubicBezTo>
                    <a:pt x="158902" y="53860"/>
                    <a:pt x="161544" y="63564"/>
                    <a:pt x="166840" y="73279"/>
                  </a:cubicBezTo>
                  <a:cubicBezTo>
                    <a:pt x="172136" y="82982"/>
                    <a:pt x="180086" y="92697"/>
                    <a:pt x="190678" y="101079"/>
                  </a:cubicBezTo>
                  <a:cubicBezTo>
                    <a:pt x="201270" y="109474"/>
                    <a:pt x="214516" y="116535"/>
                    <a:pt x="223342" y="124917"/>
                  </a:cubicBezTo>
                  <a:cubicBezTo>
                    <a:pt x="232169" y="133312"/>
                    <a:pt x="236589" y="143015"/>
                    <a:pt x="238785" y="156705"/>
                  </a:cubicBezTo>
                  <a:cubicBezTo>
                    <a:pt x="240995" y="170383"/>
                    <a:pt x="240995" y="188036"/>
                    <a:pt x="240995" y="205689"/>
                  </a:cubicBezTo>
                  <a:cubicBezTo>
                    <a:pt x="240995" y="223355"/>
                    <a:pt x="240995" y="241008"/>
                    <a:pt x="240119" y="257784"/>
                  </a:cubicBezTo>
                  <a:cubicBezTo>
                    <a:pt x="239230" y="274548"/>
                    <a:pt x="237465" y="290436"/>
                    <a:pt x="232169" y="299275"/>
                  </a:cubicBezTo>
                  <a:cubicBezTo>
                    <a:pt x="226873" y="308102"/>
                    <a:pt x="218046" y="309867"/>
                    <a:pt x="203035" y="311632"/>
                  </a:cubicBezTo>
                  <a:cubicBezTo>
                    <a:pt x="188037" y="313398"/>
                    <a:pt x="166840" y="315163"/>
                    <a:pt x="147866" y="315163"/>
                  </a:cubicBezTo>
                  <a:cubicBezTo>
                    <a:pt x="128880" y="315163"/>
                    <a:pt x="112116" y="313398"/>
                    <a:pt x="93574" y="312509"/>
                  </a:cubicBezTo>
                  <a:cubicBezTo>
                    <a:pt x="75032" y="311632"/>
                    <a:pt x="54725" y="311632"/>
                    <a:pt x="40602" y="308978"/>
                  </a:cubicBezTo>
                  <a:cubicBezTo>
                    <a:pt x="26479" y="306336"/>
                    <a:pt x="18542" y="301040"/>
                    <a:pt x="13678" y="290436"/>
                  </a:cubicBezTo>
                  <a:cubicBezTo>
                    <a:pt x="8827" y="279844"/>
                    <a:pt x="7062" y="263956"/>
                    <a:pt x="5741" y="245414"/>
                  </a:cubicBezTo>
                  <a:cubicBezTo>
                    <a:pt x="4407" y="226885"/>
                    <a:pt x="3531" y="205689"/>
                    <a:pt x="2642" y="186715"/>
                  </a:cubicBezTo>
                  <a:cubicBezTo>
                    <a:pt x="1765" y="167729"/>
                    <a:pt x="876" y="150964"/>
                    <a:pt x="432" y="135953"/>
                  </a:cubicBezTo>
                  <a:cubicBezTo>
                    <a:pt x="0" y="120941"/>
                    <a:pt x="0" y="107708"/>
                    <a:pt x="3531" y="96227"/>
                  </a:cubicBezTo>
                  <a:cubicBezTo>
                    <a:pt x="7062" y="84746"/>
                    <a:pt x="14122" y="75044"/>
                    <a:pt x="18974" y="64452"/>
                  </a:cubicBezTo>
                  <a:cubicBezTo>
                    <a:pt x="23838" y="53860"/>
                    <a:pt x="26479" y="42379"/>
                    <a:pt x="32665" y="33998"/>
                  </a:cubicBezTo>
                  <a:cubicBezTo>
                    <a:pt x="38837" y="25603"/>
                    <a:pt x="48552" y="20307"/>
                    <a:pt x="58700" y="15456"/>
                  </a:cubicBezTo>
                  <a:cubicBezTo>
                    <a:pt x="68859" y="10604"/>
                    <a:pt x="79451" y="6185"/>
                    <a:pt x="90488" y="3530"/>
                  </a:cubicBezTo>
                  <a:cubicBezTo>
                    <a:pt x="101524" y="889"/>
                    <a:pt x="112992" y="0"/>
                    <a:pt x="126683" y="44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7" name="Shape 1995">
              <a:extLst>
                <a:ext uri="{FF2B5EF4-FFF2-40B4-BE49-F238E27FC236}">
                  <a16:creationId xmlns:a16="http://schemas.microsoft.com/office/drawing/2014/main" id="{77DC91B4-05AD-486B-A76F-F00ECAC39FEC}"/>
                </a:ext>
              </a:extLst>
            </p:cNvPr>
            <p:cNvSpPr/>
            <p:nvPr/>
          </p:nvSpPr>
          <p:spPr>
            <a:xfrm>
              <a:off x="5551335" y="100136"/>
              <a:ext cx="348704" cy="358309"/>
            </a:xfrm>
            <a:custGeom>
              <a:avLst/>
              <a:gdLst/>
              <a:ahLst/>
              <a:cxnLst/>
              <a:rect l="0" t="0" r="0" b="0"/>
              <a:pathLst>
                <a:path w="348704" h="358309">
                  <a:moveTo>
                    <a:pt x="126459" y="56"/>
                  </a:moveTo>
                  <a:cubicBezTo>
                    <a:pt x="127121" y="111"/>
                    <a:pt x="128003" y="2099"/>
                    <a:pt x="129768" y="6074"/>
                  </a:cubicBezTo>
                  <a:cubicBezTo>
                    <a:pt x="133299" y="14024"/>
                    <a:pt x="140373" y="29912"/>
                    <a:pt x="148311" y="46676"/>
                  </a:cubicBezTo>
                  <a:cubicBezTo>
                    <a:pt x="156261" y="63453"/>
                    <a:pt x="165087" y="81106"/>
                    <a:pt x="172593" y="96561"/>
                  </a:cubicBezTo>
                  <a:cubicBezTo>
                    <a:pt x="180099" y="112005"/>
                    <a:pt x="186271" y="125251"/>
                    <a:pt x="193332" y="140262"/>
                  </a:cubicBezTo>
                  <a:cubicBezTo>
                    <a:pt x="200393" y="155261"/>
                    <a:pt x="208343" y="172037"/>
                    <a:pt x="219380" y="186160"/>
                  </a:cubicBezTo>
                  <a:cubicBezTo>
                    <a:pt x="230416" y="200282"/>
                    <a:pt x="244539" y="211763"/>
                    <a:pt x="257340" y="222799"/>
                  </a:cubicBezTo>
                  <a:cubicBezTo>
                    <a:pt x="270142" y="233836"/>
                    <a:pt x="281610" y="244428"/>
                    <a:pt x="291770" y="253699"/>
                  </a:cubicBezTo>
                  <a:cubicBezTo>
                    <a:pt x="301917" y="262969"/>
                    <a:pt x="310743" y="270907"/>
                    <a:pt x="319138" y="280623"/>
                  </a:cubicBezTo>
                  <a:cubicBezTo>
                    <a:pt x="327520" y="290326"/>
                    <a:pt x="335458" y="301806"/>
                    <a:pt x="340766" y="313719"/>
                  </a:cubicBezTo>
                  <a:cubicBezTo>
                    <a:pt x="346062" y="325644"/>
                    <a:pt x="348704" y="338001"/>
                    <a:pt x="346939" y="345507"/>
                  </a:cubicBezTo>
                  <a:cubicBezTo>
                    <a:pt x="345174" y="353012"/>
                    <a:pt x="339001" y="355654"/>
                    <a:pt x="327965" y="356988"/>
                  </a:cubicBezTo>
                  <a:cubicBezTo>
                    <a:pt x="316929" y="358309"/>
                    <a:pt x="301041" y="358309"/>
                    <a:pt x="285585" y="357864"/>
                  </a:cubicBezTo>
                  <a:cubicBezTo>
                    <a:pt x="270142" y="357419"/>
                    <a:pt x="255130" y="356543"/>
                    <a:pt x="238798" y="355222"/>
                  </a:cubicBezTo>
                  <a:cubicBezTo>
                    <a:pt x="222466" y="353889"/>
                    <a:pt x="204813" y="352124"/>
                    <a:pt x="188036" y="351247"/>
                  </a:cubicBezTo>
                  <a:cubicBezTo>
                    <a:pt x="171260" y="350358"/>
                    <a:pt x="155372" y="350358"/>
                    <a:pt x="139040" y="348149"/>
                  </a:cubicBezTo>
                  <a:cubicBezTo>
                    <a:pt x="122707" y="345951"/>
                    <a:pt x="105943" y="341532"/>
                    <a:pt x="98438" y="334026"/>
                  </a:cubicBezTo>
                  <a:cubicBezTo>
                    <a:pt x="90932" y="326521"/>
                    <a:pt x="92697" y="315929"/>
                    <a:pt x="90932" y="306226"/>
                  </a:cubicBezTo>
                  <a:cubicBezTo>
                    <a:pt x="89167" y="296510"/>
                    <a:pt x="83871" y="287684"/>
                    <a:pt x="76365" y="281943"/>
                  </a:cubicBezTo>
                  <a:cubicBezTo>
                    <a:pt x="68859" y="276203"/>
                    <a:pt x="59157" y="273561"/>
                    <a:pt x="48120" y="271796"/>
                  </a:cubicBezTo>
                  <a:cubicBezTo>
                    <a:pt x="37084" y="270031"/>
                    <a:pt x="24727" y="269142"/>
                    <a:pt x="16332" y="265167"/>
                  </a:cubicBezTo>
                  <a:cubicBezTo>
                    <a:pt x="7950" y="261204"/>
                    <a:pt x="3531" y="254143"/>
                    <a:pt x="1765" y="244428"/>
                  </a:cubicBezTo>
                  <a:cubicBezTo>
                    <a:pt x="0" y="234712"/>
                    <a:pt x="889" y="222355"/>
                    <a:pt x="1334" y="208232"/>
                  </a:cubicBezTo>
                  <a:cubicBezTo>
                    <a:pt x="1765" y="194110"/>
                    <a:pt x="1765" y="178223"/>
                    <a:pt x="1765" y="163656"/>
                  </a:cubicBezTo>
                  <a:cubicBezTo>
                    <a:pt x="1765" y="149088"/>
                    <a:pt x="1765" y="135842"/>
                    <a:pt x="7506" y="131867"/>
                  </a:cubicBezTo>
                  <a:cubicBezTo>
                    <a:pt x="13246" y="127892"/>
                    <a:pt x="24727" y="133188"/>
                    <a:pt x="37084" y="135398"/>
                  </a:cubicBezTo>
                  <a:cubicBezTo>
                    <a:pt x="49441" y="137608"/>
                    <a:pt x="62687" y="136731"/>
                    <a:pt x="74155" y="129226"/>
                  </a:cubicBezTo>
                  <a:cubicBezTo>
                    <a:pt x="85636" y="121720"/>
                    <a:pt x="95339" y="107598"/>
                    <a:pt x="101968" y="92142"/>
                  </a:cubicBezTo>
                  <a:cubicBezTo>
                    <a:pt x="108585" y="76699"/>
                    <a:pt x="112116" y="59922"/>
                    <a:pt x="115646" y="44034"/>
                  </a:cubicBezTo>
                  <a:cubicBezTo>
                    <a:pt x="119177" y="28147"/>
                    <a:pt x="122707" y="13135"/>
                    <a:pt x="124473" y="5629"/>
                  </a:cubicBezTo>
                  <a:cubicBezTo>
                    <a:pt x="125356" y="1876"/>
                    <a:pt x="125797" y="0"/>
                    <a:pt x="126459" y="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8" name="Shape 1996">
              <a:extLst>
                <a:ext uri="{FF2B5EF4-FFF2-40B4-BE49-F238E27FC236}">
                  <a16:creationId xmlns:a16="http://schemas.microsoft.com/office/drawing/2014/main" id="{B534652E-74AE-444C-8B64-D159354835E3}"/>
                </a:ext>
              </a:extLst>
            </p:cNvPr>
            <p:cNvSpPr/>
            <p:nvPr/>
          </p:nvSpPr>
          <p:spPr>
            <a:xfrm>
              <a:off x="5528285" y="183045"/>
              <a:ext cx="2654" cy="209588"/>
            </a:xfrm>
            <a:custGeom>
              <a:avLst/>
              <a:gdLst/>
              <a:ahLst/>
              <a:cxnLst/>
              <a:rect l="0" t="0" r="0" b="0"/>
              <a:pathLst>
                <a:path w="2654" h="209588">
                  <a:moveTo>
                    <a:pt x="0" y="209588"/>
                  </a:moveTo>
                  <a:lnTo>
                    <a:pt x="265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9" name="Shape 1997">
              <a:extLst>
                <a:ext uri="{FF2B5EF4-FFF2-40B4-BE49-F238E27FC236}">
                  <a16:creationId xmlns:a16="http://schemas.microsoft.com/office/drawing/2014/main" id="{79ABE1C1-3F64-4C23-9B52-3665E3A570A9}"/>
                </a:ext>
              </a:extLst>
            </p:cNvPr>
            <p:cNvSpPr/>
            <p:nvPr/>
          </p:nvSpPr>
          <p:spPr>
            <a:xfrm>
              <a:off x="5613172" y="461607"/>
              <a:ext cx="318364" cy="23000"/>
            </a:xfrm>
            <a:custGeom>
              <a:avLst/>
              <a:gdLst/>
              <a:ahLst/>
              <a:cxnLst/>
              <a:rect l="0" t="0" r="0" b="0"/>
              <a:pathLst>
                <a:path w="318364" h="23000">
                  <a:moveTo>
                    <a:pt x="0" y="0"/>
                  </a:moveTo>
                  <a:cubicBezTo>
                    <a:pt x="0" y="0"/>
                    <a:pt x="0" y="0"/>
                    <a:pt x="36259" y="3099"/>
                  </a:cubicBezTo>
                  <a:cubicBezTo>
                    <a:pt x="72517" y="6198"/>
                    <a:pt x="145034" y="12383"/>
                    <a:pt x="183502" y="15926"/>
                  </a:cubicBezTo>
                  <a:cubicBezTo>
                    <a:pt x="221971" y="19456"/>
                    <a:pt x="226390" y="20345"/>
                    <a:pt x="232144" y="19012"/>
                  </a:cubicBezTo>
                  <a:cubicBezTo>
                    <a:pt x="237884" y="17691"/>
                    <a:pt x="244958" y="14148"/>
                    <a:pt x="252032" y="12383"/>
                  </a:cubicBezTo>
                  <a:cubicBezTo>
                    <a:pt x="259106" y="10617"/>
                    <a:pt x="266180" y="10617"/>
                    <a:pt x="272822" y="13272"/>
                  </a:cubicBezTo>
                  <a:cubicBezTo>
                    <a:pt x="279451" y="15926"/>
                    <a:pt x="285636" y="21222"/>
                    <a:pt x="290500" y="22111"/>
                  </a:cubicBezTo>
                  <a:cubicBezTo>
                    <a:pt x="295364" y="23000"/>
                    <a:pt x="298907" y="19456"/>
                    <a:pt x="303327" y="17691"/>
                  </a:cubicBezTo>
                  <a:cubicBezTo>
                    <a:pt x="307747" y="15926"/>
                    <a:pt x="313055" y="15926"/>
                    <a:pt x="315709" y="15926"/>
                  </a:cubicBezTo>
                  <a:cubicBezTo>
                    <a:pt x="318364" y="15926"/>
                    <a:pt x="318364" y="15926"/>
                    <a:pt x="318364" y="1592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0" name="Shape 1998">
              <a:extLst>
                <a:ext uri="{FF2B5EF4-FFF2-40B4-BE49-F238E27FC236}">
                  <a16:creationId xmlns:a16="http://schemas.microsoft.com/office/drawing/2014/main" id="{187A6A5E-D62D-44EB-A707-00F5218FA7DD}"/>
                </a:ext>
              </a:extLst>
            </p:cNvPr>
            <p:cNvSpPr/>
            <p:nvPr/>
          </p:nvSpPr>
          <p:spPr>
            <a:xfrm>
              <a:off x="5607876" y="602221"/>
              <a:ext cx="230797" cy="132639"/>
            </a:xfrm>
            <a:custGeom>
              <a:avLst/>
              <a:gdLst/>
              <a:ahLst/>
              <a:cxnLst/>
              <a:rect l="0" t="0" r="0" b="0"/>
              <a:pathLst>
                <a:path w="230797" h="132639">
                  <a:moveTo>
                    <a:pt x="0" y="0"/>
                  </a:moveTo>
                  <a:cubicBezTo>
                    <a:pt x="0" y="0"/>
                    <a:pt x="0" y="0"/>
                    <a:pt x="1765" y="1321"/>
                  </a:cubicBezTo>
                  <a:cubicBezTo>
                    <a:pt x="3531" y="2642"/>
                    <a:pt x="7074" y="5296"/>
                    <a:pt x="11049" y="6185"/>
                  </a:cubicBezTo>
                  <a:cubicBezTo>
                    <a:pt x="15024" y="7074"/>
                    <a:pt x="19444" y="6185"/>
                    <a:pt x="22542" y="7950"/>
                  </a:cubicBezTo>
                  <a:cubicBezTo>
                    <a:pt x="25641" y="9716"/>
                    <a:pt x="27407" y="14148"/>
                    <a:pt x="30506" y="15469"/>
                  </a:cubicBezTo>
                  <a:cubicBezTo>
                    <a:pt x="33604" y="16802"/>
                    <a:pt x="38024" y="15024"/>
                    <a:pt x="42444" y="15469"/>
                  </a:cubicBezTo>
                  <a:cubicBezTo>
                    <a:pt x="46863" y="15913"/>
                    <a:pt x="51283" y="18567"/>
                    <a:pt x="54382" y="22987"/>
                  </a:cubicBezTo>
                  <a:cubicBezTo>
                    <a:pt x="57480" y="27406"/>
                    <a:pt x="59246" y="33604"/>
                    <a:pt x="64110" y="38456"/>
                  </a:cubicBezTo>
                  <a:cubicBezTo>
                    <a:pt x="68974" y="43320"/>
                    <a:pt x="76937" y="46863"/>
                    <a:pt x="83566" y="50838"/>
                  </a:cubicBezTo>
                  <a:cubicBezTo>
                    <a:pt x="90196" y="54826"/>
                    <a:pt x="95504" y="59246"/>
                    <a:pt x="100812" y="60122"/>
                  </a:cubicBezTo>
                  <a:cubicBezTo>
                    <a:pt x="106109" y="61011"/>
                    <a:pt x="111417" y="58357"/>
                    <a:pt x="117615" y="57480"/>
                  </a:cubicBezTo>
                  <a:cubicBezTo>
                    <a:pt x="123800" y="56591"/>
                    <a:pt x="130874" y="57480"/>
                    <a:pt x="138392" y="57912"/>
                  </a:cubicBezTo>
                  <a:cubicBezTo>
                    <a:pt x="145910" y="58357"/>
                    <a:pt x="153860" y="58357"/>
                    <a:pt x="163157" y="59690"/>
                  </a:cubicBezTo>
                  <a:cubicBezTo>
                    <a:pt x="172441" y="61011"/>
                    <a:pt x="183045" y="63665"/>
                    <a:pt x="188354" y="67208"/>
                  </a:cubicBezTo>
                  <a:cubicBezTo>
                    <a:pt x="193662" y="70739"/>
                    <a:pt x="193662" y="75159"/>
                    <a:pt x="194539" y="81788"/>
                  </a:cubicBezTo>
                  <a:cubicBezTo>
                    <a:pt x="195428" y="88430"/>
                    <a:pt x="197193" y="97269"/>
                    <a:pt x="199847" y="103454"/>
                  </a:cubicBezTo>
                  <a:cubicBezTo>
                    <a:pt x="202502" y="109652"/>
                    <a:pt x="206045" y="113182"/>
                    <a:pt x="211341" y="117615"/>
                  </a:cubicBezTo>
                  <a:cubicBezTo>
                    <a:pt x="216649" y="122034"/>
                    <a:pt x="223723" y="127330"/>
                    <a:pt x="227266" y="129984"/>
                  </a:cubicBezTo>
                  <a:cubicBezTo>
                    <a:pt x="230797" y="132639"/>
                    <a:pt x="230797" y="132639"/>
                    <a:pt x="230797" y="13263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1" name="Shape 1999">
              <a:extLst>
                <a:ext uri="{FF2B5EF4-FFF2-40B4-BE49-F238E27FC236}">
                  <a16:creationId xmlns:a16="http://schemas.microsoft.com/office/drawing/2014/main" id="{B014172D-08E6-4FE8-B96D-D126B8006010}"/>
                </a:ext>
              </a:extLst>
            </p:cNvPr>
            <p:cNvSpPr/>
            <p:nvPr/>
          </p:nvSpPr>
          <p:spPr>
            <a:xfrm>
              <a:off x="5236452" y="137947"/>
              <a:ext cx="23876" cy="435090"/>
            </a:xfrm>
            <a:custGeom>
              <a:avLst/>
              <a:gdLst/>
              <a:ahLst/>
              <a:cxnLst/>
              <a:rect l="0" t="0" r="0" b="0"/>
              <a:pathLst>
                <a:path w="23876" h="435090">
                  <a:moveTo>
                    <a:pt x="0" y="0"/>
                  </a:moveTo>
                  <a:lnTo>
                    <a:pt x="23876" y="4350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2" name="Shape 2000">
              <a:extLst>
                <a:ext uri="{FF2B5EF4-FFF2-40B4-BE49-F238E27FC236}">
                  <a16:creationId xmlns:a16="http://schemas.microsoft.com/office/drawing/2014/main" id="{4ADC1EFF-D879-4A46-91D8-B0642A0F4973}"/>
                </a:ext>
              </a:extLst>
            </p:cNvPr>
            <p:cNvSpPr/>
            <p:nvPr/>
          </p:nvSpPr>
          <p:spPr>
            <a:xfrm>
              <a:off x="5250384" y="392633"/>
              <a:ext cx="364782" cy="0"/>
            </a:xfrm>
            <a:custGeom>
              <a:avLst/>
              <a:gdLst/>
              <a:ahLst/>
              <a:cxnLst/>
              <a:rect l="0" t="0" r="0" b="0"/>
              <a:pathLst>
                <a:path w="364782">
                  <a:moveTo>
                    <a:pt x="36478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2001">
              <a:extLst>
                <a:ext uri="{FF2B5EF4-FFF2-40B4-BE49-F238E27FC236}">
                  <a16:creationId xmlns:a16="http://schemas.microsoft.com/office/drawing/2014/main" id="{7B7E419E-810C-490F-92FE-2D7436A1EB0A}"/>
                </a:ext>
              </a:extLst>
            </p:cNvPr>
            <p:cNvSpPr/>
            <p:nvPr/>
          </p:nvSpPr>
          <p:spPr>
            <a:xfrm>
              <a:off x="6095746" y="179718"/>
              <a:ext cx="2333565" cy="2284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Allows 1 value for SA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4" name="Rectangle 2002">
              <a:extLst>
                <a:ext uri="{FF2B5EF4-FFF2-40B4-BE49-F238E27FC236}">
                  <a16:creationId xmlns:a16="http://schemas.microsoft.com/office/drawing/2014/main" id="{10F83B22-E363-40D2-9F85-AACEACE0A280}"/>
                </a:ext>
              </a:extLst>
            </p:cNvPr>
            <p:cNvSpPr/>
            <p:nvPr/>
          </p:nvSpPr>
          <p:spPr>
            <a:xfrm>
              <a:off x="6095746" y="1134783"/>
              <a:ext cx="2457060" cy="2284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Allows 0 values for SA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68677D1-27F5-4AD6-98CC-EF762DC42F97}"/>
              </a:ext>
            </a:extLst>
          </p:cNvPr>
          <p:cNvSpPr txBox="1"/>
          <p:nvPr/>
        </p:nvSpPr>
        <p:spPr>
          <a:xfrm>
            <a:off x="2096098" y="5311793"/>
            <a:ext cx="9155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latin typeface="CMSS17"/>
              </a:rPr>
              <a:t>Combining these heuristics makes 1000 queens feasible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508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107C-BA36-4A85-A9D7-FBBB927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72F91-5AC1-4B93-87F2-8730779A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4D8B2-BC2C-4C0C-8CF8-E5F57BDC9F4F}"/>
              </a:ext>
            </a:extLst>
          </p:cNvPr>
          <p:cNvSpPr txBox="1"/>
          <p:nvPr/>
        </p:nvSpPr>
        <p:spPr>
          <a:xfrm>
            <a:off x="807400" y="1189269"/>
            <a:ext cx="1065108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Idea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Keep track of remaining legal values for unassigned variables</a:t>
            </a: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Terminate search when any variable has no legal values    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3D54F14B-73C4-4D85-8043-9B85EECB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31064">
            <a:extLst>
              <a:ext uri="{FF2B5EF4-FFF2-40B4-BE49-F238E27FC236}">
                <a16:creationId xmlns:a16="http://schemas.microsoft.com/office/drawing/2014/main" id="{FDA03233-5586-4EF3-9A22-60D1ADE524AB}"/>
              </a:ext>
            </a:extLst>
          </p:cNvPr>
          <p:cNvGrpSpPr/>
          <p:nvPr/>
        </p:nvGrpSpPr>
        <p:grpSpPr>
          <a:xfrm>
            <a:off x="1848385" y="3942799"/>
            <a:ext cx="7638415" cy="327025"/>
            <a:chOff x="0" y="0"/>
            <a:chExt cx="7638823" cy="327384"/>
          </a:xfrm>
        </p:grpSpPr>
        <p:sp>
          <p:nvSpPr>
            <p:cNvPr id="9" name="Shape 36423">
              <a:extLst>
                <a:ext uri="{FF2B5EF4-FFF2-40B4-BE49-F238E27FC236}">
                  <a16:creationId xmlns:a16="http://schemas.microsoft.com/office/drawing/2014/main" id="{FDEA85F6-E075-4E3C-83D4-68842EB93D2F}"/>
                </a:ext>
              </a:extLst>
            </p:cNvPr>
            <p:cNvSpPr/>
            <p:nvPr/>
          </p:nvSpPr>
          <p:spPr>
            <a:xfrm>
              <a:off x="10913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6424">
              <a:extLst>
                <a:ext uri="{FF2B5EF4-FFF2-40B4-BE49-F238E27FC236}">
                  <a16:creationId xmlns:a16="http://schemas.microsoft.com/office/drawing/2014/main" id="{B7992A7D-64A7-47D5-B4FF-1CF790F47D57}"/>
                </a:ext>
              </a:extLst>
            </p:cNvPr>
            <p:cNvSpPr/>
            <p:nvPr/>
          </p:nvSpPr>
          <p:spPr>
            <a:xfrm>
              <a:off x="436497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6425">
              <a:extLst>
                <a:ext uri="{FF2B5EF4-FFF2-40B4-BE49-F238E27FC236}">
                  <a16:creationId xmlns:a16="http://schemas.microsoft.com/office/drawing/2014/main" id="{6B1BDED5-EBE6-4AF4-B451-E438D391DA0D}"/>
                </a:ext>
              </a:extLst>
            </p:cNvPr>
            <p:cNvSpPr/>
            <p:nvPr/>
          </p:nvSpPr>
          <p:spPr>
            <a:xfrm>
              <a:off x="763877" y="54544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073">
              <a:extLst>
                <a:ext uri="{FF2B5EF4-FFF2-40B4-BE49-F238E27FC236}">
                  <a16:creationId xmlns:a16="http://schemas.microsoft.com/office/drawing/2014/main" id="{53E1339B-371D-497F-9449-3945D66298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6426">
              <a:extLst>
                <a:ext uri="{FF2B5EF4-FFF2-40B4-BE49-F238E27FC236}">
                  <a16:creationId xmlns:a16="http://schemas.microsoft.com/office/drawing/2014/main" id="{1C84B729-622C-4025-BC6A-1B81D5141266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075">
              <a:extLst>
                <a:ext uri="{FF2B5EF4-FFF2-40B4-BE49-F238E27FC236}">
                  <a16:creationId xmlns:a16="http://schemas.microsoft.com/office/drawing/2014/main" id="{407FA61E-448B-435C-97CE-ACB250AF86BD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076">
              <a:extLst>
                <a:ext uri="{FF2B5EF4-FFF2-40B4-BE49-F238E27FC236}">
                  <a16:creationId xmlns:a16="http://schemas.microsoft.com/office/drawing/2014/main" id="{5A0976D2-E6C8-404B-95BE-C359044B9FC7}"/>
                </a:ext>
              </a:extLst>
            </p:cNvPr>
            <p:cNvSpPr/>
            <p:nvPr/>
          </p:nvSpPr>
          <p:spPr>
            <a:xfrm>
              <a:off x="556543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077">
              <a:extLst>
                <a:ext uri="{FF2B5EF4-FFF2-40B4-BE49-F238E27FC236}">
                  <a16:creationId xmlns:a16="http://schemas.microsoft.com/office/drawing/2014/main" id="{9BECB657-748B-4DCA-B7A2-D36E5D8F6B9C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6427">
              <a:extLst>
                <a:ext uri="{FF2B5EF4-FFF2-40B4-BE49-F238E27FC236}">
                  <a16:creationId xmlns:a16="http://schemas.microsoft.com/office/drawing/2014/main" id="{C4738360-66C1-4330-85DF-F3D5B443C876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079">
              <a:extLst>
                <a:ext uri="{FF2B5EF4-FFF2-40B4-BE49-F238E27FC236}">
                  <a16:creationId xmlns:a16="http://schemas.microsoft.com/office/drawing/2014/main" id="{04C82095-52DD-4014-90C6-C06873B12FA6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80">
              <a:extLst>
                <a:ext uri="{FF2B5EF4-FFF2-40B4-BE49-F238E27FC236}">
                  <a16:creationId xmlns:a16="http://schemas.microsoft.com/office/drawing/2014/main" id="{EC9AD8A2-5BE0-47A6-9251-E498B493DEAE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81">
              <a:extLst>
                <a:ext uri="{FF2B5EF4-FFF2-40B4-BE49-F238E27FC236}">
                  <a16:creationId xmlns:a16="http://schemas.microsoft.com/office/drawing/2014/main" id="{545F8AB0-45E2-4F19-B7A5-D26F1B826601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36428">
              <a:extLst>
                <a:ext uri="{FF2B5EF4-FFF2-40B4-BE49-F238E27FC236}">
                  <a16:creationId xmlns:a16="http://schemas.microsoft.com/office/drawing/2014/main" id="{427E5C9B-25E0-44DD-B1CD-6603CB09D5DE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83">
              <a:extLst>
                <a:ext uri="{FF2B5EF4-FFF2-40B4-BE49-F238E27FC236}">
                  <a16:creationId xmlns:a16="http://schemas.microsoft.com/office/drawing/2014/main" id="{C34D1298-DE50-49C1-8F3C-DFE43A5258D0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84">
              <a:extLst>
                <a:ext uri="{FF2B5EF4-FFF2-40B4-BE49-F238E27FC236}">
                  <a16:creationId xmlns:a16="http://schemas.microsoft.com/office/drawing/2014/main" id="{E7C22ECF-6DDC-4652-A020-279E296F4C9F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36429">
              <a:extLst>
                <a:ext uri="{FF2B5EF4-FFF2-40B4-BE49-F238E27FC236}">
                  <a16:creationId xmlns:a16="http://schemas.microsoft.com/office/drawing/2014/main" id="{C196FB16-3D36-4CD1-9405-2ACD02507749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086">
              <a:extLst>
                <a:ext uri="{FF2B5EF4-FFF2-40B4-BE49-F238E27FC236}">
                  <a16:creationId xmlns:a16="http://schemas.microsoft.com/office/drawing/2014/main" id="{6A06B11B-C846-460D-BA60-141428512BC2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087">
              <a:extLst>
                <a:ext uri="{FF2B5EF4-FFF2-40B4-BE49-F238E27FC236}">
                  <a16:creationId xmlns:a16="http://schemas.microsoft.com/office/drawing/2014/main" id="{61008CAE-0DD5-429C-9826-BCCF0B43F7AD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36430">
              <a:extLst>
                <a:ext uri="{FF2B5EF4-FFF2-40B4-BE49-F238E27FC236}">
                  <a16:creationId xmlns:a16="http://schemas.microsoft.com/office/drawing/2014/main" id="{13178EC8-8112-4098-A106-845AB274F3AD}"/>
                </a:ext>
              </a:extLst>
            </p:cNvPr>
            <p:cNvSpPr/>
            <p:nvPr/>
          </p:nvSpPr>
          <p:spPr>
            <a:xfrm>
              <a:off x="120039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36431">
              <a:extLst>
                <a:ext uri="{FF2B5EF4-FFF2-40B4-BE49-F238E27FC236}">
                  <a16:creationId xmlns:a16="http://schemas.microsoft.com/office/drawing/2014/main" id="{70A7DE2F-D781-40E5-B682-F10E5B1BB110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090">
              <a:extLst>
                <a:ext uri="{FF2B5EF4-FFF2-40B4-BE49-F238E27FC236}">
                  <a16:creationId xmlns:a16="http://schemas.microsoft.com/office/drawing/2014/main" id="{1F7512A0-169C-438A-B21F-F31C848C815A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091">
              <a:extLst>
                <a:ext uri="{FF2B5EF4-FFF2-40B4-BE49-F238E27FC236}">
                  <a16:creationId xmlns:a16="http://schemas.microsoft.com/office/drawing/2014/main" id="{45B45184-57EB-43DD-B729-DB3C36386B1C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092">
              <a:extLst>
                <a:ext uri="{FF2B5EF4-FFF2-40B4-BE49-F238E27FC236}">
                  <a16:creationId xmlns:a16="http://schemas.microsoft.com/office/drawing/2014/main" id="{946307FA-6EF5-417F-82E1-89E42A22F79F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093">
              <a:extLst>
                <a:ext uri="{FF2B5EF4-FFF2-40B4-BE49-F238E27FC236}">
                  <a16:creationId xmlns:a16="http://schemas.microsoft.com/office/drawing/2014/main" id="{5C4720EA-8AB9-436A-8628-F523ABE77D08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094">
              <a:extLst>
                <a:ext uri="{FF2B5EF4-FFF2-40B4-BE49-F238E27FC236}">
                  <a16:creationId xmlns:a16="http://schemas.microsoft.com/office/drawing/2014/main" id="{A613ADF5-19A0-4F53-B695-3DF9C33B3144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095">
              <a:extLst>
                <a:ext uri="{FF2B5EF4-FFF2-40B4-BE49-F238E27FC236}">
                  <a16:creationId xmlns:a16="http://schemas.microsoft.com/office/drawing/2014/main" id="{BE2E259B-4419-4E6A-AD23-B9DD7EAEA22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096">
              <a:extLst>
                <a:ext uri="{FF2B5EF4-FFF2-40B4-BE49-F238E27FC236}">
                  <a16:creationId xmlns:a16="http://schemas.microsoft.com/office/drawing/2014/main" id="{F8A0140F-F331-46DC-8AA4-2012AD808036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097">
              <a:extLst>
                <a:ext uri="{FF2B5EF4-FFF2-40B4-BE49-F238E27FC236}">
                  <a16:creationId xmlns:a16="http://schemas.microsoft.com/office/drawing/2014/main" id="{403F425D-552F-437C-AD39-3C2A53FDB900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098">
              <a:extLst>
                <a:ext uri="{FF2B5EF4-FFF2-40B4-BE49-F238E27FC236}">
                  <a16:creationId xmlns:a16="http://schemas.microsoft.com/office/drawing/2014/main" id="{3DF21E08-3119-4B45-BEED-FA5FFE3B13E7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099">
              <a:extLst>
                <a:ext uri="{FF2B5EF4-FFF2-40B4-BE49-F238E27FC236}">
                  <a16:creationId xmlns:a16="http://schemas.microsoft.com/office/drawing/2014/main" id="{DF036485-8FF6-4046-8882-D8043962ED26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100">
              <a:extLst>
                <a:ext uri="{FF2B5EF4-FFF2-40B4-BE49-F238E27FC236}">
                  <a16:creationId xmlns:a16="http://schemas.microsoft.com/office/drawing/2014/main" id="{7D71236F-67E7-4428-914D-F160AF6E8195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101">
              <a:extLst>
                <a:ext uri="{FF2B5EF4-FFF2-40B4-BE49-F238E27FC236}">
                  <a16:creationId xmlns:a16="http://schemas.microsoft.com/office/drawing/2014/main" id="{06E751DB-35CF-4FEA-AB30-3CAB8A44AA16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102">
              <a:extLst>
                <a:ext uri="{FF2B5EF4-FFF2-40B4-BE49-F238E27FC236}">
                  <a16:creationId xmlns:a16="http://schemas.microsoft.com/office/drawing/2014/main" id="{44644243-D1C8-4077-812D-0088A909C1B1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103">
              <a:extLst>
                <a:ext uri="{FF2B5EF4-FFF2-40B4-BE49-F238E27FC236}">
                  <a16:creationId xmlns:a16="http://schemas.microsoft.com/office/drawing/2014/main" id="{6893DF81-F3D4-4CA0-AEDB-38617C44425E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31063">
            <a:extLst>
              <a:ext uri="{FF2B5EF4-FFF2-40B4-BE49-F238E27FC236}">
                <a16:creationId xmlns:a16="http://schemas.microsoft.com/office/drawing/2014/main" id="{AD6FE71F-50E7-466E-81D1-DF168DCC62E6}"/>
              </a:ext>
            </a:extLst>
          </p:cNvPr>
          <p:cNvGrpSpPr/>
          <p:nvPr/>
        </p:nvGrpSpPr>
        <p:grpSpPr>
          <a:xfrm>
            <a:off x="2011679" y="2296485"/>
            <a:ext cx="1090295" cy="911225"/>
            <a:chOff x="0" y="0"/>
            <a:chExt cx="1090423" cy="911416"/>
          </a:xfrm>
        </p:grpSpPr>
        <p:sp>
          <p:nvSpPr>
            <p:cNvPr id="47" name="Shape 2055">
              <a:extLst>
                <a:ext uri="{FF2B5EF4-FFF2-40B4-BE49-F238E27FC236}">
                  <a16:creationId xmlns:a16="http://schemas.microsoft.com/office/drawing/2014/main" id="{A6EB2DB0-2E5B-4183-B8DC-1CF14BBFFCA9}"/>
                </a:ext>
              </a:extLst>
            </p:cNvPr>
            <p:cNvSpPr/>
            <p:nvPr/>
          </p:nvSpPr>
          <p:spPr>
            <a:xfrm>
              <a:off x="0" y="0"/>
              <a:ext cx="1090423" cy="782511"/>
            </a:xfrm>
            <a:custGeom>
              <a:avLst/>
              <a:gdLst/>
              <a:ahLst/>
              <a:cxnLst/>
              <a:rect l="0" t="0" r="0" b="0"/>
              <a:pathLst>
                <a:path w="1090423" h="782511">
                  <a:moveTo>
                    <a:pt x="491008" y="45098"/>
                  </a:moveTo>
                  <a:cubicBezTo>
                    <a:pt x="483718" y="48285"/>
                    <a:pt x="472783" y="50102"/>
                    <a:pt x="459118" y="53289"/>
                  </a:cubicBezTo>
                  <a:cubicBezTo>
                    <a:pt x="445465" y="56477"/>
                    <a:pt x="429057" y="61036"/>
                    <a:pt x="416764" y="73330"/>
                  </a:cubicBezTo>
                  <a:cubicBezTo>
                    <a:pt x="404470" y="85636"/>
                    <a:pt x="396266" y="105677"/>
                    <a:pt x="393992" y="117971"/>
                  </a:cubicBezTo>
                  <a:cubicBezTo>
                    <a:pt x="391719" y="130265"/>
                    <a:pt x="395351" y="134824"/>
                    <a:pt x="397180" y="137097"/>
                  </a:cubicBezTo>
                  <a:cubicBezTo>
                    <a:pt x="398996" y="139383"/>
                    <a:pt x="398996" y="139383"/>
                    <a:pt x="389890" y="139383"/>
                  </a:cubicBezTo>
                  <a:cubicBezTo>
                    <a:pt x="380785" y="139383"/>
                    <a:pt x="362560" y="139383"/>
                    <a:pt x="353454" y="139383"/>
                  </a:cubicBezTo>
                  <a:cubicBezTo>
                    <a:pt x="344348" y="139383"/>
                    <a:pt x="344348" y="139383"/>
                    <a:pt x="344348" y="135738"/>
                  </a:cubicBezTo>
                  <a:cubicBezTo>
                    <a:pt x="344348" y="132093"/>
                    <a:pt x="344348" y="124803"/>
                    <a:pt x="335687" y="118427"/>
                  </a:cubicBezTo>
                  <a:cubicBezTo>
                    <a:pt x="327037" y="112052"/>
                    <a:pt x="309728" y="106578"/>
                    <a:pt x="295605" y="102032"/>
                  </a:cubicBezTo>
                  <a:cubicBezTo>
                    <a:pt x="281483" y="97472"/>
                    <a:pt x="270561" y="93828"/>
                    <a:pt x="256895" y="98844"/>
                  </a:cubicBezTo>
                  <a:cubicBezTo>
                    <a:pt x="243231" y="103848"/>
                    <a:pt x="226835" y="117513"/>
                    <a:pt x="214529" y="133007"/>
                  </a:cubicBezTo>
                  <a:cubicBezTo>
                    <a:pt x="202235" y="148488"/>
                    <a:pt x="194031" y="165798"/>
                    <a:pt x="186296" y="180365"/>
                  </a:cubicBezTo>
                  <a:cubicBezTo>
                    <a:pt x="178550" y="194945"/>
                    <a:pt x="171260" y="206794"/>
                    <a:pt x="160324" y="217259"/>
                  </a:cubicBezTo>
                  <a:cubicBezTo>
                    <a:pt x="149403" y="227736"/>
                    <a:pt x="134824" y="236855"/>
                    <a:pt x="120244" y="247333"/>
                  </a:cubicBezTo>
                  <a:cubicBezTo>
                    <a:pt x="105676" y="257797"/>
                    <a:pt x="91098" y="269646"/>
                    <a:pt x="80620" y="277838"/>
                  </a:cubicBezTo>
                  <a:cubicBezTo>
                    <a:pt x="70142" y="286042"/>
                    <a:pt x="63767" y="290601"/>
                    <a:pt x="54661" y="297434"/>
                  </a:cubicBezTo>
                  <a:cubicBezTo>
                    <a:pt x="45542" y="304266"/>
                    <a:pt x="33706" y="313372"/>
                    <a:pt x="24143" y="323393"/>
                  </a:cubicBezTo>
                  <a:cubicBezTo>
                    <a:pt x="14580" y="333413"/>
                    <a:pt x="7289" y="344348"/>
                    <a:pt x="3646" y="356641"/>
                  </a:cubicBezTo>
                  <a:cubicBezTo>
                    <a:pt x="0" y="368935"/>
                    <a:pt x="0" y="382600"/>
                    <a:pt x="914" y="396722"/>
                  </a:cubicBezTo>
                  <a:cubicBezTo>
                    <a:pt x="1816" y="410845"/>
                    <a:pt x="3646" y="425424"/>
                    <a:pt x="8649" y="436346"/>
                  </a:cubicBezTo>
                  <a:cubicBezTo>
                    <a:pt x="13665" y="447281"/>
                    <a:pt x="21869" y="454571"/>
                    <a:pt x="29604" y="466408"/>
                  </a:cubicBezTo>
                  <a:cubicBezTo>
                    <a:pt x="37351" y="478256"/>
                    <a:pt x="44641" y="494652"/>
                    <a:pt x="52374" y="507403"/>
                  </a:cubicBezTo>
                  <a:cubicBezTo>
                    <a:pt x="60122" y="520154"/>
                    <a:pt x="68326" y="529272"/>
                    <a:pt x="76518" y="541566"/>
                  </a:cubicBezTo>
                  <a:cubicBezTo>
                    <a:pt x="84722" y="553860"/>
                    <a:pt x="92914" y="569354"/>
                    <a:pt x="100203" y="584378"/>
                  </a:cubicBezTo>
                  <a:cubicBezTo>
                    <a:pt x="107493" y="599415"/>
                    <a:pt x="113868" y="613994"/>
                    <a:pt x="118885" y="624916"/>
                  </a:cubicBezTo>
                  <a:cubicBezTo>
                    <a:pt x="123889" y="635851"/>
                    <a:pt x="127533" y="643141"/>
                    <a:pt x="126619" y="650888"/>
                  </a:cubicBezTo>
                  <a:cubicBezTo>
                    <a:pt x="125717" y="658622"/>
                    <a:pt x="120244" y="666826"/>
                    <a:pt x="115698" y="672287"/>
                  </a:cubicBezTo>
                  <a:cubicBezTo>
                    <a:pt x="111137" y="677761"/>
                    <a:pt x="107493" y="680491"/>
                    <a:pt x="106579" y="683222"/>
                  </a:cubicBezTo>
                  <a:cubicBezTo>
                    <a:pt x="105676" y="685952"/>
                    <a:pt x="107493" y="688683"/>
                    <a:pt x="114326" y="691413"/>
                  </a:cubicBezTo>
                  <a:cubicBezTo>
                    <a:pt x="121158" y="694156"/>
                    <a:pt x="132994" y="696887"/>
                    <a:pt x="145301" y="696430"/>
                  </a:cubicBezTo>
                  <a:cubicBezTo>
                    <a:pt x="157594" y="695973"/>
                    <a:pt x="170345" y="692328"/>
                    <a:pt x="179006" y="689140"/>
                  </a:cubicBezTo>
                  <a:cubicBezTo>
                    <a:pt x="187655" y="685952"/>
                    <a:pt x="192215" y="683222"/>
                    <a:pt x="203150" y="676846"/>
                  </a:cubicBezTo>
                  <a:cubicBezTo>
                    <a:pt x="214071" y="670471"/>
                    <a:pt x="231381" y="660450"/>
                    <a:pt x="244589" y="654520"/>
                  </a:cubicBezTo>
                  <a:cubicBezTo>
                    <a:pt x="257797" y="648602"/>
                    <a:pt x="266916" y="646786"/>
                    <a:pt x="276022" y="645414"/>
                  </a:cubicBezTo>
                  <a:cubicBezTo>
                    <a:pt x="285128" y="644055"/>
                    <a:pt x="294246" y="643141"/>
                    <a:pt x="303352" y="639953"/>
                  </a:cubicBezTo>
                  <a:cubicBezTo>
                    <a:pt x="312458" y="636765"/>
                    <a:pt x="321564" y="631291"/>
                    <a:pt x="333413" y="624459"/>
                  </a:cubicBezTo>
                  <a:cubicBezTo>
                    <a:pt x="345249" y="617627"/>
                    <a:pt x="359829" y="609435"/>
                    <a:pt x="375310" y="601231"/>
                  </a:cubicBezTo>
                  <a:cubicBezTo>
                    <a:pt x="390804" y="593039"/>
                    <a:pt x="407200" y="584835"/>
                    <a:pt x="419036" y="578003"/>
                  </a:cubicBezTo>
                  <a:cubicBezTo>
                    <a:pt x="430885" y="571170"/>
                    <a:pt x="438176" y="565709"/>
                    <a:pt x="451841" y="562522"/>
                  </a:cubicBezTo>
                  <a:cubicBezTo>
                    <a:pt x="465506" y="559334"/>
                    <a:pt x="485546" y="558419"/>
                    <a:pt x="501942" y="557962"/>
                  </a:cubicBezTo>
                  <a:cubicBezTo>
                    <a:pt x="518338" y="557505"/>
                    <a:pt x="531089" y="557505"/>
                    <a:pt x="545211" y="560693"/>
                  </a:cubicBezTo>
                  <a:cubicBezTo>
                    <a:pt x="559333" y="563880"/>
                    <a:pt x="574815" y="570256"/>
                    <a:pt x="588480" y="579374"/>
                  </a:cubicBezTo>
                  <a:cubicBezTo>
                    <a:pt x="602145" y="588480"/>
                    <a:pt x="613981" y="600329"/>
                    <a:pt x="623557" y="613995"/>
                  </a:cubicBezTo>
                  <a:cubicBezTo>
                    <a:pt x="633120" y="627647"/>
                    <a:pt x="640410" y="643141"/>
                    <a:pt x="645414" y="653161"/>
                  </a:cubicBezTo>
                  <a:cubicBezTo>
                    <a:pt x="650431" y="663182"/>
                    <a:pt x="653161" y="667741"/>
                    <a:pt x="654521" y="670014"/>
                  </a:cubicBezTo>
                  <a:cubicBezTo>
                    <a:pt x="655891" y="672287"/>
                    <a:pt x="655891" y="672287"/>
                    <a:pt x="658165" y="668643"/>
                  </a:cubicBezTo>
                  <a:cubicBezTo>
                    <a:pt x="660451" y="664998"/>
                    <a:pt x="664997" y="657721"/>
                    <a:pt x="670472" y="648602"/>
                  </a:cubicBezTo>
                  <a:cubicBezTo>
                    <a:pt x="675932" y="639496"/>
                    <a:pt x="682308" y="628561"/>
                    <a:pt x="685953" y="622186"/>
                  </a:cubicBezTo>
                  <a:cubicBezTo>
                    <a:pt x="689597" y="615811"/>
                    <a:pt x="690512" y="613995"/>
                    <a:pt x="691414" y="613537"/>
                  </a:cubicBezTo>
                  <a:cubicBezTo>
                    <a:pt x="692328" y="613080"/>
                    <a:pt x="693242" y="613995"/>
                    <a:pt x="695058" y="618084"/>
                  </a:cubicBezTo>
                  <a:cubicBezTo>
                    <a:pt x="696887" y="622186"/>
                    <a:pt x="699618" y="629476"/>
                    <a:pt x="701434" y="637667"/>
                  </a:cubicBezTo>
                  <a:cubicBezTo>
                    <a:pt x="703263" y="645871"/>
                    <a:pt x="704176" y="654977"/>
                    <a:pt x="707365" y="665455"/>
                  </a:cubicBezTo>
                  <a:cubicBezTo>
                    <a:pt x="710552" y="675932"/>
                    <a:pt x="716014" y="687781"/>
                    <a:pt x="721475" y="699618"/>
                  </a:cubicBezTo>
                  <a:cubicBezTo>
                    <a:pt x="726948" y="711467"/>
                    <a:pt x="732409" y="723304"/>
                    <a:pt x="739699" y="731952"/>
                  </a:cubicBezTo>
                  <a:cubicBezTo>
                    <a:pt x="746989" y="740613"/>
                    <a:pt x="756095" y="746075"/>
                    <a:pt x="767487" y="751993"/>
                  </a:cubicBezTo>
                  <a:cubicBezTo>
                    <a:pt x="778866" y="757924"/>
                    <a:pt x="792531" y="764299"/>
                    <a:pt x="802094" y="768846"/>
                  </a:cubicBezTo>
                  <a:cubicBezTo>
                    <a:pt x="811670" y="773405"/>
                    <a:pt x="817131" y="776135"/>
                    <a:pt x="824878" y="774776"/>
                  </a:cubicBezTo>
                  <a:cubicBezTo>
                    <a:pt x="832612" y="773405"/>
                    <a:pt x="842632" y="767944"/>
                    <a:pt x="852653" y="768846"/>
                  </a:cubicBezTo>
                  <a:cubicBezTo>
                    <a:pt x="862673" y="769760"/>
                    <a:pt x="872693" y="777050"/>
                    <a:pt x="883171" y="779780"/>
                  </a:cubicBezTo>
                  <a:cubicBezTo>
                    <a:pt x="893649" y="782511"/>
                    <a:pt x="904583" y="780695"/>
                    <a:pt x="915974" y="777050"/>
                  </a:cubicBezTo>
                  <a:cubicBezTo>
                    <a:pt x="927354" y="773405"/>
                    <a:pt x="939203" y="767944"/>
                    <a:pt x="951040" y="765213"/>
                  </a:cubicBezTo>
                  <a:cubicBezTo>
                    <a:pt x="962889" y="762470"/>
                    <a:pt x="974725" y="762470"/>
                    <a:pt x="982473" y="762013"/>
                  </a:cubicBezTo>
                  <a:cubicBezTo>
                    <a:pt x="990219" y="761569"/>
                    <a:pt x="993852" y="760654"/>
                    <a:pt x="997497" y="755193"/>
                  </a:cubicBezTo>
                  <a:cubicBezTo>
                    <a:pt x="1001141" y="749719"/>
                    <a:pt x="1004786" y="739699"/>
                    <a:pt x="1008888" y="728764"/>
                  </a:cubicBezTo>
                  <a:cubicBezTo>
                    <a:pt x="1012990" y="717843"/>
                    <a:pt x="1017537" y="705993"/>
                    <a:pt x="1023010" y="692785"/>
                  </a:cubicBezTo>
                  <a:cubicBezTo>
                    <a:pt x="1028471" y="679577"/>
                    <a:pt x="1034847" y="664998"/>
                    <a:pt x="1042594" y="648145"/>
                  </a:cubicBezTo>
                  <a:cubicBezTo>
                    <a:pt x="1050341" y="631292"/>
                    <a:pt x="1059447" y="612166"/>
                    <a:pt x="1066737" y="597141"/>
                  </a:cubicBezTo>
                  <a:cubicBezTo>
                    <a:pt x="1074027" y="582105"/>
                    <a:pt x="1079487" y="571170"/>
                    <a:pt x="1083589" y="554317"/>
                  </a:cubicBezTo>
                  <a:cubicBezTo>
                    <a:pt x="1087691" y="537465"/>
                    <a:pt x="1090423" y="514693"/>
                    <a:pt x="1090423" y="494195"/>
                  </a:cubicBezTo>
                  <a:cubicBezTo>
                    <a:pt x="1090423" y="473698"/>
                    <a:pt x="1087691" y="455486"/>
                    <a:pt x="1083589" y="439992"/>
                  </a:cubicBezTo>
                  <a:cubicBezTo>
                    <a:pt x="1079487" y="424511"/>
                    <a:pt x="1074027" y="411760"/>
                    <a:pt x="1068553" y="400825"/>
                  </a:cubicBezTo>
                  <a:cubicBezTo>
                    <a:pt x="1063092" y="389891"/>
                    <a:pt x="1057618" y="380784"/>
                    <a:pt x="1050341" y="372123"/>
                  </a:cubicBezTo>
                  <a:cubicBezTo>
                    <a:pt x="1043051" y="363474"/>
                    <a:pt x="1033945" y="355270"/>
                    <a:pt x="1018908" y="343891"/>
                  </a:cubicBezTo>
                  <a:cubicBezTo>
                    <a:pt x="1003871" y="332499"/>
                    <a:pt x="982929" y="317932"/>
                    <a:pt x="968807" y="303810"/>
                  </a:cubicBezTo>
                  <a:cubicBezTo>
                    <a:pt x="954684" y="289687"/>
                    <a:pt x="947395" y="276022"/>
                    <a:pt x="938746" y="260541"/>
                  </a:cubicBezTo>
                  <a:cubicBezTo>
                    <a:pt x="930085" y="245047"/>
                    <a:pt x="920064" y="227736"/>
                    <a:pt x="913689" y="209525"/>
                  </a:cubicBezTo>
                  <a:cubicBezTo>
                    <a:pt x="907314" y="191300"/>
                    <a:pt x="904583" y="172174"/>
                    <a:pt x="901395" y="153493"/>
                  </a:cubicBezTo>
                  <a:cubicBezTo>
                    <a:pt x="898208" y="134824"/>
                    <a:pt x="894562" y="116599"/>
                    <a:pt x="886816" y="111138"/>
                  </a:cubicBezTo>
                  <a:cubicBezTo>
                    <a:pt x="879081" y="105677"/>
                    <a:pt x="867232" y="112954"/>
                    <a:pt x="859041" y="101575"/>
                  </a:cubicBezTo>
                  <a:cubicBezTo>
                    <a:pt x="850836" y="90183"/>
                    <a:pt x="846277" y="60122"/>
                    <a:pt x="842188" y="38265"/>
                  </a:cubicBezTo>
                  <a:cubicBezTo>
                    <a:pt x="838086" y="16396"/>
                    <a:pt x="834441" y="2731"/>
                    <a:pt x="831711" y="1372"/>
                  </a:cubicBezTo>
                  <a:cubicBezTo>
                    <a:pt x="828967" y="0"/>
                    <a:pt x="827151" y="10935"/>
                    <a:pt x="824878" y="18682"/>
                  </a:cubicBezTo>
                  <a:cubicBezTo>
                    <a:pt x="822592" y="26417"/>
                    <a:pt x="819862" y="30976"/>
                    <a:pt x="816673" y="40081"/>
                  </a:cubicBezTo>
                  <a:cubicBezTo>
                    <a:pt x="813486" y="49187"/>
                    <a:pt x="809841" y="62853"/>
                    <a:pt x="806196" y="75616"/>
                  </a:cubicBezTo>
                  <a:cubicBezTo>
                    <a:pt x="802552" y="88367"/>
                    <a:pt x="798906" y="100204"/>
                    <a:pt x="794817" y="116599"/>
                  </a:cubicBezTo>
                  <a:cubicBezTo>
                    <a:pt x="790715" y="133007"/>
                    <a:pt x="786156" y="153950"/>
                    <a:pt x="783425" y="166713"/>
                  </a:cubicBezTo>
                  <a:cubicBezTo>
                    <a:pt x="780694" y="179464"/>
                    <a:pt x="779780" y="184010"/>
                    <a:pt x="776592" y="189942"/>
                  </a:cubicBezTo>
                  <a:cubicBezTo>
                    <a:pt x="773405" y="195860"/>
                    <a:pt x="767944" y="203150"/>
                    <a:pt x="762471" y="208611"/>
                  </a:cubicBezTo>
                  <a:cubicBezTo>
                    <a:pt x="757009" y="214071"/>
                    <a:pt x="751548" y="217717"/>
                    <a:pt x="745617" y="218631"/>
                  </a:cubicBezTo>
                  <a:cubicBezTo>
                    <a:pt x="739699" y="219545"/>
                    <a:pt x="733323" y="217717"/>
                    <a:pt x="725577" y="214529"/>
                  </a:cubicBezTo>
                  <a:cubicBezTo>
                    <a:pt x="717842" y="211341"/>
                    <a:pt x="708723" y="206794"/>
                    <a:pt x="685495" y="193129"/>
                  </a:cubicBezTo>
                  <a:cubicBezTo>
                    <a:pt x="662267" y="179464"/>
                    <a:pt x="624916" y="156680"/>
                    <a:pt x="606248" y="145301"/>
                  </a:cubicBezTo>
                  <a:cubicBezTo>
                    <a:pt x="587566" y="133909"/>
                    <a:pt x="587566" y="133909"/>
                    <a:pt x="594398" y="128448"/>
                  </a:cubicBezTo>
                  <a:cubicBezTo>
                    <a:pt x="601231" y="122987"/>
                    <a:pt x="614896" y="112052"/>
                    <a:pt x="623100" y="103391"/>
                  </a:cubicBezTo>
                  <a:cubicBezTo>
                    <a:pt x="631292" y="94742"/>
                    <a:pt x="634023" y="88367"/>
                    <a:pt x="639496" y="82448"/>
                  </a:cubicBezTo>
                  <a:cubicBezTo>
                    <a:pt x="644957" y="76517"/>
                    <a:pt x="653161" y="71057"/>
                    <a:pt x="658165" y="65596"/>
                  </a:cubicBezTo>
                  <a:cubicBezTo>
                    <a:pt x="663181" y="60122"/>
                    <a:pt x="664997" y="54661"/>
                    <a:pt x="663639" y="52388"/>
                  </a:cubicBezTo>
                  <a:cubicBezTo>
                    <a:pt x="662267" y="50102"/>
                    <a:pt x="657708" y="51016"/>
                    <a:pt x="643141" y="51931"/>
                  </a:cubicBezTo>
                  <a:cubicBezTo>
                    <a:pt x="628562" y="52832"/>
                    <a:pt x="603962" y="53747"/>
                    <a:pt x="584378" y="51474"/>
                  </a:cubicBezTo>
                  <a:cubicBezTo>
                    <a:pt x="564794" y="49187"/>
                    <a:pt x="550215" y="43726"/>
                    <a:pt x="537921" y="40081"/>
                  </a:cubicBezTo>
                  <a:cubicBezTo>
                    <a:pt x="525628" y="36436"/>
                    <a:pt x="515607" y="34621"/>
                    <a:pt x="508774" y="35979"/>
                  </a:cubicBezTo>
                  <a:cubicBezTo>
                    <a:pt x="501942" y="37351"/>
                    <a:pt x="498298" y="41910"/>
                    <a:pt x="491008" y="4509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2056">
              <a:extLst>
                <a:ext uri="{FF2B5EF4-FFF2-40B4-BE49-F238E27FC236}">
                  <a16:creationId xmlns:a16="http://schemas.microsoft.com/office/drawing/2014/main" id="{FB35E4A1-2E60-4CC1-8DCE-EFB11ECAF9A4}"/>
                </a:ext>
              </a:extLst>
            </p:cNvPr>
            <p:cNvSpPr/>
            <p:nvPr/>
          </p:nvSpPr>
          <p:spPr>
            <a:xfrm>
              <a:off x="818502" y="829882"/>
              <a:ext cx="93828" cy="81534"/>
            </a:xfrm>
            <a:custGeom>
              <a:avLst/>
              <a:gdLst/>
              <a:ahLst/>
              <a:cxnLst/>
              <a:rect l="0" t="0" r="0" b="0"/>
              <a:pathLst>
                <a:path w="93828" h="81534">
                  <a:moveTo>
                    <a:pt x="3188" y="228"/>
                  </a:moveTo>
                  <a:cubicBezTo>
                    <a:pt x="0" y="457"/>
                    <a:pt x="0" y="4102"/>
                    <a:pt x="1131" y="12535"/>
                  </a:cubicBezTo>
                  <a:cubicBezTo>
                    <a:pt x="2274" y="20955"/>
                    <a:pt x="4547" y="34163"/>
                    <a:pt x="7506" y="43040"/>
                  </a:cubicBezTo>
                  <a:cubicBezTo>
                    <a:pt x="10478" y="51930"/>
                    <a:pt x="14110" y="56477"/>
                    <a:pt x="17755" y="60808"/>
                  </a:cubicBezTo>
                  <a:cubicBezTo>
                    <a:pt x="21399" y="65138"/>
                    <a:pt x="25045" y="69240"/>
                    <a:pt x="28690" y="72656"/>
                  </a:cubicBezTo>
                  <a:cubicBezTo>
                    <a:pt x="32334" y="76073"/>
                    <a:pt x="35979" y="78803"/>
                    <a:pt x="39395" y="80162"/>
                  </a:cubicBezTo>
                  <a:cubicBezTo>
                    <a:pt x="42812" y="81534"/>
                    <a:pt x="46000" y="81534"/>
                    <a:pt x="50102" y="80162"/>
                  </a:cubicBezTo>
                  <a:cubicBezTo>
                    <a:pt x="54204" y="78803"/>
                    <a:pt x="59208" y="76073"/>
                    <a:pt x="63081" y="73787"/>
                  </a:cubicBezTo>
                  <a:cubicBezTo>
                    <a:pt x="66955" y="71514"/>
                    <a:pt x="69685" y="69697"/>
                    <a:pt x="72644" y="69697"/>
                  </a:cubicBezTo>
                  <a:cubicBezTo>
                    <a:pt x="75604" y="69697"/>
                    <a:pt x="78791" y="71514"/>
                    <a:pt x="80849" y="70142"/>
                  </a:cubicBezTo>
                  <a:cubicBezTo>
                    <a:pt x="82893" y="68783"/>
                    <a:pt x="83808" y="64224"/>
                    <a:pt x="84493" y="59893"/>
                  </a:cubicBezTo>
                  <a:cubicBezTo>
                    <a:pt x="85166" y="55575"/>
                    <a:pt x="85624" y="51473"/>
                    <a:pt x="86995" y="45326"/>
                  </a:cubicBezTo>
                  <a:cubicBezTo>
                    <a:pt x="88354" y="39179"/>
                    <a:pt x="90640" y="30975"/>
                    <a:pt x="91770" y="23914"/>
                  </a:cubicBezTo>
                  <a:cubicBezTo>
                    <a:pt x="92914" y="16853"/>
                    <a:pt x="92914" y="10935"/>
                    <a:pt x="93142" y="8204"/>
                  </a:cubicBezTo>
                  <a:cubicBezTo>
                    <a:pt x="93370" y="5474"/>
                    <a:pt x="93828" y="5931"/>
                    <a:pt x="91098" y="5931"/>
                  </a:cubicBezTo>
                  <a:cubicBezTo>
                    <a:pt x="88354" y="5931"/>
                    <a:pt x="82436" y="5474"/>
                    <a:pt x="78334" y="6147"/>
                  </a:cubicBezTo>
                  <a:cubicBezTo>
                    <a:pt x="74244" y="6833"/>
                    <a:pt x="71958" y="8661"/>
                    <a:pt x="68771" y="9792"/>
                  </a:cubicBezTo>
                  <a:cubicBezTo>
                    <a:pt x="65583" y="10935"/>
                    <a:pt x="61481" y="11392"/>
                    <a:pt x="56249" y="12078"/>
                  </a:cubicBezTo>
                  <a:cubicBezTo>
                    <a:pt x="51004" y="12751"/>
                    <a:pt x="44628" y="13665"/>
                    <a:pt x="38253" y="12751"/>
                  </a:cubicBezTo>
                  <a:cubicBezTo>
                    <a:pt x="31877" y="11849"/>
                    <a:pt x="25502" y="9118"/>
                    <a:pt x="19127" y="6147"/>
                  </a:cubicBezTo>
                  <a:cubicBezTo>
                    <a:pt x="12751" y="3188"/>
                    <a:pt x="6376" y="0"/>
                    <a:pt x="3188" y="22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2057">
              <a:extLst>
                <a:ext uri="{FF2B5EF4-FFF2-40B4-BE49-F238E27FC236}">
                  <a16:creationId xmlns:a16="http://schemas.microsoft.com/office/drawing/2014/main" id="{28BAD1C9-C6D1-477C-B53D-1B8E41F4A3E1}"/>
                </a:ext>
              </a:extLst>
            </p:cNvPr>
            <p:cNvSpPr/>
            <p:nvPr/>
          </p:nvSpPr>
          <p:spPr>
            <a:xfrm>
              <a:off x="750177" y="404470"/>
              <a:ext cx="14350" cy="336829"/>
            </a:xfrm>
            <a:custGeom>
              <a:avLst/>
              <a:gdLst/>
              <a:ahLst/>
              <a:cxnLst/>
              <a:rect l="0" t="0" r="0" b="0"/>
              <a:pathLst>
                <a:path w="14350" h="336829">
                  <a:moveTo>
                    <a:pt x="0" y="336829"/>
                  </a:moveTo>
                  <a:lnTo>
                    <a:pt x="143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2058">
              <a:extLst>
                <a:ext uri="{FF2B5EF4-FFF2-40B4-BE49-F238E27FC236}">
                  <a16:creationId xmlns:a16="http://schemas.microsoft.com/office/drawing/2014/main" id="{2A992CAA-294D-4A10-97B0-6E17EA344C34}"/>
                </a:ext>
              </a:extLst>
            </p:cNvPr>
            <p:cNvSpPr/>
            <p:nvPr/>
          </p:nvSpPr>
          <p:spPr>
            <a:xfrm>
              <a:off x="675018" y="188570"/>
              <a:ext cx="2731" cy="215900"/>
            </a:xfrm>
            <a:custGeom>
              <a:avLst/>
              <a:gdLst/>
              <a:ahLst/>
              <a:cxnLst/>
              <a:rect l="0" t="0" r="0" b="0"/>
              <a:pathLst>
                <a:path w="2731" h="215900">
                  <a:moveTo>
                    <a:pt x="0" y="215900"/>
                  </a:moveTo>
                  <a:lnTo>
                    <a:pt x="273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2059">
              <a:extLst>
                <a:ext uri="{FF2B5EF4-FFF2-40B4-BE49-F238E27FC236}">
                  <a16:creationId xmlns:a16="http://schemas.microsoft.com/office/drawing/2014/main" id="{C3F3C576-9956-46FB-9642-3354EDAE3545}"/>
                </a:ext>
              </a:extLst>
            </p:cNvPr>
            <p:cNvSpPr/>
            <p:nvPr/>
          </p:nvSpPr>
          <p:spPr>
            <a:xfrm>
              <a:off x="762471" y="475526"/>
              <a:ext cx="327952" cy="23685"/>
            </a:xfrm>
            <a:custGeom>
              <a:avLst/>
              <a:gdLst/>
              <a:ahLst/>
              <a:cxnLst/>
              <a:rect l="0" t="0" r="0" b="0"/>
              <a:pathLst>
                <a:path w="327952" h="23685">
                  <a:moveTo>
                    <a:pt x="0" y="0"/>
                  </a:moveTo>
                  <a:cubicBezTo>
                    <a:pt x="0" y="0"/>
                    <a:pt x="0" y="0"/>
                    <a:pt x="37350" y="3188"/>
                  </a:cubicBezTo>
                  <a:cubicBezTo>
                    <a:pt x="74701" y="6376"/>
                    <a:pt x="149402" y="12751"/>
                    <a:pt x="189026" y="16396"/>
                  </a:cubicBezTo>
                  <a:cubicBezTo>
                    <a:pt x="228650" y="20041"/>
                    <a:pt x="233210" y="20942"/>
                    <a:pt x="239128" y="19583"/>
                  </a:cubicBezTo>
                  <a:cubicBezTo>
                    <a:pt x="245046" y="18212"/>
                    <a:pt x="252336" y="14567"/>
                    <a:pt x="259625" y="12751"/>
                  </a:cubicBezTo>
                  <a:cubicBezTo>
                    <a:pt x="266916" y="10922"/>
                    <a:pt x="274205" y="10922"/>
                    <a:pt x="281038" y="13665"/>
                  </a:cubicBezTo>
                  <a:cubicBezTo>
                    <a:pt x="287871" y="16396"/>
                    <a:pt x="294246" y="21857"/>
                    <a:pt x="299250" y="22771"/>
                  </a:cubicBezTo>
                  <a:cubicBezTo>
                    <a:pt x="304266" y="23685"/>
                    <a:pt x="307911" y="20041"/>
                    <a:pt x="312458" y="18212"/>
                  </a:cubicBezTo>
                  <a:cubicBezTo>
                    <a:pt x="317016" y="16396"/>
                    <a:pt x="322478" y="16396"/>
                    <a:pt x="325220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2060">
              <a:extLst>
                <a:ext uri="{FF2B5EF4-FFF2-40B4-BE49-F238E27FC236}">
                  <a16:creationId xmlns:a16="http://schemas.microsoft.com/office/drawing/2014/main" id="{4C490B7E-075C-4729-B828-90FDCB7458B0}"/>
                </a:ext>
              </a:extLst>
            </p:cNvPr>
            <p:cNvSpPr/>
            <p:nvPr/>
          </p:nvSpPr>
          <p:spPr>
            <a:xfrm>
              <a:off x="757009" y="620370"/>
              <a:ext cx="237757" cy="136639"/>
            </a:xfrm>
            <a:custGeom>
              <a:avLst/>
              <a:gdLst/>
              <a:ahLst/>
              <a:cxnLst/>
              <a:rect l="0" t="0" r="0" b="0"/>
              <a:pathLst>
                <a:path w="237757" h="136639">
                  <a:moveTo>
                    <a:pt x="0" y="0"/>
                  </a:moveTo>
                  <a:cubicBezTo>
                    <a:pt x="0" y="0"/>
                    <a:pt x="0" y="0"/>
                    <a:pt x="1816" y="1359"/>
                  </a:cubicBezTo>
                  <a:cubicBezTo>
                    <a:pt x="3645" y="2730"/>
                    <a:pt x="7290" y="5461"/>
                    <a:pt x="11379" y="6376"/>
                  </a:cubicBezTo>
                  <a:cubicBezTo>
                    <a:pt x="15481" y="7277"/>
                    <a:pt x="20041" y="6376"/>
                    <a:pt x="23228" y="8191"/>
                  </a:cubicBezTo>
                  <a:cubicBezTo>
                    <a:pt x="26416" y="10020"/>
                    <a:pt x="28232" y="14567"/>
                    <a:pt x="31432" y="15939"/>
                  </a:cubicBezTo>
                  <a:cubicBezTo>
                    <a:pt x="34620" y="17297"/>
                    <a:pt x="39167" y="15481"/>
                    <a:pt x="43726" y="15939"/>
                  </a:cubicBezTo>
                  <a:cubicBezTo>
                    <a:pt x="48285" y="16396"/>
                    <a:pt x="52832" y="19126"/>
                    <a:pt x="56020" y="23685"/>
                  </a:cubicBezTo>
                  <a:cubicBezTo>
                    <a:pt x="59207" y="28232"/>
                    <a:pt x="61037" y="34608"/>
                    <a:pt x="66040" y="39624"/>
                  </a:cubicBezTo>
                  <a:cubicBezTo>
                    <a:pt x="71057" y="44628"/>
                    <a:pt x="79248" y="48273"/>
                    <a:pt x="86081" y="52375"/>
                  </a:cubicBezTo>
                  <a:cubicBezTo>
                    <a:pt x="92914" y="56477"/>
                    <a:pt x="98387" y="61024"/>
                    <a:pt x="103848" y="61938"/>
                  </a:cubicBezTo>
                  <a:cubicBezTo>
                    <a:pt x="109310" y="62852"/>
                    <a:pt x="114782" y="60122"/>
                    <a:pt x="121158" y="59207"/>
                  </a:cubicBezTo>
                  <a:cubicBezTo>
                    <a:pt x="127533" y="58293"/>
                    <a:pt x="134824" y="59207"/>
                    <a:pt x="142570" y="59665"/>
                  </a:cubicBezTo>
                  <a:cubicBezTo>
                    <a:pt x="150305" y="60122"/>
                    <a:pt x="158509" y="60122"/>
                    <a:pt x="168072" y="61481"/>
                  </a:cubicBezTo>
                  <a:cubicBezTo>
                    <a:pt x="177635" y="62852"/>
                    <a:pt x="188570" y="65583"/>
                    <a:pt x="194031" y="69228"/>
                  </a:cubicBezTo>
                  <a:cubicBezTo>
                    <a:pt x="199505" y="72873"/>
                    <a:pt x="199505" y="77432"/>
                    <a:pt x="200406" y="84264"/>
                  </a:cubicBezTo>
                  <a:cubicBezTo>
                    <a:pt x="201320" y="91084"/>
                    <a:pt x="203136" y="100203"/>
                    <a:pt x="205880" y="106578"/>
                  </a:cubicBezTo>
                  <a:cubicBezTo>
                    <a:pt x="208611" y="112954"/>
                    <a:pt x="212255" y="116599"/>
                    <a:pt x="217716" y="121158"/>
                  </a:cubicBezTo>
                  <a:cubicBezTo>
                    <a:pt x="223190" y="125705"/>
                    <a:pt x="230467" y="131178"/>
                    <a:pt x="234112" y="133909"/>
                  </a:cubicBezTo>
                  <a:cubicBezTo>
                    <a:pt x="237757" y="136639"/>
                    <a:pt x="237757" y="136639"/>
                    <a:pt x="237757" y="13663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2061">
              <a:extLst>
                <a:ext uri="{FF2B5EF4-FFF2-40B4-BE49-F238E27FC236}">
                  <a16:creationId xmlns:a16="http://schemas.microsoft.com/office/drawing/2014/main" id="{37404E7E-D992-4D93-A5EE-A715E411BE9D}"/>
                </a:ext>
              </a:extLst>
            </p:cNvPr>
            <p:cNvSpPr/>
            <p:nvPr/>
          </p:nvSpPr>
          <p:spPr>
            <a:xfrm>
              <a:off x="374409" y="142113"/>
              <a:ext cx="24587" cy="448196"/>
            </a:xfrm>
            <a:custGeom>
              <a:avLst/>
              <a:gdLst/>
              <a:ahLst/>
              <a:cxnLst/>
              <a:rect l="0" t="0" r="0" b="0"/>
              <a:pathLst>
                <a:path w="24587" h="448196">
                  <a:moveTo>
                    <a:pt x="0" y="0"/>
                  </a:moveTo>
                  <a:lnTo>
                    <a:pt x="24587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2062">
              <a:extLst>
                <a:ext uri="{FF2B5EF4-FFF2-40B4-BE49-F238E27FC236}">
                  <a16:creationId xmlns:a16="http://schemas.microsoft.com/office/drawing/2014/main" id="{099269EC-C5D3-4A2E-A7AC-FC31CBDA9891}"/>
                </a:ext>
              </a:extLst>
            </p:cNvPr>
            <p:cNvSpPr/>
            <p:nvPr/>
          </p:nvSpPr>
          <p:spPr>
            <a:xfrm>
              <a:off x="388748" y="404470"/>
              <a:ext cx="375779" cy="0"/>
            </a:xfrm>
            <a:custGeom>
              <a:avLst/>
              <a:gdLst/>
              <a:ahLst/>
              <a:cxnLst/>
              <a:rect l="0" t="0" r="0" b="0"/>
              <a:pathLst>
                <a:path w="375779">
                  <a:moveTo>
                    <a:pt x="37577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AD91C99-5C7C-41A8-92B8-3BAAF4CFCA97}"/>
              </a:ext>
            </a:extLst>
          </p:cNvPr>
          <p:cNvSpPr txBox="1"/>
          <p:nvPr/>
        </p:nvSpPr>
        <p:spPr>
          <a:xfrm>
            <a:off x="2079496" y="3523245"/>
            <a:ext cx="8340319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805"/>
              </a:spcAft>
              <a:tabLst>
                <a:tab pos="1252855" algn="ctr"/>
                <a:tab pos="2338705" algn="ctr"/>
                <a:tab pos="3422015" algn="ctr"/>
                <a:tab pos="4524375" algn="ctr"/>
                <a:tab pos="5616575" algn="ctr"/>
                <a:tab pos="6773545" algn="r"/>
              </a:tabLst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	NT	Q	NSW	V	SA	T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2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107C-BA36-4A85-A9D7-FBBB927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72F91-5AC1-4B93-87F2-8730779A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4D8B2-BC2C-4C0C-8CF8-E5F57BDC9F4F}"/>
              </a:ext>
            </a:extLst>
          </p:cNvPr>
          <p:cNvSpPr txBox="1"/>
          <p:nvPr/>
        </p:nvSpPr>
        <p:spPr>
          <a:xfrm>
            <a:off x="807400" y="1189269"/>
            <a:ext cx="1065108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Idea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Keep track of remaining legal values for unassigned variables</a:t>
            </a: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Terminate search when any variable has no legal values    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3D54F14B-73C4-4D85-8043-9B85EECB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31064">
            <a:extLst>
              <a:ext uri="{FF2B5EF4-FFF2-40B4-BE49-F238E27FC236}">
                <a16:creationId xmlns:a16="http://schemas.microsoft.com/office/drawing/2014/main" id="{FDA03233-5586-4EF3-9A22-60D1ADE524AB}"/>
              </a:ext>
            </a:extLst>
          </p:cNvPr>
          <p:cNvGrpSpPr/>
          <p:nvPr/>
        </p:nvGrpSpPr>
        <p:grpSpPr>
          <a:xfrm>
            <a:off x="1848385" y="3942799"/>
            <a:ext cx="7638415" cy="327025"/>
            <a:chOff x="0" y="0"/>
            <a:chExt cx="7638823" cy="327384"/>
          </a:xfrm>
        </p:grpSpPr>
        <p:sp>
          <p:nvSpPr>
            <p:cNvPr id="9" name="Shape 36423">
              <a:extLst>
                <a:ext uri="{FF2B5EF4-FFF2-40B4-BE49-F238E27FC236}">
                  <a16:creationId xmlns:a16="http://schemas.microsoft.com/office/drawing/2014/main" id="{FDEA85F6-E075-4E3C-83D4-68842EB93D2F}"/>
                </a:ext>
              </a:extLst>
            </p:cNvPr>
            <p:cNvSpPr/>
            <p:nvPr/>
          </p:nvSpPr>
          <p:spPr>
            <a:xfrm>
              <a:off x="10913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6424">
              <a:extLst>
                <a:ext uri="{FF2B5EF4-FFF2-40B4-BE49-F238E27FC236}">
                  <a16:creationId xmlns:a16="http://schemas.microsoft.com/office/drawing/2014/main" id="{B7992A7D-64A7-47D5-B4FF-1CF790F47D57}"/>
                </a:ext>
              </a:extLst>
            </p:cNvPr>
            <p:cNvSpPr/>
            <p:nvPr/>
          </p:nvSpPr>
          <p:spPr>
            <a:xfrm>
              <a:off x="436497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6425">
              <a:extLst>
                <a:ext uri="{FF2B5EF4-FFF2-40B4-BE49-F238E27FC236}">
                  <a16:creationId xmlns:a16="http://schemas.microsoft.com/office/drawing/2014/main" id="{6B1BDED5-EBE6-4AF4-B451-E438D391DA0D}"/>
                </a:ext>
              </a:extLst>
            </p:cNvPr>
            <p:cNvSpPr/>
            <p:nvPr/>
          </p:nvSpPr>
          <p:spPr>
            <a:xfrm>
              <a:off x="763877" y="54544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073">
              <a:extLst>
                <a:ext uri="{FF2B5EF4-FFF2-40B4-BE49-F238E27FC236}">
                  <a16:creationId xmlns:a16="http://schemas.microsoft.com/office/drawing/2014/main" id="{53E1339B-371D-497F-9449-3945D66298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6426">
              <a:extLst>
                <a:ext uri="{FF2B5EF4-FFF2-40B4-BE49-F238E27FC236}">
                  <a16:creationId xmlns:a16="http://schemas.microsoft.com/office/drawing/2014/main" id="{1C84B729-622C-4025-BC6A-1B81D5141266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075">
              <a:extLst>
                <a:ext uri="{FF2B5EF4-FFF2-40B4-BE49-F238E27FC236}">
                  <a16:creationId xmlns:a16="http://schemas.microsoft.com/office/drawing/2014/main" id="{407FA61E-448B-435C-97CE-ACB250AF86BD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076">
              <a:extLst>
                <a:ext uri="{FF2B5EF4-FFF2-40B4-BE49-F238E27FC236}">
                  <a16:creationId xmlns:a16="http://schemas.microsoft.com/office/drawing/2014/main" id="{5A0976D2-E6C8-404B-95BE-C359044B9FC7}"/>
                </a:ext>
              </a:extLst>
            </p:cNvPr>
            <p:cNvSpPr/>
            <p:nvPr/>
          </p:nvSpPr>
          <p:spPr>
            <a:xfrm>
              <a:off x="556543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077">
              <a:extLst>
                <a:ext uri="{FF2B5EF4-FFF2-40B4-BE49-F238E27FC236}">
                  <a16:creationId xmlns:a16="http://schemas.microsoft.com/office/drawing/2014/main" id="{9BECB657-748B-4DCA-B7A2-D36E5D8F6B9C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6427">
              <a:extLst>
                <a:ext uri="{FF2B5EF4-FFF2-40B4-BE49-F238E27FC236}">
                  <a16:creationId xmlns:a16="http://schemas.microsoft.com/office/drawing/2014/main" id="{C4738360-66C1-4330-85DF-F3D5B443C876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079">
              <a:extLst>
                <a:ext uri="{FF2B5EF4-FFF2-40B4-BE49-F238E27FC236}">
                  <a16:creationId xmlns:a16="http://schemas.microsoft.com/office/drawing/2014/main" id="{04C82095-52DD-4014-90C6-C06873B12FA6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80">
              <a:extLst>
                <a:ext uri="{FF2B5EF4-FFF2-40B4-BE49-F238E27FC236}">
                  <a16:creationId xmlns:a16="http://schemas.microsoft.com/office/drawing/2014/main" id="{EC9AD8A2-5BE0-47A6-9251-E498B493DEAE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81">
              <a:extLst>
                <a:ext uri="{FF2B5EF4-FFF2-40B4-BE49-F238E27FC236}">
                  <a16:creationId xmlns:a16="http://schemas.microsoft.com/office/drawing/2014/main" id="{545F8AB0-45E2-4F19-B7A5-D26F1B826601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36428">
              <a:extLst>
                <a:ext uri="{FF2B5EF4-FFF2-40B4-BE49-F238E27FC236}">
                  <a16:creationId xmlns:a16="http://schemas.microsoft.com/office/drawing/2014/main" id="{427E5C9B-25E0-44DD-B1CD-6603CB09D5DE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83">
              <a:extLst>
                <a:ext uri="{FF2B5EF4-FFF2-40B4-BE49-F238E27FC236}">
                  <a16:creationId xmlns:a16="http://schemas.microsoft.com/office/drawing/2014/main" id="{C34D1298-DE50-49C1-8F3C-DFE43A5258D0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84">
              <a:extLst>
                <a:ext uri="{FF2B5EF4-FFF2-40B4-BE49-F238E27FC236}">
                  <a16:creationId xmlns:a16="http://schemas.microsoft.com/office/drawing/2014/main" id="{E7C22ECF-6DDC-4652-A020-279E296F4C9F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36429">
              <a:extLst>
                <a:ext uri="{FF2B5EF4-FFF2-40B4-BE49-F238E27FC236}">
                  <a16:creationId xmlns:a16="http://schemas.microsoft.com/office/drawing/2014/main" id="{C196FB16-3D36-4CD1-9405-2ACD02507749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086">
              <a:extLst>
                <a:ext uri="{FF2B5EF4-FFF2-40B4-BE49-F238E27FC236}">
                  <a16:creationId xmlns:a16="http://schemas.microsoft.com/office/drawing/2014/main" id="{6A06B11B-C846-460D-BA60-141428512BC2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087">
              <a:extLst>
                <a:ext uri="{FF2B5EF4-FFF2-40B4-BE49-F238E27FC236}">
                  <a16:creationId xmlns:a16="http://schemas.microsoft.com/office/drawing/2014/main" id="{61008CAE-0DD5-429C-9826-BCCF0B43F7AD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36430">
              <a:extLst>
                <a:ext uri="{FF2B5EF4-FFF2-40B4-BE49-F238E27FC236}">
                  <a16:creationId xmlns:a16="http://schemas.microsoft.com/office/drawing/2014/main" id="{13178EC8-8112-4098-A106-845AB274F3AD}"/>
                </a:ext>
              </a:extLst>
            </p:cNvPr>
            <p:cNvSpPr/>
            <p:nvPr/>
          </p:nvSpPr>
          <p:spPr>
            <a:xfrm>
              <a:off x="120039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36431">
              <a:extLst>
                <a:ext uri="{FF2B5EF4-FFF2-40B4-BE49-F238E27FC236}">
                  <a16:creationId xmlns:a16="http://schemas.microsoft.com/office/drawing/2014/main" id="{70A7DE2F-D781-40E5-B682-F10E5B1BB110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090">
              <a:extLst>
                <a:ext uri="{FF2B5EF4-FFF2-40B4-BE49-F238E27FC236}">
                  <a16:creationId xmlns:a16="http://schemas.microsoft.com/office/drawing/2014/main" id="{1F7512A0-169C-438A-B21F-F31C848C815A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091">
              <a:extLst>
                <a:ext uri="{FF2B5EF4-FFF2-40B4-BE49-F238E27FC236}">
                  <a16:creationId xmlns:a16="http://schemas.microsoft.com/office/drawing/2014/main" id="{45B45184-57EB-43DD-B729-DB3C36386B1C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092">
              <a:extLst>
                <a:ext uri="{FF2B5EF4-FFF2-40B4-BE49-F238E27FC236}">
                  <a16:creationId xmlns:a16="http://schemas.microsoft.com/office/drawing/2014/main" id="{946307FA-6EF5-417F-82E1-89E42A22F79F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093">
              <a:extLst>
                <a:ext uri="{FF2B5EF4-FFF2-40B4-BE49-F238E27FC236}">
                  <a16:creationId xmlns:a16="http://schemas.microsoft.com/office/drawing/2014/main" id="{5C4720EA-8AB9-436A-8628-F523ABE77D08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094">
              <a:extLst>
                <a:ext uri="{FF2B5EF4-FFF2-40B4-BE49-F238E27FC236}">
                  <a16:creationId xmlns:a16="http://schemas.microsoft.com/office/drawing/2014/main" id="{A613ADF5-19A0-4F53-B695-3DF9C33B3144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095">
              <a:extLst>
                <a:ext uri="{FF2B5EF4-FFF2-40B4-BE49-F238E27FC236}">
                  <a16:creationId xmlns:a16="http://schemas.microsoft.com/office/drawing/2014/main" id="{BE2E259B-4419-4E6A-AD23-B9DD7EAEA22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096">
              <a:extLst>
                <a:ext uri="{FF2B5EF4-FFF2-40B4-BE49-F238E27FC236}">
                  <a16:creationId xmlns:a16="http://schemas.microsoft.com/office/drawing/2014/main" id="{F8A0140F-F331-46DC-8AA4-2012AD808036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097">
              <a:extLst>
                <a:ext uri="{FF2B5EF4-FFF2-40B4-BE49-F238E27FC236}">
                  <a16:creationId xmlns:a16="http://schemas.microsoft.com/office/drawing/2014/main" id="{403F425D-552F-437C-AD39-3C2A53FDB900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098">
              <a:extLst>
                <a:ext uri="{FF2B5EF4-FFF2-40B4-BE49-F238E27FC236}">
                  <a16:creationId xmlns:a16="http://schemas.microsoft.com/office/drawing/2014/main" id="{3DF21E08-3119-4B45-BEED-FA5FFE3B13E7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099">
              <a:extLst>
                <a:ext uri="{FF2B5EF4-FFF2-40B4-BE49-F238E27FC236}">
                  <a16:creationId xmlns:a16="http://schemas.microsoft.com/office/drawing/2014/main" id="{DF036485-8FF6-4046-8882-D8043962ED26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100">
              <a:extLst>
                <a:ext uri="{FF2B5EF4-FFF2-40B4-BE49-F238E27FC236}">
                  <a16:creationId xmlns:a16="http://schemas.microsoft.com/office/drawing/2014/main" id="{7D71236F-67E7-4428-914D-F160AF6E8195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101">
              <a:extLst>
                <a:ext uri="{FF2B5EF4-FFF2-40B4-BE49-F238E27FC236}">
                  <a16:creationId xmlns:a16="http://schemas.microsoft.com/office/drawing/2014/main" id="{06E751DB-35CF-4FEA-AB30-3CAB8A44AA16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102">
              <a:extLst>
                <a:ext uri="{FF2B5EF4-FFF2-40B4-BE49-F238E27FC236}">
                  <a16:creationId xmlns:a16="http://schemas.microsoft.com/office/drawing/2014/main" id="{44644243-D1C8-4077-812D-0088A909C1B1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103">
              <a:extLst>
                <a:ext uri="{FF2B5EF4-FFF2-40B4-BE49-F238E27FC236}">
                  <a16:creationId xmlns:a16="http://schemas.microsoft.com/office/drawing/2014/main" id="{6893DF81-F3D4-4CA0-AEDB-38617C44425E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AD91C99-5C7C-41A8-92B8-3BAAF4CFCA97}"/>
              </a:ext>
            </a:extLst>
          </p:cNvPr>
          <p:cNvSpPr txBox="1"/>
          <p:nvPr/>
        </p:nvSpPr>
        <p:spPr>
          <a:xfrm>
            <a:off x="2079496" y="3523245"/>
            <a:ext cx="8340319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805"/>
              </a:spcAft>
              <a:tabLst>
                <a:tab pos="1252855" algn="ctr"/>
                <a:tab pos="2338705" algn="ctr"/>
                <a:tab pos="3422015" algn="ctr"/>
                <a:tab pos="4524375" algn="ctr"/>
                <a:tab pos="5616575" algn="ctr"/>
                <a:tab pos="6773545" algn="r"/>
              </a:tabLst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	NT	Q	NSW	V	SA	T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214" name="Group 31064">
            <a:extLst>
              <a:ext uri="{FF2B5EF4-FFF2-40B4-BE49-F238E27FC236}">
                <a16:creationId xmlns:a16="http://schemas.microsoft.com/office/drawing/2014/main" id="{70E3B213-A7EC-4068-AA09-FB4D487D0119}"/>
              </a:ext>
            </a:extLst>
          </p:cNvPr>
          <p:cNvGrpSpPr/>
          <p:nvPr/>
        </p:nvGrpSpPr>
        <p:grpSpPr>
          <a:xfrm>
            <a:off x="1848385" y="4392039"/>
            <a:ext cx="7638415" cy="327025"/>
            <a:chOff x="0" y="0"/>
            <a:chExt cx="7638823" cy="327384"/>
          </a:xfrm>
        </p:grpSpPr>
        <p:sp>
          <p:nvSpPr>
            <p:cNvPr id="215" name="Shape 36423">
              <a:extLst>
                <a:ext uri="{FF2B5EF4-FFF2-40B4-BE49-F238E27FC236}">
                  <a16:creationId xmlns:a16="http://schemas.microsoft.com/office/drawing/2014/main" id="{0086D044-9647-42E2-BA61-F556D5450353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8" name="Shape 2073">
              <a:extLst>
                <a:ext uri="{FF2B5EF4-FFF2-40B4-BE49-F238E27FC236}">
                  <a16:creationId xmlns:a16="http://schemas.microsoft.com/office/drawing/2014/main" id="{D00CC0F3-1D05-4E48-BF73-6A1C9622D7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9" name="Shape 36426">
              <a:extLst>
                <a:ext uri="{FF2B5EF4-FFF2-40B4-BE49-F238E27FC236}">
                  <a16:creationId xmlns:a16="http://schemas.microsoft.com/office/drawing/2014/main" id="{1E4CCF3E-7B4D-4CDF-AB7D-5FA7E6B41C87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0" name="Shape 2075">
              <a:extLst>
                <a:ext uri="{FF2B5EF4-FFF2-40B4-BE49-F238E27FC236}">
                  <a16:creationId xmlns:a16="http://schemas.microsoft.com/office/drawing/2014/main" id="{BB3A58C4-632C-469E-BEB2-484065221902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2" name="Shape 2077">
              <a:extLst>
                <a:ext uri="{FF2B5EF4-FFF2-40B4-BE49-F238E27FC236}">
                  <a16:creationId xmlns:a16="http://schemas.microsoft.com/office/drawing/2014/main" id="{51953013-40D1-4A2F-8BD9-2BA08177029A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" name="Shape 36427">
              <a:extLst>
                <a:ext uri="{FF2B5EF4-FFF2-40B4-BE49-F238E27FC236}">
                  <a16:creationId xmlns:a16="http://schemas.microsoft.com/office/drawing/2014/main" id="{DB7933A2-2935-4799-BBBA-7D156C64985F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4" name="Shape 2079">
              <a:extLst>
                <a:ext uri="{FF2B5EF4-FFF2-40B4-BE49-F238E27FC236}">
                  <a16:creationId xmlns:a16="http://schemas.microsoft.com/office/drawing/2014/main" id="{9F8BED8A-4E39-420A-AE3E-6578F610518A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" name="Shape 2080">
              <a:extLst>
                <a:ext uri="{FF2B5EF4-FFF2-40B4-BE49-F238E27FC236}">
                  <a16:creationId xmlns:a16="http://schemas.microsoft.com/office/drawing/2014/main" id="{59DF9477-2253-4E8B-B987-36327A8EB957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6" name="Shape 2081">
              <a:extLst>
                <a:ext uri="{FF2B5EF4-FFF2-40B4-BE49-F238E27FC236}">
                  <a16:creationId xmlns:a16="http://schemas.microsoft.com/office/drawing/2014/main" id="{E48CB8D9-58EF-45F8-84D8-3244AE9CE044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7" name="Shape 36428">
              <a:extLst>
                <a:ext uri="{FF2B5EF4-FFF2-40B4-BE49-F238E27FC236}">
                  <a16:creationId xmlns:a16="http://schemas.microsoft.com/office/drawing/2014/main" id="{6C4CEAAC-7674-4E03-9982-C48DEA734D23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8" name="Shape 2083">
              <a:extLst>
                <a:ext uri="{FF2B5EF4-FFF2-40B4-BE49-F238E27FC236}">
                  <a16:creationId xmlns:a16="http://schemas.microsoft.com/office/drawing/2014/main" id="{58D255CB-1ED4-4F14-BE48-8EB7B60E70A9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9" name="Shape 2084">
              <a:extLst>
                <a:ext uri="{FF2B5EF4-FFF2-40B4-BE49-F238E27FC236}">
                  <a16:creationId xmlns:a16="http://schemas.microsoft.com/office/drawing/2014/main" id="{B138AC44-AFB1-4528-AC2A-CF685331CBFD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0" name="Shape 36429">
              <a:extLst>
                <a:ext uri="{FF2B5EF4-FFF2-40B4-BE49-F238E27FC236}">
                  <a16:creationId xmlns:a16="http://schemas.microsoft.com/office/drawing/2014/main" id="{A3C8C903-1A83-47E6-B124-B071FDE8F63B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1" name="Shape 2086">
              <a:extLst>
                <a:ext uri="{FF2B5EF4-FFF2-40B4-BE49-F238E27FC236}">
                  <a16:creationId xmlns:a16="http://schemas.microsoft.com/office/drawing/2014/main" id="{0C378ED5-1F61-40D8-88D4-81D1336C22FB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2" name="Shape 2087">
              <a:extLst>
                <a:ext uri="{FF2B5EF4-FFF2-40B4-BE49-F238E27FC236}">
                  <a16:creationId xmlns:a16="http://schemas.microsoft.com/office/drawing/2014/main" id="{592B9532-5143-4C42-B788-40D517A361F4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4" name="Shape 36431">
              <a:extLst>
                <a:ext uri="{FF2B5EF4-FFF2-40B4-BE49-F238E27FC236}">
                  <a16:creationId xmlns:a16="http://schemas.microsoft.com/office/drawing/2014/main" id="{FAACCC74-2B59-4570-87F2-733EFCC0A8F2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5" name="Shape 2090">
              <a:extLst>
                <a:ext uri="{FF2B5EF4-FFF2-40B4-BE49-F238E27FC236}">
                  <a16:creationId xmlns:a16="http://schemas.microsoft.com/office/drawing/2014/main" id="{6D76AC3F-9988-4F78-B20C-AC09E6013D27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6" name="Shape 2091">
              <a:extLst>
                <a:ext uri="{FF2B5EF4-FFF2-40B4-BE49-F238E27FC236}">
                  <a16:creationId xmlns:a16="http://schemas.microsoft.com/office/drawing/2014/main" id="{2FEA7E3F-3AA4-4968-B93E-C69A800E17F6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7" name="Shape 2092">
              <a:extLst>
                <a:ext uri="{FF2B5EF4-FFF2-40B4-BE49-F238E27FC236}">
                  <a16:creationId xmlns:a16="http://schemas.microsoft.com/office/drawing/2014/main" id="{E17B7E69-843F-4385-B2D9-975F2246C5CD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8" name="Shape 2093">
              <a:extLst>
                <a:ext uri="{FF2B5EF4-FFF2-40B4-BE49-F238E27FC236}">
                  <a16:creationId xmlns:a16="http://schemas.microsoft.com/office/drawing/2014/main" id="{8AABA16D-D6FD-4466-A67F-F3D435EDC960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9" name="Shape 2094">
              <a:extLst>
                <a:ext uri="{FF2B5EF4-FFF2-40B4-BE49-F238E27FC236}">
                  <a16:creationId xmlns:a16="http://schemas.microsoft.com/office/drawing/2014/main" id="{D9F07FA8-D587-466E-ABB5-BBA4228D601C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0" name="Shape 2095">
              <a:extLst>
                <a:ext uri="{FF2B5EF4-FFF2-40B4-BE49-F238E27FC236}">
                  <a16:creationId xmlns:a16="http://schemas.microsoft.com/office/drawing/2014/main" id="{FD50E95F-5A07-4CC1-862F-DE64B537B98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1" name="Shape 2096">
              <a:extLst>
                <a:ext uri="{FF2B5EF4-FFF2-40B4-BE49-F238E27FC236}">
                  <a16:creationId xmlns:a16="http://schemas.microsoft.com/office/drawing/2014/main" id="{A5D07723-CA54-458A-B3D6-179F6A49D9CB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2" name="Shape 2097">
              <a:extLst>
                <a:ext uri="{FF2B5EF4-FFF2-40B4-BE49-F238E27FC236}">
                  <a16:creationId xmlns:a16="http://schemas.microsoft.com/office/drawing/2014/main" id="{E40F29BB-CA25-4353-BEA1-57F3935A3DF6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3" name="Shape 2098">
              <a:extLst>
                <a:ext uri="{FF2B5EF4-FFF2-40B4-BE49-F238E27FC236}">
                  <a16:creationId xmlns:a16="http://schemas.microsoft.com/office/drawing/2014/main" id="{4E2F16BD-6F68-4ECE-9DC3-9EAC1205BD3A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4" name="Shape 2099">
              <a:extLst>
                <a:ext uri="{FF2B5EF4-FFF2-40B4-BE49-F238E27FC236}">
                  <a16:creationId xmlns:a16="http://schemas.microsoft.com/office/drawing/2014/main" id="{9BE8C0B9-D290-4FC5-8597-90B0D16897D1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5" name="Shape 2100">
              <a:extLst>
                <a:ext uri="{FF2B5EF4-FFF2-40B4-BE49-F238E27FC236}">
                  <a16:creationId xmlns:a16="http://schemas.microsoft.com/office/drawing/2014/main" id="{5F4DA919-FA05-4813-89FA-32E73BFDF246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6" name="Shape 2101">
              <a:extLst>
                <a:ext uri="{FF2B5EF4-FFF2-40B4-BE49-F238E27FC236}">
                  <a16:creationId xmlns:a16="http://schemas.microsoft.com/office/drawing/2014/main" id="{2BD89985-114E-44AB-8E7F-1C2BF9CF6A7D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7" name="Shape 2102">
              <a:extLst>
                <a:ext uri="{FF2B5EF4-FFF2-40B4-BE49-F238E27FC236}">
                  <a16:creationId xmlns:a16="http://schemas.microsoft.com/office/drawing/2014/main" id="{9F2D4020-825B-4AFB-8300-50D63894BF95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8" name="Shape 2103">
              <a:extLst>
                <a:ext uri="{FF2B5EF4-FFF2-40B4-BE49-F238E27FC236}">
                  <a16:creationId xmlns:a16="http://schemas.microsoft.com/office/drawing/2014/main" id="{EE228904-DBD5-4D51-B655-92D8A3A56457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" name="Group 31401">
            <a:extLst>
              <a:ext uri="{FF2B5EF4-FFF2-40B4-BE49-F238E27FC236}">
                <a16:creationId xmlns:a16="http://schemas.microsoft.com/office/drawing/2014/main" id="{2C1EE833-C904-46AF-B73F-133EB031E103}"/>
              </a:ext>
            </a:extLst>
          </p:cNvPr>
          <p:cNvGrpSpPr/>
          <p:nvPr/>
        </p:nvGrpSpPr>
        <p:grpSpPr>
          <a:xfrm>
            <a:off x="2005221" y="2300468"/>
            <a:ext cx="2726689" cy="911227"/>
            <a:chOff x="0" y="0"/>
            <a:chExt cx="2727312" cy="911428"/>
          </a:xfrm>
        </p:grpSpPr>
        <p:sp>
          <p:nvSpPr>
            <p:cNvPr id="307" name="Shape 2148">
              <a:extLst>
                <a:ext uri="{FF2B5EF4-FFF2-40B4-BE49-F238E27FC236}">
                  <a16:creationId xmlns:a16="http://schemas.microsoft.com/office/drawing/2014/main" id="{61526731-3D0F-4CAF-ADFA-363C3367CF0C}"/>
                </a:ext>
              </a:extLst>
            </p:cNvPr>
            <p:cNvSpPr/>
            <p:nvPr/>
          </p:nvSpPr>
          <p:spPr>
            <a:xfrm>
              <a:off x="1636891" y="0"/>
              <a:ext cx="1090421" cy="782510"/>
            </a:xfrm>
            <a:custGeom>
              <a:avLst/>
              <a:gdLst/>
              <a:ahLst/>
              <a:cxnLst/>
              <a:rect l="0" t="0" r="0" b="0"/>
              <a:pathLst>
                <a:path w="1090421" h="782510">
                  <a:moveTo>
                    <a:pt x="491006" y="45085"/>
                  </a:moveTo>
                  <a:cubicBezTo>
                    <a:pt x="483729" y="48273"/>
                    <a:pt x="472795" y="50102"/>
                    <a:pt x="459130" y="53289"/>
                  </a:cubicBezTo>
                  <a:cubicBezTo>
                    <a:pt x="445465" y="56477"/>
                    <a:pt x="429069" y="61036"/>
                    <a:pt x="416775" y="73330"/>
                  </a:cubicBezTo>
                  <a:cubicBezTo>
                    <a:pt x="404469" y="85624"/>
                    <a:pt x="396277" y="105664"/>
                    <a:pt x="393992" y="117970"/>
                  </a:cubicBezTo>
                  <a:cubicBezTo>
                    <a:pt x="391719" y="130264"/>
                    <a:pt x="395363" y="134823"/>
                    <a:pt x="397180" y="137097"/>
                  </a:cubicBezTo>
                  <a:cubicBezTo>
                    <a:pt x="399008" y="139370"/>
                    <a:pt x="399008" y="139370"/>
                    <a:pt x="389903" y="139370"/>
                  </a:cubicBezTo>
                  <a:cubicBezTo>
                    <a:pt x="380784" y="139370"/>
                    <a:pt x="362572" y="139370"/>
                    <a:pt x="353453" y="139370"/>
                  </a:cubicBezTo>
                  <a:cubicBezTo>
                    <a:pt x="344347" y="139370"/>
                    <a:pt x="344347" y="139370"/>
                    <a:pt x="344347" y="135725"/>
                  </a:cubicBezTo>
                  <a:cubicBezTo>
                    <a:pt x="344347" y="132093"/>
                    <a:pt x="344347" y="124803"/>
                    <a:pt x="335698" y="118427"/>
                  </a:cubicBezTo>
                  <a:cubicBezTo>
                    <a:pt x="327037" y="112052"/>
                    <a:pt x="309728" y="106579"/>
                    <a:pt x="295618" y="102032"/>
                  </a:cubicBezTo>
                  <a:cubicBezTo>
                    <a:pt x="281495" y="97472"/>
                    <a:pt x="270561" y="93828"/>
                    <a:pt x="256895" y="98831"/>
                  </a:cubicBezTo>
                  <a:cubicBezTo>
                    <a:pt x="243230" y="103848"/>
                    <a:pt x="226834" y="117513"/>
                    <a:pt x="214540" y="132994"/>
                  </a:cubicBezTo>
                  <a:cubicBezTo>
                    <a:pt x="202234" y="148488"/>
                    <a:pt x="194043" y="165798"/>
                    <a:pt x="186296" y="180365"/>
                  </a:cubicBezTo>
                  <a:cubicBezTo>
                    <a:pt x="178549" y="194945"/>
                    <a:pt x="171272" y="206781"/>
                    <a:pt x="160338" y="217259"/>
                  </a:cubicBezTo>
                  <a:cubicBezTo>
                    <a:pt x="149403" y="227736"/>
                    <a:pt x="134823" y="236842"/>
                    <a:pt x="120256" y="247319"/>
                  </a:cubicBezTo>
                  <a:cubicBezTo>
                    <a:pt x="105676" y="257797"/>
                    <a:pt x="91097" y="269646"/>
                    <a:pt x="80619" y="277838"/>
                  </a:cubicBezTo>
                  <a:cubicBezTo>
                    <a:pt x="70155" y="286042"/>
                    <a:pt x="63779" y="290588"/>
                    <a:pt x="54661" y="297421"/>
                  </a:cubicBezTo>
                  <a:cubicBezTo>
                    <a:pt x="45555" y="304254"/>
                    <a:pt x="33706" y="313372"/>
                    <a:pt x="24142" y="323392"/>
                  </a:cubicBezTo>
                  <a:cubicBezTo>
                    <a:pt x="14580" y="333413"/>
                    <a:pt x="7289" y="344335"/>
                    <a:pt x="3644" y="356641"/>
                  </a:cubicBezTo>
                  <a:cubicBezTo>
                    <a:pt x="0" y="368935"/>
                    <a:pt x="0" y="382600"/>
                    <a:pt x="914" y="396722"/>
                  </a:cubicBezTo>
                  <a:cubicBezTo>
                    <a:pt x="1829" y="410845"/>
                    <a:pt x="3644" y="425412"/>
                    <a:pt x="8661" y="436346"/>
                  </a:cubicBezTo>
                  <a:cubicBezTo>
                    <a:pt x="13665" y="447281"/>
                    <a:pt x="21869" y="454571"/>
                    <a:pt x="29616" y="466407"/>
                  </a:cubicBezTo>
                  <a:cubicBezTo>
                    <a:pt x="37350" y="478256"/>
                    <a:pt x="44640" y="494652"/>
                    <a:pt x="52388" y="507403"/>
                  </a:cubicBezTo>
                  <a:cubicBezTo>
                    <a:pt x="60134" y="520154"/>
                    <a:pt x="68325" y="529260"/>
                    <a:pt x="76529" y="541566"/>
                  </a:cubicBezTo>
                  <a:cubicBezTo>
                    <a:pt x="84721" y="553859"/>
                    <a:pt x="92925" y="569354"/>
                    <a:pt x="100215" y="584378"/>
                  </a:cubicBezTo>
                  <a:cubicBezTo>
                    <a:pt x="107492" y="599414"/>
                    <a:pt x="113881" y="613981"/>
                    <a:pt x="118884" y="624916"/>
                  </a:cubicBezTo>
                  <a:cubicBezTo>
                    <a:pt x="123900" y="635851"/>
                    <a:pt x="127546" y="643140"/>
                    <a:pt x="126632" y="650875"/>
                  </a:cubicBezTo>
                  <a:cubicBezTo>
                    <a:pt x="125717" y="658621"/>
                    <a:pt x="120256" y="666826"/>
                    <a:pt x="115696" y="672287"/>
                  </a:cubicBezTo>
                  <a:cubicBezTo>
                    <a:pt x="111137" y="677748"/>
                    <a:pt x="107492" y="680479"/>
                    <a:pt x="106590" y="683222"/>
                  </a:cubicBezTo>
                  <a:cubicBezTo>
                    <a:pt x="105676" y="685952"/>
                    <a:pt x="107492" y="688683"/>
                    <a:pt x="114326" y="691413"/>
                  </a:cubicBezTo>
                  <a:cubicBezTo>
                    <a:pt x="121158" y="694144"/>
                    <a:pt x="133007" y="696887"/>
                    <a:pt x="145300" y="696430"/>
                  </a:cubicBezTo>
                  <a:cubicBezTo>
                    <a:pt x="157607" y="695973"/>
                    <a:pt x="170357" y="692328"/>
                    <a:pt x="179006" y="689140"/>
                  </a:cubicBezTo>
                  <a:cubicBezTo>
                    <a:pt x="187668" y="685952"/>
                    <a:pt x="192214" y="683222"/>
                    <a:pt x="203149" y="676846"/>
                  </a:cubicBezTo>
                  <a:cubicBezTo>
                    <a:pt x="214084" y="670458"/>
                    <a:pt x="231394" y="660438"/>
                    <a:pt x="244601" y="654519"/>
                  </a:cubicBezTo>
                  <a:cubicBezTo>
                    <a:pt x="257810" y="648602"/>
                    <a:pt x="266916" y="646773"/>
                    <a:pt x="276021" y="645414"/>
                  </a:cubicBezTo>
                  <a:cubicBezTo>
                    <a:pt x="285140" y="644042"/>
                    <a:pt x="294246" y="643141"/>
                    <a:pt x="303352" y="639953"/>
                  </a:cubicBezTo>
                  <a:cubicBezTo>
                    <a:pt x="312471" y="636753"/>
                    <a:pt x="321577" y="631292"/>
                    <a:pt x="333413" y="624459"/>
                  </a:cubicBezTo>
                  <a:cubicBezTo>
                    <a:pt x="345262" y="617627"/>
                    <a:pt x="359828" y="609435"/>
                    <a:pt x="375323" y="601231"/>
                  </a:cubicBezTo>
                  <a:cubicBezTo>
                    <a:pt x="390804" y="593027"/>
                    <a:pt x="407200" y="584835"/>
                    <a:pt x="419049" y="578002"/>
                  </a:cubicBezTo>
                  <a:cubicBezTo>
                    <a:pt x="430885" y="571170"/>
                    <a:pt x="438176" y="565709"/>
                    <a:pt x="451840" y="562521"/>
                  </a:cubicBezTo>
                  <a:cubicBezTo>
                    <a:pt x="465506" y="559333"/>
                    <a:pt x="485546" y="558419"/>
                    <a:pt x="501942" y="557962"/>
                  </a:cubicBezTo>
                  <a:cubicBezTo>
                    <a:pt x="518337" y="557505"/>
                    <a:pt x="531101" y="557505"/>
                    <a:pt x="545211" y="560693"/>
                  </a:cubicBezTo>
                  <a:cubicBezTo>
                    <a:pt x="559333" y="563880"/>
                    <a:pt x="574827" y="570256"/>
                    <a:pt x="588479" y="579374"/>
                  </a:cubicBezTo>
                  <a:cubicBezTo>
                    <a:pt x="602145" y="588480"/>
                    <a:pt x="613994" y="600316"/>
                    <a:pt x="623557" y="613982"/>
                  </a:cubicBezTo>
                  <a:cubicBezTo>
                    <a:pt x="633120" y="627647"/>
                    <a:pt x="640410" y="643141"/>
                    <a:pt x="645427" y="653161"/>
                  </a:cubicBezTo>
                  <a:cubicBezTo>
                    <a:pt x="650430" y="663181"/>
                    <a:pt x="653161" y="667728"/>
                    <a:pt x="654533" y="670014"/>
                  </a:cubicBezTo>
                  <a:cubicBezTo>
                    <a:pt x="655891" y="672287"/>
                    <a:pt x="655891" y="672287"/>
                    <a:pt x="658177" y="668643"/>
                  </a:cubicBezTo>
                  <a:cubicBezTo>
                    <a:pt x="660451" y="664997"/>
                    <a:pt x="665010" y="657708"/>
                    <a:pt x="670471" y="648602"/>
                  </a:cubicBezTo>
                  <a:cubicBezTo>
                    <a:pt x="675932" y="639496"/>
                    <a:pt x="682320" y="628561"/>
                    <a:pt x="685952" y="622186"/>
                  </a:cubicBezTo>
                  <a:cubicBezTo>
                    <a:pt x="689597" y="615811"/>
                    <a:pt x="690512" y="613982"/>
                    <a:pt x="691426" y="613524"/>
                  </a:cubicBezTo>
                  <a:cubicBezTo>
                    <a:pt x="692340" y="613080"/>
                    <a:pt x="693242" y="613982"/>
                    <a:pt x="695071" y="618084"/>
                  </a:cubicBezTo>
                  <a:cubicBezTo>
                    <a:pt x="696887" y="622186"/>
                    <a:pt x="699617" y="629476"/>
                    <a:pt x="701446" y="637667"/>
                  </a:cubicBezTo>
                  <a:cubicBezTo>
                    <a:pt x="703263" y="645871"/>
                    <a:pt x="704176" y="654977"/>
                    <a:pt x="707365" y="665455"/>
                  </a:cubicBezTo>
                  <a:cubicBezTo>
                    <a:pt x="710552" y="675932"/>
                    <a:pt x="716026" y="687769"/>
                    <a:pt x="721487" y="699618"/>
                  </a:cubicBezTo>
                  <a:cubicBezTo>
                    <a:pt x="726948" y="711454"/>
                    <a:pt x="732422" y="723303"/>
                    <a:pt x="739711" y="731952"/>
                  </a:cubicBezTo>
                  <a:cubicBezTo>
                    <a:pt x="746988" y="740613"/>
                    <a:pt x="756107" y="746074"/>
                    <a:pt x="767486" y="751993"/>
                  </a:cubicBezTo>
                  <a:cubicBezTo>
                    <a:pt x="778878" y="757911"/>
                    <a:pt x="792543" y="764299"/>
                    <a:pt x="802106" y="768845"/>
                  </a:cubicBezTo>
                  <a:cubicBezTo>
                    <a:pt x="811669" y="773405"/>
                    <a:pt x="817130" y="776135"/>
                    <a:pt x="824877" y="774764"/>
                  </a:cubicBezTo>
                  <a:cubicBezTo>
                    <a:pt x="832624" y="773405"/>
                    <a:pt x="842645" y="767931"/>
                    <a:pt x="852665" y="768845"/>
                  </a:cubicBezTo>
                  <a:cubicBezTo>
                    <a:pt x="862685" y="769760"/>
                    <a:pt x="872706" y="777050"/>
                    <a:pt x="883183" y="779780"/>
                  </a:cubicBezTo>
                  <a:cubicBezTo>
                    <a:pt x="893661" y="782510"/>
                    <a:pt x="904583" y="780695"/>
                    <a:pt x="915974" y="777050"/>
                  </a:cubicBezTo>
                  <a:cubicBezTo>
                    <a:pt x="927367" y="773405"/>
                    <a:pt x="939203" y="767931"/>
                    <a:pt x="951052" y="765201"/>
                  </a:cubicBezTo>
                  <a:cubicBezTo>
                    <a:pt x="962888" y="762470"/>
                    <a:pt x="974737" y="762470"/>
                    <a:pt x="982471" y="762013"/>
                  </a:cubicBezTo>
                  <a:cubicBezTo>
                    <a:pt x="990219" y="761555"/>
                    <a:pt x="993864" y="760654"/>
                    <a:pt x="997509" y="755180"/>
                  </a:cubicBezTo>
                  <a:cubicBezTo>
                    <a:pt x="1001153" y="749719"/>
                    <a:pt x="1004798" y="739699"/>
                    <a:pt x="1008888" y="728764"/>
                  </a:cubicBezTo>
                  <a:cubicBezTo>
                    <a:pt x="1012990" y="717829"/>
                    <a:pt x="1017549" y="705993"/>
                    <a:pt x="1023010" y="692785"/>
                  </a:cubicBezTo>
                  <a:cubicBezTo>
                    <a:pt x="1028483" y="679577"/>
                    <a:pt x="1034859" y="664997"/>
                    <a:pt x="1042594" y="648145"/>
                  </a:cubicBezTo>
                  <a:cubicBezTo>
                    <a:pt x="1050341" y="631292"/>
                    <a:pt x="1059447" y="612166"/>
                    <a:pt x="1066736" y="597129"/>
                  </a:cubicBezTo>
                  <a:cubicBezTo>
                    <a:pt x="1074026" y="582104"/>
                    <a:pt x="1079487" y="571170"/>
                    <a:pt x="1083589" y="554317"/>
                  </a:cubicBezTo>
                  <a:cubicBezTo>
                    <a:pt x="1087691" y="537465"/>
                    <a:pt x="1090421" y="514693"/>
                    <a:pt x="1090421" y="494195"/>
                  </a:cubicBezTo>
                  <a:cubicBezTo>
                    <a:pt x="1090421" y="473698"/>
                    <a:pt x="1087691" y="455473"/>
                    <a:pt x="1083589" y="439992"/>
                  </a:cubicBezTo>
                  <a:cubicBezTo>
                    <a:pt x="1079487" y="424511"/>
                    <a:pt x="1074026" y="411747"/>
                    <a:pt x="1068565" y="400825"/>
                  </a:cubicBezTo>
                  <a:cubicBezTo>
                    <a:pt x="1063091" y="389890"/>
                    <a:pt x="1057630" y="380784"/>
                    <a:pt x="1050341" y="372123"/>
                  </a:cubicBezTo>
                  <a:cubicBezTo>
                    <a:pt x="1043051" y="363474"/>
                    <a:pt x="1033945" y="355270"/>
                    <a:pt x="1018908" y="343891"/>
                  </a:cubicBezTo>
                  <a:cubicBezTo>
                    <a:pt x="1003884" y="332499"/>
                    <a:pt x="982929" y="317919"/>
                    <a:pt x="968806" y="303797"/>
                  </a:cubicBezTo>
                  <a:cubicBezTo>
                    <a:pt x="954697" y="289687"/>
                    <a:pt x="947407" y="276022"/>
                    <a:pt x="938746" y="260528"/>
                  </a:cubicBezTo>
                  <a:cubicBezTo>
                    <a:pt x="930097" y="245047"/>
                    <a:pt x="920076" y="227736"/>
                    <a:pt x="913702" y="209525"/>
                  </a:cubicBezTo>
                  <a:cubicBezTo>
                    <a:pt x="907326" y="191300"/>
                    <a:pt x="904583" y="172174"/>
                    <a:pt x="901395" y="153493"/>
                  </a:cubicBezTo>
                  <a:cubicBezTo>
                    <a:pt x="898208" y="134823"/>
                    <a:pt x="894563" y="116599"/>
                    <a:pt x="886829" y="111138"/>
                  </a:cubicBezTo>
                  <a:cubicBezTo>
                    <a:pt x="879082" y="105664"/>
                    <a:pt x="867245" y="112954"/>
                    <a:pt x="859041" y="101574"/>
                  </a:cubicBezTo>
                  <a:cubicBezTo>
                    <a:pt x="850836" y="90183"/>
                    <a:pt x="846290" y="60122"/>
                    <a:pt x="842188" y="38252"/>
                  </a:cubicBezTo>
                  <a:cubicBezTo>
                    <a:pt x="838086" y="16396"/>
                    <a:pt x="834441" y="2731"/>
                    <a:pt x="831710" y="1359"/>
                  </a:cubicBezTo>
                  <a:cubicBezTo>
                    <a:pt x="828980" y="0"/>
                    <a:pt x="827151" y="10935"/>
                    <a:pt x="824878" y="18669"/>
                  </a:cubicBezTo>
                  <a:cubicBezTo>
                    <a:pt x="822604" y="26416"/>
                    <a:pt x="819874" y="30975"/>
                    <a:pt x="816686" y="40081"/>
                  </a:cubicBezTo>
                  <a:cubicBezTo>
                    <a:pt x="813498" y="49187"/>
                    <a:pt x="809854" y="62852"/>
                    <a:pt x="806209" y="75603"/>
                  </a:cubicBezTo>
                  <a:cubicBezTo>
                    <a:pt x="802564" y="88367"/>
                    <a:pt x="798919" y="100203"/>
                    <a:pt x="794817" y="116599"/>
                  </a:cubicBezTo>
                  <a:cubicBezTo>
                    <a:pt x="790715" y="132995"/>
                    <a:pt x="786168" y="153950"/>
                    <a:pt x="783425" y="166700"/>
                  </a:cubicBezTo>
                  <a:cubicBezTo>
                    <a:pt x="780694" y="179451"/>
                    <a:pt x="779793" y="184010"/>
                    <a:pt x="776605" y="189929"/>
                  </a:cubicBezTo>
                  <a:cubicBezTo>
                    <a:pt x="773405" y="195859"/>
                    <a:pt x="767943" y="203136"/>
                    <a:pt x="762483" y="208611"/>
                  </a:cubicBezTo>
                  <a:cubicBezTo>
                    <a:pt x="757009" y="214071"/>
                    <a:pt x="751548" y="217716"/>
                    <a:pt x="745630" y="218630"/>
                  </a:cubicBezTo>
                  <a:cubicBezTo>
                    <a:pt x="739711" y="219545"/>
                    <a:pt x="733323" y="217716"/>
                    <a:pt x="725589" y="214528"/>
                  </a:cubicBezTo>
                  <a:cubicBezTo>
                    <a:pt x="717842" y="211341"/>
                    <a:pt x="708736" y="206782"/>
                    <a:pt x="685508" y="193117"/>
                  </a:cubicBezTo>
                  <a:cubicBezTo>
                    <a:pt x="662280" y="179451"/>
                    <a:pt x="624929" y="156680"/>
                    <a:pt x="606248" y="145301"/>
                  </a:cubicBezTo>
                  <a:cubicBezTo>
                    <a:pt x="587578" y="133909"/>
                    <a:pt x="587578" y="133909"/>
                    <a:pt x="594411" y="128448"/>
                  </a:cubicBezTo>
                  <a:cubicBezTo>
                    <a:pt x="601244" y="122974"/>
                    <a:pt x="614909" y="112052"/>
                    <a:pt x="623100" y="103391"/>
                  </a:cubicBezTo>
                  <a:cubicBezTo>
                    <a:pt x="631305" y="94742"/>
                    <a:pt x="634035" y="88367"/>
                    <a:pt x="639496" y="82436"/>
                  </a:cubicBezTo>
                  <a:cubicBezTo>
                    <a:pt x="644969" y="76517"/>
                    <a:pt x="653161" y="71057"/>
                    <a:pt x="658178" y="65583"/>
                  </a:cubicBezTo>
                  <a:cubicBezTo>
                    <a:pt x="663182" y="60122"/>
                    <a:pt x="665010" y="54661"/>
                    <a:pt x="663639" y="52375"/>
                  </a:cubicBezTo>
                  <a:cubicBezTo>
                    <a:pt x="662280" y="50102"/>
                    <a:pt x="657720" y="51016"/>
                    <a:pt x="643141" y="51918"/>
                  </a:cubicBezTo>
                  <a:cubicBezTo>
                    <a:pt x="628574" y="52832"/>
                    <a:pt x="603974" y="53747"/>
                    <a:pt x="584391" y="51473"/>
                  </a:cubicBezTo>
                  <a:cubicBezTo>
                    <a:pt x="564807" y="49187"/>
                    <a:pt x="550228" y="43726"/>
                    <a:pt x="537921" y="40081"/>
                  </a:cubicBezTo>
                  <a:cubicBezTo>
                    <a:pt x="525628" y="36437"/>
                    <a:pt x="515607" y="34620"/>
                    <a:pt x="508774" y="35979"/>
                  </a:cubicBezTo>
                  <a:cubicBezTo>
                    <a:pt x="501942" y="37351"/>
                    <a:pt x="498297" y="41897"/>
                    <a:pt x="491006" y="4508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8" name="Shape 2149">
              <a:extLst>
                <a:ext uri="{FF2B5EF4-FFF2-40B4-BE49-F238E27FC236}">
                  <a16:creationId xmlns:a16="http://schemas.microsoft.com/office/drawing/2014/main" id="{F3B30231-2411-405C-A0E7-1738B98B54E5}"/>
                </a:ext>
              </a:extLst>
            </p:cNvPr>
            <p:cNvSpPr/>
            <p:nvPr/>
          </p:nvSpPr>
          <p:spPr>
            <a:xfrm>
              <a:off x="2455393" y="829882"/>
              <a:ext cx="93827" cy="81534"/>
            </a:xfrm>
            <a:custGeom>
              <a:avLst/>
              <a:gdLst/>
              <a:ahLst/>
              <a:cxnLst/>
              <a:rect l="0" t="0" r="0" b="0"/>
              <a:pathLst>
                <a:path w="93827" h="81534">
                  <a:moveTo>
                    <a:pt x="3188" y="229"/>
                  </a:moveTo>
                  <a:cubicBezTo>
                    <a:pt x="0" y="457"/>
                    <a:pt x="0" y="4102"/>
                    <a:pt x="1143" y="12522"/>
                  </a:cubicBezTo>
                  <a:cubicBezTo>
                    <a:pt x="2273" y="20955"/>
                    <a:pt x="4559" y="34163"/>
                    <a:pt x="7518" y="43040"/>
                  </a:cubicBezTo>
                  <a:cubicBezTo>
                    <a:pt x="10477" y="51930"/>
                    <a:pt x="14122" y="56477"/>
                    <a:pt x="17768" y="60808"/>
                  </a:cubicBezTo>
                  <a:cubicBezTo>
                    <a:pt x="21412" y="65138"/>
                    <a:pt x="25057" y="69228"/>
                    <a:pt x="28702" y="72644"/>
                  </a:cubicBezTo>
                  <a:cubicBezTo>
                    <a:pt x="32334" y="76060"/>
                    <a:pt x="35979" y="78804"/>
                    <a:pt x="39395" y="80163"/>
                  </a:cubicBezTo>
                  <a:cubicBezTo>
                    <a:pt x="42812" y="81534"/>
                    <a:pt x="46000" y="81534"/>
                    <a:pt x="50102" y="80163"/>
                  </a:cubicBezTo>
                  <a:cubicBezTo>
                    <a:pt x="54204" y="78804"/>
                    <a:pt x="59208" y="76060"/>
                    <a:pt x="63081" y="73787"/>
                  </a:cubicBezTo>
                  <a:cubicBezTo>
                    <a:pt x="66954" y="71514"/>
                    <a:pt x="69685" y="69685"/>
                    <a:pt x="72644" y="69685"/>
                  </a:cubicBezTo>
                  <a:cubicBezTo>
                    <a:pt x="75616" y="69685"/>
                    <a:pt x="78804" y="71514"/>
                    <a:pt x="80848" y="70142"/>
                  </a:cubicBezTo>
                  <a:cubicBezTo>
                    <a:pt x="82893" y="68783"/>
                    <a:pt x="83808" y="64224"/>
                    <a:pt x="84493" y="59893"/>
                  </a:cubicBezTo>
                  <a:cubicBezTo>
                    <a:pt x="85179" y="55575"/>
                    <a:pt x="85636" y="51473"/>
                    <a:pt x="86995" y="45326"/>
                  </a:cubicBezTo>
                  <a:cubicBezTo>
                    <a:pt x="88367" y="39167"/>
                    <a:pt x="90640" y="30975"/>
                    <a:pt x="91783" y="23914"/>
                  </a:cubicBezTo>
                  <a:cubicBezTo>
                    <a:pt x="92913" y="16853"/>
                    <a:pt x="92913" y="10935"/>
                    <a:pt x="93142" y="8204"/>
                  </a:cubicBezTo>
                  <a:cubicBezTo>
                    <a:pt x="93370" y="5461"/>
                    <a:pt x="93827" y="5918"/>
                    <a:pt x="91097" y="5918"/>
                  </a:cubicBezTo>
                  <a:cubicBezTo>
                    <a:pt x="88367" y="5918"/>
                    <a:pt x="82448" y="5461"/>
                    <a:pt x="78346" y="6147"/>
                  </a:cubicBezTo>
                  <a:cubicBezTo>
                    <a:pt x="74244" y="6833"/>
                    <a:pt x="71971" y="8649"/>
                    <a:pt x="68783" y="9792"/>
                  </a:cubicBezTo>
                  <a:cubicBezTo>
                    <a:pt x="65595" y="10935"/>
                    <a:pt x="61493" y="11392"/>
                    <a:pt x="56248" y="12065"/>
                  </a:cubicBezTo>
                  <a:cubicBezTo>
                    <a:pt x="51016" y="12751"/>
                    <a:pt x="44640" y="13665"/>
                    <a:pt x="38265" y="12751"/>
                  </a:cubicBezTo>
                  <a:cubicBezTo>
                    <a:pt x="31890" y="11849"/>
                    <a:pt x="25502" y="9106"/>
                    <a:pt x="19126" y="6147"/>
                  </a:cubicBezTo>
                  <a:cubicBezTo>
                    <a:pt x="12751" y="3188"/>
                    <a:pt x="6375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9" name="Shape 2150">
              <a:extLst>
                <a:ext uri="{FF2B5EF4-FFF2-40B4-BE49-F238E27FC236}">
                  <a16:creationId xmlns:a16="http://schemas.microsoft.com/office/drawing/2014/main" id="{3508A169-2F4E-4180-B005-E0FE4B447184}"/>
                </a:ext>
              </a:extLst>
            </p:cNvPr>
            <p:cNvSpPr/>
            <p:nvPr/>
          </p:nvSpPr>
          <p:spPr>
            <a:xfrm>
              <a:off x="2387067" y="404470"/>
              <a:ext cx="14351" cy="336817"/>
            </a:xfrm>
            <a:custGeom>
              <a:avLst/>
              <a:gdLst/>
              <a:ahLst/>
              <a:cxnLst/>
              <a:rect l="0" t="0" r="0" b="0"/>
              <a:pathLst>
                <a:path w="14351" h="336817">
                  <a:moveTo>
                    <a:pt x="0" y="336817"/>
                  </a:moveTo>
                  <a:lnTo>
                    <a:pt x="143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0" name="Shape 2151">
              <a:extLst>
                <a:ext uri="{FF2B5EF4-FFF2-40B4-BE49-F238E27FC236}">
                  <a16:creationId xmlns:a16="http://schemas.microsoft.com/office/drawing/2014/main" id="{8F29CE91-6EAD-40F4-B120-A7E509EFD4E8}"/>
                </a:ext>
              </a:extLst>
            </p:cNvPr>
            <p:cNvSpPr/>
            <p:nvPr/>
          </p:nvSpPr>
          <p:spPr>
            <a:xfrm>
              <a:off x="1664539" y="137163"/>
              <a:ext cx="334657" cy="519706"/>
            </a:xfrm>
            <a:custGeom>
              <a:avLst/>
              <a:gdLst/>
              <a:ahLst/>
              <a:cxnLst/>
              <a:rect l="0" t="0" r="0" b="0"/>
              <a:pathLst>
                <a:path w="334657" h="519706">
                  <a:moveTo>
                    <a:pt x="255595" y="568"/>
                  </a:moveTo>
                  <a:cubicBezTo>
                    <a:pt x="260540" y="0"/>
                    <a:pt x="265543" y="454"/>
                    <a:pt x="271004" y="2270"/>
                  </a:cubicBezTo>
                  <a:cubicBezTo>
                    <a:pt x="281915" y="5915"/>
                    <a:pt x="294640" y="15009"/>
                    <a:pt x="303288" y="25004"/>
                  </a:cubicBezTo>
                  <a:cubicBezTo>
                    <a:pt x="311924" y="35011"/>
                    <a:pt x="316471" y="45920"/>
                    <a:pt x="319201" y="62291"/>
                  </a:cubicBezTo>
                  <a:cubicBezTo>
                    <a:pt x="321919" y="78661"/>
                    <a:pt x="322834" y="100492"/>
                    <a:pt x="324650" y="119123"/>
                  </a:cubicBezTo>
                  <a:cubicBezTo>
                    <a:pt x="326465" y="137767"/>
                    <a:pt x="329196" y="153235"/>
                    <a:pt x="329654" y="173238"/>
                  </a:cubicBezTo>
                  <a:cubicBezTo>
                    <a:pt x="330111" y="193240"/>
                    <a:pt x="328295" y="217802"/>
                    <a:pt x="328739" y="240535"/>
                  </a:cubicBezTo>
                  <a:cubicBezTo>
                    <a:pt x="329196" y="263268"/>
                    <a:pt x="331927" y="284185"/>
                    <a:pt x="333298" y="303730"/>
                  </a:cubicBezTo>
                  <a:cubicBezTo>
                    <a:pt x="334657" y="323288"/>
                    <a:pt x="334657" y="341474"/>
                    <a:pt x="334657" y="356473"/>
                  </a:cubicBezTo>
                  <a:cubicBezTo>
                    <a:pt x="334657" y="371485"/>
                    <a:pt x="334657" y="383309"/>
                    <a:pt x="334201" y="394218"/>
                  </a:cubicBezTo>
                  <a:cubicBezTo>
                    <a:pt x="333742" y="405127"/>
                    <a:pt x="332841" y="415135"/>
                    <a:pt x="322834" y="427860"/>
                  </a:cubicBezTo>
                  <a:cubicBezTo>
                    <a:pt x="312826" y="440598"/>
                    <a:pt x="293738" y="456054"/>
                    <a:pt x="271004" y="468792"/>
                  </a:cubicBezTo>
                  <a:cubicBezTo>
                    <a:pt x="248259" y="481517"/>
                    <a:pt x="221894" y="491525"/>
                    <a:pt x="196888" y="501075"/>
                  </a:cubicBezTo>
                  <a:cubicBezTo>
                    <a:pt x="171882" y="510613"/>
                    <a:pt x="148234" y="519706"/>
                    <a:pt x="135496" y="516531"/>
                  </a:cubicBezTo>
                  <a:cubicBezTo>
                    <a:pt x="122771" y="513343"/>
                    <a:pt x="120955" y="497888"/>
                    <a:pt x="116408" y="480603"/>
                  </a:cubicBezTo>
                  <a:cubicBezTo>
                    <a:pt x="111861" y="463330"/>
                    <a:pt x="104584" y="444230"/>
                    <a:pt x="94576" y="422411"/>
                  </a:cubicBezTo>
                  <a:cubicBezTo>
                    <a:pt x="84582" y="400580"/>
                    <a:pt x="71844" y="376031"/>
                    <a:pt x="59563" y="357387"/>
                  </a:cubicBezTo>
                  <a:cubicBezTo>
                    <a:pt x="47294" y="338744"/>
                    <a:pt x="35471" y="326018"/>
                    <a:pt x="25006" y="310093"/>
                  </a:cubicBezTo>
                  <a:cubicBezTo>
                    <a:pt x="14554" y="294179"/>
                    <a:pt x="5461" y="275091"/>
                    <a:pt x="2730" y="258264"/>
                  </a:cubicBezTo>
                  <a:cubicBezTo>
                    <a:pt x="0" y="241436"/>
                    <a:pt x="3644" y="226895"/>
                    <a:pt x="12281" y="214157"/>
                  </a:cubicBezTo>
                  <a:cubicBezTo>
                    <a:pt x="20917" y="201431"/>
                    <a:pt x="34557" y="190510"/>
                    <a:pt x="49568" y="180057"/>
                  </a:cubicBezTo>
                  <a:cubicBezTo>
                    <a:pt x="64567" y="169605"/>
                    <a:pt x="80937" y="159597"/>
                    <a:pt x="96393" y="148231"/>
                  </a:cubicBezTo>
                  <a:cubicBezTo>
                    <a:pt x="111861" y="136865"/>
                    <a:pt x="126402" y="124126"/>
                    <a:pt x="139140" y="110944"/>
                  </a:cubicBezTo>
                  <a:cubicBezTo>
                    <a:pt x="151866" y="97761"/>
                    <a:pt x="162788" y="84121"/>
                    <a:pt x="173698" y="69567"/>
                  </a:cubicBezTo>
                  <a:cubicBezTo>
                    <a:pt x="184607" y="55013"/>
                    <a:pt x="195516" y="39557"/>
                    <a:pt x="206883" y="28191"/>
                  </a:cubicBezTo>
                  <a:cubicBezTo>
                    <a:pt x="218249" y="16824"/>
                    <a:pt x="230073" y="9547"/>
                    <a:pt x="240538" y="5001"/>
                  </a:cubicBezTo>
                  <a:cubicBezTo>
                    <a:pt x="245764" y="2727"/>
                    <a:pt x="250650" y="1137"/>
                    <a:pt x="255595" y="56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1" name="Shape 2152">
              <a:extLst>
                <a:ext uri="{FF2B5EF4-FFF2-40B4-BE49-F238E27FC236}">
                  <a16:creationId xmlns:a16="http://schemas.microsoft.com/office/drawing/2014/main" id="{AE24AF49-DE43-4C3A-9FAD-BC929B58210D}"/>
                </a:ext>
              </a:extLst>
            </p:cNvPr>
            <p:cNvSpPr/>
            <p:nvPr/>
          </p:nvSpPr>
          <p:spPr>
            <a:xfrm>
              <a:off x="2311921" y="188570"/>
              <a:ext cx="2730" cy="215900"/>
            </a:xfrm>
            <a:custGeom>
              <a:avLst/>
              <a:gdLst/>
              <a:ahLst/>
              <a:cxnLst/>
              <a:rect l="0" t="0" r="0" b="0"/>
              <a:pathLst>
                <a:path w="2730" h="215900">
                  <a:moveTo>
                    <a:pt x="0" y="215900"/>
                  </a:moveTo>
                  <a:lnTo>
                    <a:pt x="273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2" name="Shape 2153">
              <a:extLst>
                <a:ext uri="{FF2B5EF4-FFF2-40B4-BE49-F238E27FC236}">
                  <a16:creationId xmlns:a16="http://schemas.microsoft.com/office/drawing/2014/main" id="{AB25E2C7-5764-45C4-811D-FD2ED9765D69}"/>
                </a:ext>
              </a:extLst>
            </p:cNvPr>
            <p:cNvSpPr/>
            <p:nvPr/>
          </p:nvSpPr>
          <p:spPr>
            <a:xfrm>
              <a:off x="2399373" y="475514"/>
              <a:ext cx="327939" cy="23685"/>
            </a:xfrm>
            <a:custGeom>
              <a:avLst/>
              <a:gdLst/>
              <a:ahLst/>
              <a:cxnLst/>
              <a:rect l="0" t="0" r="0" b="0"/>
              <a:pathLst>
                <a:path w="327939" h="23685">
                  <a:moveTo>
                    <a:pt x="0" y="0"/>
                  </a:moveTo>
                  <a:cubicBezTo>
                    <a:pt x="0" y="0"/>
                    <a:pt x="0" y="0"/>
                    <a:pt x="37351" y="3187"/>
                  </a:cubicBezTo>
                  <a:cubicBezTo>
                    <a:pt x="74701" y="6388"/>
                    <a:pt x="149390" y="12764"/>
                    <a:pt x="189026" y="16408"/>
                  </a:cubicBezTo>
                  <a:cubicBezTo>
                    <a:pt x="228651" y="20041"/>
                    <a:pt x="233197" y="20955"/>
                    <a:pt x="239128" y="19596"/>
                  </a:cubicBezTo>
                  <a:cubicBezTo>
                    <a:pt x="245046" y="18224"/>
                    <a:pt x="252336" y="14579"/>
                    <a:pt x="259626" y="12764"/>
                  </a:cubicBezTo>
                  <a:cubicBezTo>
                    <a:pt x="266903" y="10935"/>
                    <a:pt x="274193" y="10935"/>
                    <a:pt x="281025" y="13665"/>
                  </a:cubicBezTo>
                  <a:cubicBezTo>
                    <a:pt x="287858" y="16408"/>
                    <a:pt x="294233" y="21869"/>
                    <a:pt x="299250" y="22783"/>
                  </a:cubicBezTo>
                  <a:cubicBezTo>
                    <a:pt x="304254" y="23685"/>
                    <a:pt x="307899" y="20041"/>
                    <a:pt x="312458" y="18224"/>
                  </a:cubicBezTo>
                  <a:cubicBezTo>
                    <a:pt x="317004" y="16409"/>
                    <a:pt x="322478" y="16409"/>
                    <a:pt x="325208" y="16409"/>
                  </a:cubicBezTo>
                  <a:cubicBezTo>
                    <a:pt x="327939" y="16409"/>
                    <a:pt x="327939" y="16409"/>
                    <a:pt x="327939" y="1640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3" name="Shape 2154">
              <a:extLst>
                <a:ext uri="{FF2B5EF4-FFF2-40B4-BE49-F238E27FC236}">
                  <a16:creationId xmlns:a16="http://schemas.microsoft.com/office/drawing/2014/main" id="{F0B546DE-AFC6-486B-9950-9D8EF24B72EA}"/>
                </a:ext>
              </a:extLst>
            </p:cNvPr>
            <p:cNvSpPr/>
            <p:nvPr/>
          </p:nvSpPr>
          <p:spPr>
            <a:xfrm>
              <a:off x="2393899" y="620357"/>
              <a:ext cx="237770" cy="136652"/>
            </a:xfrm>
            <a:custGeom>
              <a:avLst/>
              <a:gdLst/>
              <a:ahLst/>
              <a:cxnLst/>
              <a:rect l="0" t="0" r="0" b="0"/>
              <a:pathLst>
                <a:path w="237770" h="136652">
                  <a:moveTo>
                    <a:pt x="0" y="0"/>
                  </a:moveTo>
                  <a:cubicBezTo>
                    <a:pt x="0" y="0"/>
                    <a:pt x="0" y="0"/>
                    <a:pt x="1829" y="1372"/>
                  </a:cubicBezTo>
                  <a:cubicBezTo>
                    <a:pt x="3645" y="2743"/>
                    <a:pt x="7289" y="5474"/>
                    <a:pt x="11392" y="6375"/>
                  </a:cubicBezTo>
                  <a:cubicBezTo>
                    <a:pt x="15494" y="7290"/>
                    <a:pt x="20041" y="6375"/>
                    <a:pt x="23228" y="8204"/>
                  </a:cubicBezTo>
                  <a:cubicBezTo>
                    <a:pt x="26416" y="10020"/>
                    <a:pt x="28245" y="14579"/>
                    <a:pt x="31433" y="15951"/>
                  </a:cubicBezTo>
                  <a:cubicBezTo>
                    <a:pt x="34620" y="17310"/>
                    <a:pt x="39180" y="15494"/>
                    <a:pt x="43726" y="15951"/>
                  </a:cubicBezTo>
                  <a:cubicBezTo>
                    <a:pt x="48285" y="16396"/>
                    <a:pt x="52845" y="19139"/>
                    <a:pt x="56033" y="23685"/>
                  </a:cubicBezTo>
                  <a:cubicBezTo>
                    <a:pt x="59220" y="28245"/>
                    <a:pt x="61037" y="34620"/>
                    <a:pt x="66053" y="39637"/>
                  </a:cubicBezTo>
                  <a:cubicBezTo>
                    <a:pt x="71057" y="44640"/>
                    <a:pt x="79261" y="48285"/>
                    <a:pt x="86094" y="52388"/>
                  </a:cubicBezTo>
                  <a:cubicBezTo>
                    <a:pt x="92926" y="56490"/>
                    <a:pt x="98387" y="61036"/>
                    <a:pt x="103848" y="61950"/>
                  </a:cubicBezTo>
                  <a:cubicBezTo>
                    <a:pt x="109322" y="62865"/>
                    <a:pt x="114783" y="60122"/>
                    <a:pt x="121158" y="59220"/>
                  </a:cubicBezTo>
                  <a:cubicBezTo>
                    <a:pt x="127533" y="58305"/>
                    <a:pt x="134824" y="59220"/>
                    <a:pt x="142570" y="59677"/>
                  </a:cubicBezTo>
                  <a:cubicBezTo>
                    <a:pt x="150317" y="60122"/>
                    <a:pt x="158509" y="60122"/>
                    <a:pt x="168072" y="61493"/>
                  </a:cubicBezTo>
                  <a:cubicBezTo>
                    <a:pt x="177648" y="62865"/>
                    <a:pt x="188570" y="65595"/>
                    <a:pt x="194044" y="69240"/>
                  </a:cubicBezTo>
                  <a:cubicBezTo>
                    <a:pt x="199504" y="72885"/>
                    <a:pt x="199504" y="77432"/>
                    <a:pt x="200419" y="84265"/>
                  </a:cubicBezTo>
                  <a:cubicBezTo>
                    <a:pt x="201321" y="91097"/>
                    <a:pt x="203149" y="100216"/>
                    <a:pt x="205880" y="106591"/>
                  </a:cubicBezTo>
                  <a:cubicBezTo>
                    <a:pt x="208610" y="112966"/>
                    <a:pt x="212255" y="116611"/>
                    <a:pt x="217729" y="121158"/>
                  </a:cubicBezTo>
                  <a:cubicBezTo>
                    <a:pt x="223189" y="125717"/>
                    <a:pt x="230480" y="131178"/>
                    <a:pt x="234125" y="133921"/>
                  </a:cubicBezTo>
                  <a:cubicBezTo>
                    <a:pt x="237770" y="136652"/>
                    <a:pt x="237770" y="136652"/>
                    <a:pt x="237770" y="13665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4" name="Shape 2155">
              <a:extLst>
                <a:ext uri="{FF2B5EF4-FFF2-40B4-BE49-F238E27FC236}">
                  <a16:creationId xmlns:a16="http://schemas.microsoft.com/office/drawing/2014/main" id="{571FB367-7B61-46DD-AD10-483A977C77C5}"/>
                </a:ext>
              </a:extLst>
            </p:cNvPr>
            <p:cNvSpPr/>
            <p:nvPr/>
          </p:nvSpPr>
          <p:spPr>
            <a:xfrm>
              <a:off x="2011299" y="142113"/>
              <a:ext cx="24600" cy="448183"/>
            </a:xfrm>
            <a:custGeom>
              <a:avLst/>
              <a:gdLst/>
              <a:ahLst/>
              <a:cxnLst/>
              <a:rect l="0" t="0" r="0" b="0"/>
              <a:pathLst>
                <a:path w="24600" h="448183">
                  <a:moveTo>
                    <a:pt x="0" y="0"/>
                  </a:moveTo>
                  <a:lnTo>
                    <a:pt x="24600" y="448183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5" name="Shape 2156">
              <a:extLst>
                <a:ext uri="{FF2B5EF4-FFF2-40B4-BE49-F238E27FC236}">
                  <a16:creationId xmlns:a16="http://schemas.microsoft.com/office/drawing/2014/main" id="{B0A96EBE-EB07-429E-863B-93B837F4D26E}"/>
                </a:ext>
              </a:extLst>
            </p:cNvPr>
            <p:cNvSpPr/>
            <p:nvPr/>
          </p:nvSpPr>
          <p:spPr>
            <a:xfrm>
              <a:off x="2025650" y="404470"/>
              <a:ext cx="375768" cy="0"/>
            </a:xfrm>
            <a:custGeom>
              <a:avLst/>
              <a:gdLst/>
              <a:ahLst/>
              <a:cxnLst/>
              <a:rect l="0" t="0" r="0" b="0"/>
              <a:pathLst>
                <a:path w="375768">
                  <a:moveTo>
                    <a:pt x="3757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6" name="Shape 2157">
              <a:extLst>
                <a:ext uri="{FF2B5EF4-FFF2-40B4-BE49-F238E27FC236}">
                  <a16:creationId xmlns:a16="http://schemas.microsoft.com/office/drawing/2014/main" id="{B3FDA30E-CEA0-41AD-98DB-7822FC1F1FBD}"/>
                </a:ext>
              </a:extLst>
            </p:cNvPr>
            <p:cNvSpPr/>
            <p:nvPr/>
          </p:nvSpPr>
          <p:spPr>
            <a:xfrm>
              <a:off x="0" y="12"/>
              <a:ext cx="1090423" cy="782510"/>
            </a:xfrm>
            <a:custGeom>
              <a:avLst/>
              <a:gdLst/>
              <a:ahLst/>
              <a:cxnLst/>
              <a:rect l="0" t="0" r="0" b="0"/>
              <a:pathLst>
                <a:path w="1090423" h="782510">
                  <a:moveTo>
                    <a:pt x="491008" y="45085"/>
                  </a:moveTo>
                  <a:cubicBezTo>
                    <a:pt x="483718" y="48273"/>
                    <a:pt x="472783" y="50101"/>
                    <a:pt x="459118" y="53289"/>
                  </a:cubicBezTo>
                  <a:cubicBezTo>
                    <a:pt x="445465" y="56477"/>
                    <a:pt x="429057" y="61036"/>
                    <a:pt x="416764" y="73330"/>
                  </a:cubicBezTo>
                  <a:cubicBezTo>
                    <a:pt x="404470" y="85623"/>
                    <a:pt x="396266" y="105664"/>
                    <a:pt x="393992" y="117971"/>
                  </a:cubicBezTo>
                  <a:cubicBezTo>
                    <a:pt x="391719" y="130264"/>
                    <a:pt x="395351" y="134824"/>
                    <a:pt x="397180" y="137096"/>
                  </a:cubicBezTo>
                  <a:cubicBezTo>
                    <a:pt x="398996" y="139369"/>
                    <a:pt x="398996" y="139369"/>
                    <a:pt x="389890" y="139369"/>
                  </a:cubicBezTo>
                  <a:cubicBezTo>
                    <a:pt x="380785" y="139369"/>
                    <a:pt x="362560" y="139369"/>
                    <a:pt x="353454" y="139369"/>
                  </a:cubicBezTo>
                  <a:cubicBezTo>
                    <a:pt x="344348" y="139369"/>
                    <a:pt x="344348" y="139369"/>
                    <a:pt x="344348" y="135725"/>
                  </a:cubicBezTo>
                  <a:cubicBezTo>
                    <a:pt x="344348" y="132080"/>
                    <a:pt x="344348" y="124803"/>
                    <a:pt x="335687" y="118414"/>
                  </a:cubicBezTo>
                  <a:cubicBezTo>
                    <a:pt x="327037" y="112039"/>
                    <a:pt x="309728" y="106578"/>
                    <a:pt x="295605" y="102019"/>
                  </a:cubicBezTo>
                  <a:cubicBezTo>
                    <a:pt x="281483" y="97472"/>
                    <a:pt x="270561" y="93827"/>
                    <a:pt x="256895" y="98831"/>
                  </a:cubicBezTo>
                  <a:cubicBezTo>
                    <a:pt x="243231" y="103848"/>
                    <a:pt x="226835" y="117513"/>
                    <a:pt x="214529" y="132994"/>
                  </a:cubicBezTo>
                  <a:cubicBezTo>
                    <a:pt x="202235" y="148488"/>
                    <a:pt x="194031" y="165786"/>
                    <a:pt x="186296" y="180365"/>
                  </a:cubicBezTo>
                  <a:cubicBezTo>
                    <a:pt x="178550" y="194945"/>
                    <a:pt x="171260" y="206781"/>
                    <a:pt x="160324" y="217258"/>
                  </a:cubicBezTo>
                  <a:cubicBezTo>
                    <a:pt x="149403" y="227736"/>
                    <a:pt x="134824" y="236842"/>
                    <a:pt x="120244" y="247319"/>
                  </a:cubicBezTo>
                  <a:cubicBezTo>
                    <a:pt x="105676" y="257797"/>
                    <a:pt x="91098" y="269634"/>
                    <a:pt x="80620" y="277838"/>
                  </a:cubicBezTo>
                  <a:cubicBezTo>
                    <a:pt x="70142" y="286042"/>
                    <a:pt x="63767" y="290588"/>
                    <a:pt x="54661" y="297421"/>
                  </a:cubicBezTo>
                  <a:cubicBezTo>
                    <a:pt x="45542" y="304254"/>
                    <a:pt x="33706" y="313360"/>
                    <a:pt x="24143" y="323392"/>
                  </a:cubicBezTo>
                  <a:cubicBezTo>
                    <a:pt x="14580" y="333413"/>
                    <a:pt x="7289" y="344335"/>
                    <a:pt x="3646" y="356641"/>
                  </a:cubicBezTo>
                  <a:cubicBezTo>
                    <a:pt x="0" y="368935"/>
                    <a:pt x="0" y="382600"/>
                    <a:pt x="914" y="396722"/>
                  </a:cubicBezTo>
                  <a:cubicBezTo>
                    <a:pt x="1816" y="410832"/>
                    <a:pt x="3646" y="425412"/>
                    <a:pt x="8649" y="436346"/>
                  </a:cubicBezTo>
                  <a:cubicBezTo>
                    <a:pt x="13665" y="447281"/>
                    <a:pt x="21869" y="454558"/>
                    <a:pt x="29604" y="466407"/>
                  </a:cubicBezTo>
                  <a:cubicBezTo>
                    <a:pt x="37351" y="478243"/>
                    <a:pt x="44641" y="494652"/>
                    <a:pt x="52374" y="507403"/>
                  </a:cubicBezTo>
                  <a:cubicBezTo>
                    <a:pt x="60122" y="520154"/>
                    <a:pt x="68326" y="529260"/>
                    <a:pt x="76518" y="541566"/>
                  </a:cubicBezTo>
                  <a:cubicBezTo>
                    <a:pt x="84722" y="553859"/>
                    <a:pt x="92914" y="569341"/>
                    <a:pt x="100203" y="584378"/>
                  </a:cubicBezTo>
                  <a:cubicBezTo>
                    <a:pt x="107493" y="599401"/>
                    <a:pt x="113868" y="613981"/>
                    <a:pt x="118885" y="624916"/>
                  </a:cubicBezTo>
                  <a:cubicBezTo>
                    <a:pt x="123889" y="635850"/>
                    <a:pt x="127533" y="643127"/>
                    <a:pt x="126619" y="650875"/>
                  </a:cubicBezTo>
                  <a:cubicBezTo>
                    <a:pt x="125717" y="658621"/>
                    <a:pt x="120244" y="666813"/>
                    <a:pt x="115698" y="672287"/>
                  </a:cubicBezTo>
                  <a:cubicBezTo>
                    <a:pt x="111137" y="677748"/>
                    <a:pt x="107493" y="680479"/>
                    <a:pt x="106579" y="683209"/>
                  </a:cubicBezTo>
                  <a:cubicBezTo>
                    <a:pt x="105676" y="685952"/>
                    <a:pt x="107493" y="688683"/>
                    <a:pt x="114326" y="691413"/>
                  </a:cubicBezTo>
                  <a:cubicBezTo>
                    <a:pt x="121158" y="694143"/>
                    <a:pt x="132994" y="696874"/>
                    <a:pt x="145301" y="696430"/>
                  </a:cubicBezTo>
                  <a:cubicBezTo>
                    <a:pt x="157594" y="695972"/>
                    <a:pt x="170345" y="692328"/>
                    <a:pt x="179006" y="689140"/>
                  </a:cubicBezTo>
                  <a:cubicBezTo>
                    <a:pt x="187655" y="685952"/>
                    <a:pt x="192215" y="683209"/>
                    <a:pt x="203150" y="676834"/>
                  </a:cubicBezTo>
                  <a:cubicBezTo>
                    <a:pt x="214071" y="670458"/>
                    <a:pt x="231381" y="660438"/>
                    <a:pt x="244589" y="654519"/>
                  </a:cubicBezTo>
                  <a:cubicBezTo>
                    <a:pt x="257797" y="648602"/>
                    <a:pt x="266916" y="646773"/>
                    <a:pt x="276022" y="645414"/>
                  </a:cubicBezTo>
                  <a:cubicBezTo>
                    <a:pt x="285128" y="644042"/>
                    <a:pt x="294246" y="643127"/>
                    <a:pt x="303352" y="639940"/>
                  </a:cubicBezTo>
                  <a:cubicBezTo>
                    <a:pt x="312458" y="636752"/>
                    <a:pt x="321564" y="631291"/>
                    <a:pt x="333413" y="624459"/>
                  </a:cubicBezTo>
                  <a:cubicBezTo>
                    <a:pt x="345249" y="617626"/>
                    <a:pt x="359829" y="609422"/>
                    <a:pt x="375310" y="601231"/>
                  </a:cubicBezTo>
                  <a:cubicBezTo>
                    <a:pt x="390804" y="593027"/>
                    <a:pt x="407200" y="584835"/>
                    <a:pt x="419036" y="578002"/>
                  </a:cubicBezTo>
                  <a:cubicBezTo>
                    <a:pt x="430885" y="571170"/>
                    <a:pt x="438176" y="565696"/>
                    <a:pt x="451841" y="562508"/>
                  </a:cubicBezTo>
                  <a:cubicBezTo>
                    <a:pt x="465506" y="559321"/>
                    <a:pt x="485546" y="558419"/>
                    <a:pt x="501942" y="557962"/>
                  </a:cubicBezTo>
                  <a:cubicBezTo>
                    <a:pt x="518338" y="557505"/>
                    <a:pt x="531089" y="557505"/>
                    <a:pt x="545211" y="560693"/>
                  </a:cubicBezTo>
                  <a:cubicBezTo>
                    <a:pt x="559333" y="563880"/>
                    <a:pt x="574815" y="570256"/>
                    <a:pt x="588480" y="579361"/>
                  </a:cubicBezTo>
                  <a:cubicBezTo>
                    <a:pt x="602145" y="588480"/>
                    <a:pt x="613981" y="600316"/>
                    <a:pt x="623557" y="613982"/>
                  </a:cubicBezTo>
                  <a:cubicBezTo>
                    <a:pt x="633120" y="627647"/>
                    <a:pt x="640410" y="643128"/>
                    <a:pt x="645414" y="653149"/>
                  </a:cubicBezTo>
                  <a:cubicBezTo>
                    <a:pt x="650431" y="663168"/>
                    <a:pt x="653161" y="667728"/>
                    <a:pt x="654521" y="670001"/>
                  </a:cubicBezTo>
                  <a:cubicBezTo>
                    <a:pt x="655891" y="672287"/>
                    <a:pt x="655891" y="672287"/>
                    <a:pt x="658165" y="668643"/>
                  </a:cubicBezTo>
                  <a:cubicBezTo>
                    <a:pt x="660451" y="664997"/>
                    <a:pt x="664997" y="657708"/>
                    <a:pt x="670472" y="648602"/>
                  </a:cubicBezTo>
                  <a:cubicBezTo>
                    <a:pt x="675932" y="639483"/>
                    <a:pt x="682308" y="628561"/>
                    <a:pt x="685953" y="622186"/>
                  </a:cubicBezTo>
                  <a:cubicBezTo>
                    <a:pt x="689597" y="615810"/>
                    <a:pt x="690512" y="613982"/>
                    <a:pt x="691414" y="613524"/>
                  </a:cubicBezTo>
                  <a:cubicBezTo>
                    <a:pt x="692328" y="613067"/>
                    <a:pt x="693242" y="613982"/>
                    <a:pt x="695058" y="618084"/>
                  </a:cubicBezTo>
                  <a:cubicBezTo>
                    <a:pt x="696887" y="622186"/>
                    <a:pt x="699618" y="629463"/>
                    <a:pt x="701434" y="637667"/>
                  </a:cubicBezTo>
                  <a:cubicBezTo>
                    <a:pt x="703263" y="645871"/>
                    <a:pt x="704176" y="654977"/>
                    <a:pt x="707365" y="665455"/>
                  </a:cubicBezTo>
                  <a:cubicBezTo>
                    <a:pt x="710552" y="675932"/>
                    <a:pt x="716014" y="687769"/>
                    <a:pt x="721475" y="699617"/>
                  </a:cubicBezTo>
                  <a:cubicBezTo>
                    <a:pt x="726948" y="711454"/>
                    <a:pt x="732409" y="723303"/>
                    <a:pt x="739699" y="731952"/>
                  </a:cubicBezTo>
                  <a:cubicBezTo>
                    <a:pt x="746989" y="740601"/>
                    <a:pt x="756095" y="746074"/>
                    <a:pt x="767487" y="751993"/>
                  </a:cubicBezTo>
                  <a:cubicBezTo>
                    <a:pt x="778866" y="757911"/>
                    <a:pt x="792531" y="764286"/>
                    <a:pt x="802094" y="768845"/>
                  </a:cubicBezTo>
                  <a:cubicBezTo>
                    <a:pt x="811670" y="773405"/>
                    <a:pt x="817131" y="776135"/>
                    <a:pt x="824878" y="774764"/>
                  </a:cubicBezTo>
                  <a:cubicBezTo>
                    <a:pt x="832612" y="773405"/>
                    <a:pt x="842632" y="767931"/>
                    <a:pt x="852653" y="768845"/>
                  </a:cubicBezTo>
                  <a:cubicBezTo>
                    <a:pt x="862673" y="769760"/>
                    <a:pt x="872693" y="777050"/>
                    <a:pt x="883171" y="779780"/>
                  </a:cubicBezTo>
                  <a:cubicBezTo>
                    <a:pt x="893649" y="782510"/>
                    <a:pt x="904583" y="780695"/>
                    <a:pt x="915974" y="777050"/>
                  </a:cubicBezTo>
                  <a:cubicBezTo>
                    <a:pt x="927354" y="773405"/>
                    <a:pt x="939203" y="767931"/>
                    <a:pt x="951040" y="765201"/>
                  </a:cubicBezTo>
                  <a:cubicBezTo>
                    <a:pt x="962889" y="762470"/>
                    <a:pt x="974725" y="762470"/>
                    <a:pt x="982473" y="762013"/>
                  </a:cubicBezTo>
                  <a:cubicBezTo>
                    <a:pt x="990219" y="761555"/>
                    <a:pt x="993852" y="760641"/>
                    <a:pt x="997497" y="755180"/>
                  </a:cubicBezTo>
                  <a:cubicBezTo>
                    <a:pt x="1001141" y="749719"/>
                    <a:pt x="1004786" y="739699"/>
                    <a:pt x="1008888" y="728764"/>
                  </a:cubicBezTo>
                  <a:cubicBezTo>
                    <a:pt x="1012990" y="717829"/>
                    <a:pt x="1017537" y="705993"/>
                    <a:pt x="1023010" y="692785"/>
                  </a:cubicBezTo>
                  <a:cubicBezTo>
                    <a:pt x="1028471" y="679577"/>
                    <a:pt x="1034847" y="664997"/>
                    <a:pt x="1042594" y="648145"/>
                  </a:cubicBezTo>
                  <a:cubicBezTo>
                    <a:pt x="1050341" y="631291"/>
                    <a:pt x="1059447" y="612165"/>
                    <a:pt x="1066737" y="597129"/>
                  </a:cubicBezTo>
                  <a:cubicBezTo>
                    <a:pt x="1074027" y="582104"/>
                    <a:pt x="1079487" y="571170"/>
                    <a:pt x="1083589" y="554317"/>
                  </a:cubicBezTo>
                  <a:cubicBezTo>
                    <a:pt x="1087691" y="537464"/>
                    <a:pt x="1090423" y="514693"/>
                    <a:pt x="1090423" y="494195"/>
                  </a:cubicBezTo>
                  <a:cubicBezTo>
                    <a:pt x="1090423" y="473697"/>
                    <a:pt x="1087691" y="455473"/>
                    <a:pt x="1083589" y="439991"/>
                  </a:cubicBezTo>
                  <a:cubicBezTo>
                    <a:pt x="1079487" y="424498"/>
                    <a:pt x="1074027" y="411747"/>
                    <a:pt x="1068553" y="400812"/>
                  </a:cubicBezTo>
                  <a:cubicBezTo>
                    <a:pt x="1063092" y="389890"/>
                    <a:pt x="1057618" y="380771"/>
                    <a:pt x="1050341" y="372123"/>
                  </a:cubicBezTo>
                  <a:cubicBezTo>
                    <a:pt x="1043051" y="363474"/>
                    <a:pt x="1033945" y="355270"/>
                    <a:pt x="1018908" y="343878"/>
                  </a:cubicBezTo>
                  <a:cubicBezTo>
                    <a:pt x="1003871" y="332499"/>
                    <a:pt x="982929" y="317919"/>
                    <a:pt x="968807" y="303797"/>
                  </a:cubicBezTo>
                  <a:cubicBezTo>
                    <a:pt x="954684" y="289687"/>
                    <a:pt x="947395" y="276022"/>
                    <a:pt x="938746" y="260528"/>
                  </a:cubicBezTo>
                  <a:cubicBezTo>
                    <a:pt x="930085" y="245047"/>
                    <a:pt x="920064" y="227736"/>
                    <a:pt x="913689" y="209512"/>
                  </a:cubicBezTo>
                  <a:cubicBezTo>
                    <a:pt x="907314" y="191300"/>
                    <a:pt x="904583" y="172161"/>
                    <a:pt x="901395" y="153492"/>
                  </a:cubicBezTo>
                  <a:cubicBezTo>
                    <a:pt x="898208" y="134824"/>
                    <a:pt x="894562" y="116599"/>
                    <a:pt x="886816" y="111137"/>
                  </a:cubicBezTo>
                  <a:cubicBezTo>
                    <a:pt x="879081" y="105664"/>
                    <a:pt x="867232" y="112954"/>
                    <a:pt x="859041" y="101562"/>
                  </a:cubicBezTo>
                  <a:cubicBezTo>
                    <a:pt x="850836" y="90182"/>
                    <a:pt x="846277" y="60122"/>
                    <a:pt x="842188" y="38253"/>
                  </a:cubicBezTo>
                  <a:cubicBezTo>
                    <a:pt x="838086" y="16396"/>
                    <a:pt x="834441" y="2730"/>
                    <a:pt x="831711" y="1359"/>
                  </a:cubicBezTo>
                  <a:cubicBezTo>
                    <a:pt x="828967" y="0"/>
                    <a:pt x="827151" y="10922"/>
                    <a:pt x="824878" y="18669"/>
                  </a:cubicBezTo>
                  <a:cubicBezTo>
                    <a:pt x="822592" y="26416"/>
                    <a:pt x="819862" y="30962"/>
                    <a:pt x="816673" y="40081"/>
                  </a:cubicBezTo>
                  <a:cubicBezTo>
                    <a:pt x="813486" y="49187"/>
                    <a:pt x="809841" y="62852"/>
                    <a:pt x="806196" y="75603"/>
                  </a:cubicBezTo>
                  <a:cubicBezTo>
                    <a:pt x="802552" y="88354"/>
                    <a:pt x="798906" y="100203"/>
                    <a:pt x="794817" y="116599"/>
                  </a:cubicBezTo>
                  <a:cubicBezTo>
                    <a:pt x="790715" y="132994"/>
                    <a:pt x="786156" y="153949"/>
                    <a:pt x="783425" y="166700"/>
                  </a:cubicBezTo>
                  <a:cubicBezTo>
                    <a:pt x="780694" y="179451"/>
                    <a:pt x="779780" y="184010"/>
                    <a:pt x="776592" y="189929"/>
                  </a:cubicBezTo>
                  <a:cubicBezTo>
                    <a:pt x="773405" y="195847"/>
                    <a:pt x="767944" y="203136"/>
                    <a:pt x="762471" y="208610"/>
                  </a:cubicBezTo>
                  <a:cubicBezTo>
                    <a:pt x="757009" y="214071"/>
                    <a:pt x="751548" y="217716"/>
                    <a:pt x="745617" y="218630"/>
                  </a:cubicBezTo>
                  <a:cubicBezTo>
                    <a:pt x="739699" y="219532"/>
                    <a:pt x="733323" y="217716"/>
                    <a:pt x="725577" y="214528"/>
                  </a:cubicBezTo>
                  <a:cubicBezTo>
                    <a:pt x="717842" y="211341"/>
                    <a:pt x="708723" y="206781"/>
                    <a:pt x="685495" y="193117"/>
                  </a:cubicBezTo>
                  <a:cubicBezTo>
                    <a:pt x="662267" y="179451"/>
                    <a:pt x="624916" y="156680"/>
                    <a:pt x="606248" y="145288"/>
                  </a:cubicBezTo>
                  <a:cubicBezTo>
                    <a:pt x="587566" y="133909"/>
                    <a:pt x="587566" y="133909"/>
                    <a:pt x="594398" y="128435"/>
                  </a:cubicBezTo>
                  <a:cubicBezTo>
                    <a:pt x="601231" y="122974"/>
                    <a:pt x="614896" y="112039"/>
                    <a:pt x="623100" y="103391"/>
                  </a:cubicBezTo>
                  <a:cubicBezTo>
                    <a:pt x="631292" y="94742"/>
                    <a:pt x="634023" y="88354"/>
                    <a:pt x="639496" y="82436"/>
                  </a:cubicBezTo>
                  <a:cubicBezTo>
                    <a:pt x="644957" y="76517"/>
                    <a:pt x="653161" y="71056"/>
                    <a:pt x="658165" y="65583"/>
                  </a:cubicBezTo>
                  <a:cubicBezTo>
                    <a:pt x="663181" y="60122"/>
                    <a:pt x="664997" y="54648"/>
                    <a:pt x="663639" y="52375"/>
                  </a:cubicBezTo>
                  <a:cubicBezTo>
                    <a:pt x="662267" y="50101"/>
                    <a:pt x="657708" y="51003"/>
                    <a:pt x="643141" y="51917"/>
                  </a:cubicBezTo>
                  <a:cubicBezTo>
                    <a:pt x="628562" y="52832"/>
                    <a:pt x="603962" y="53746"/>
                    <a:pt x="584378" y="51460"/>
                  </a:cubicBezTo>
                  <a:cubicBezTo>
                    <a:pt x="564794" y="49187"/>
                    <a:pt x="550215" y="43726"/>
                    <a:pt x="537921" y="40081"/>
                  </a:cubicBezTo>
                  <a:cubicBezTo>
                    <a:pt x="525628" y="36436"/>
                    <a:pt x="515607" y="34608"/>
                    <a:pt x="508774" y="35979"/>
                  </a:cubicBezTo>
                  <a:cubicBezTo>
                    <a:pt x="501942" y="37351"/>
                    <a:pt x="498298" y="41897"/>
                    <a:pt x="491008" y="4508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7" name="Shape 2158">
              <a:extLst>
                <a:ext uri="{FF2B5EF4-FFF2-40B4-BE49-F238E27FC236}">
                  <a16:creationId xmlns:a16="http://schemas.microsoft.com/office/drawing/2014/main" id="{29D71650-542C-464E-BA18-EC6C0A4C4D4E}"/>
                </a:ext>
              </a:extLst>
            </p:cNvPr>
            <p:cNvSpPr/>
            <p:nvPr/>
          </p:nvSpPr>
          <p:spPr>
            <a:xfrm>
              <a:off x="818502" y="829894"/>
              <a:ext cx="93828" cy="81534"/>
            </a:xfrm>
            <a:custGeom>
              <a:avLst/>
              <a:gdLst/>
              <a:ahLst/>
              <a:cxnLst/>
              <a:rect l="0" t="0" r="0" b="0"/>
              <a:pathLst>
                <a:path w="93828" h="81534">
                  <a:moveTo>
                    <a:pt x="3188" y="229"/>
                  </a:moveTo>
                  <a:cubicBezTo>
                    <a:pt x="0" y="457"/>
                    <a:pt x="0" y="4102"/>
                    <a:pt x="1131" y="12522"/>
                  </a:cubicBezTo>
                  <a:cubicBezTo>
                    <a:pt x="2274" y="20955"/>
                    <a:pt x="4547" y="34163"/>
                    <a:pt x="7506" y="43040"/>
                  </a:cubicBezTo>
                  <a:cubicBezTo>
                    <a:pt x="10478" y="51917"/>
                    <a:pt x="14110" y="56477"/>
                    <a:pt x="17755" y="60808"/>
                  </a:cubicBezTo>
                  <a:cubicBezTo>
                    <a:pt x="21399" y="65125"/>
                    <a:pt x="25045" y="69228"/>
                    <a:pt x="28690" y="72644"/>
                  </a:cubicBezTo>
                  <a:cubicBezTo>
                    <a:pt x="32334" y="76060"/>
                    <a:pt x="35979" y="78791"/>
                    <a:pt x="39395" y="80162"/>
                  </a:cubicBezTo>
                  <a:cubicBezTo>
                    <a:pt x="42812" y="81534"/>
                    <a:pt x="46000" y="81534"/>
                    <a:pt x="50102" y="80162"/>
                  </a:cubicBezTo>
                  <a:cubicBezTo>
                    <a:pt x="54204" y="78791"/>
                    <a:pt x="59208" y="76060"/>
                    <a:pt x="63081" y="73787"/>
                  </a:cubicBezTo>
                  <a:cubicBezTo>
                    <a:pt x="66955" y="71514"/>
                    <a:pt x="69685" y="69685"/>
                    <a:pt x="72644" y="69685"/>
                  </a:cubicBezTo>
                  <a:cubicBezTo>
                    <a:pt x="75604" y="69685"/>
                    <a:pt x="78791" y="71514"/>
                    <a:pt x="80849" y="70142"/>
                  </a:cubicBezTo>
                  <a:cubicBezTo>
                    <a:pt x="82893" y="68770"/>
                    <a:pt x="83808" y="64224"/>
                    <a:pt x="84493" y="59893"/>
                  </a:cubicBezTo>
                  <a:cubicBezTo>
                    <a:pt x="85166" y="55563"/>
                    <a:pt x="85624" y="51473"/>
                    <a:pt x="86995" y="45314"/>
                  </a:cubicBezTo>
                  <a:cubicBezTo>
                    <a:pt x="88354" y="39167"/>
                    <a:pt x="90640" y="30975"/>
                    <a:pt x="91770" y="23914"/>
                  </a:cubicBezTo>
                  <a:cubicBezTo>
                    <a:pt x="92914" y="16853"/>
                    <a:pt x="92914" y="10935"/>
                    <a:pt x="93142" y="8191"/>
                  </a:cubicBezTo>
                  <a:cubicBezTo>
                    <a:pt x="93370" y="5461"/>
                    <a:pt x="93828" y="5918"/>
                    <a:pt x="91098" y="5918"/>
                  </a:cubicBezTo>
                  <a:cubicBezTo>
                    <a:pt x="88354" y="5918"/>
                    <a:pt x="82436" y="5461"/>
                    <a:pt x="78334" y="6147"/>
                  </a:cubicBezTo>
                  <a:cubicBezTo>
                    <a:pt x="74244" y="6833"/>
                    <a:pt x="71958" y="8649"/>
                    <a:pt x="68771" y="9792"/>
                  </a:cubicBezTo>
                  <a:cubicBezTo>
                    <a:pt x="65583" y="10935"/>
                    <a:pt x="61481" y="11379"/>
                    <a:pt x="56249" y="12065"/>
                  </a:cubicBezTo>
                  <a:cubicBezTo>
                    <a:pt x="51004" y="12751"/>
                    <a:pt x="44628" y="13665"/>
                    <a:pt x="38253" y="12751"/>
                  </a:cubicBezTo>
                  <a:cubicBezTo>
                    <a:pt x="31877" y="11836"/>
                    <a:pt x="25502" y="9106"/>
                    <a:pt x="19127" y="6147"/>
                  </a:cubicBezTo>
                  <a:cubicBezTo>
                    <a:pt x="12751" y="3188"/>
                    <a:pt x="6376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8" name="Shape 2159">
              <a:extLst>
                <a:ext uri="{FF2B5EF4-FFF2-40B4-BE49-F238E27FC236}">
                  <a16:creationId xmlns:a16="http://schemas.microsoft.com/office/drawing/2014/main" id="{7AA70EFC-63BF-4AFE-91E8-B450B712631D}"/>
                </a:ext>
              </a:extLst>
            </p:cNvPr>
            <p:cNvSpPr/>
            <p:nvPr/>
          </p:nvSpPr>
          <p:spPr>
            <a:xfrm>
              <a:off x="750177" y="404469"/>
              <a:ext cx="14350" cy="336829"/>
            </a:xfrm>
            <a:custGeom>
              <a:avLst/>
              <a:gdLst/>
              <a:ahLst/>
              <a:cxnLst/>
              <a:rect l="0" t="0" r="0" b="0"/>
              <a:pathLst>
                <a:path w="14350" h="336829">
                  <a:moveTo>
                    <a:pt x="0" y="336829"/>
                  </a:moveTo>
                  <a:lnTo>
                    <a:pt x="143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9" name="Shape 2160">
              <a:extLst>
                <a:ext uri="{FF2B5EF4-FFF2-40B4-BE49-F238E27FC236}">
                  <a16:creationId xmlns:a16="http://schemas.microsoft.com/office/drawing/2014/main" id="{ECB5C365-9AD9-4EF7-B7AC-89B947C58A9B}"/>
                </a:ext>
              </a:extLst>
            </p:cNvPr>
            <p:cNvSpPr/>
            <p:nvPr/>
          </p:nvSpPr>
          <p:spPr>
            <a:xfrm>
              <a:off x="675018" y="188582"/>
              <a:ext cx="2731" cy="215888"/>
            </a:xfrm>
            <a:custGeom>
              <a:avLst/>
              <a:gdLst/>
              <a:ahLst/>
              <a:cxnLst/>
              <a:rect l="0" t="0" r="0" b="0"/>
              <a:pathLst>
                <a:path w="2731" h="215888">
                  <a:moveTo>
                    <a:pt x="0" y="215888"/>
                  </a:moveTo>
                  <a:lnTo>
                    <a:pt x="273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0" name="Shape 2161">
              <a:extLst>
                <a:ext uri="{FF2B5EF4-FFF2-40B4-BE49-F238E27FC236}">
                  <a16:creationId xmlns:a16="http://schemas.microsoft.com/office/drawing/2014/main" id="{2160204F-6AA9-483A-9B1A-3A2F75F87E22}"/>
                </a:ext>
              </a:extLst>
            </p:cNvPr>
            <p:cNvSpPr/>
            <p:nvPr/>
          </p:nvSpPr>
          <p:spPr>
            <a:xfrm>
              <a:off x="762471" y="475525"/>
              <a:ext cx="327952" cy="23685"/>
            </a:xfrm>
            <a:custGeom>
              <a:avLst/>
              <a:gdLst/>
              <a:ahLst/>
              <a:cxnLst/>
              <a:rect l="0" t="0" r="0" b="0"/>
              <a:pathLst>
                <a:path w="327952" h="23685">
                  <a:moveTo>
                    <a:pt x="0" y="0"/>
                  </a:moveTo>
                  <a:cubicBezTo>
                    <a:pt x="0" y="0"/>
                    <a:pt x="0" y="0"/>
                    <a:pt x="37350" y="3188"/>
                  </a:cubicBezTo>
                  <a:cubicBezTo>
                    <a:pt x="74701" y="6376"/>
                    <a:pt x="149402" y="12751"/>
                    <a:pt x="189026" y="16396"/>
                  </a:cubicBezTo>
                  <a:cubicBezTo>
                    <a:pt x="228650" y="20041"/>
                    <a:pt x="233210" y="20955"/>
                    <a:pt x="239128" y="19583"/>
                  </a:cubicBezTo>
                  <a:cubicBezTo>
                    <a:pt x="245046" y="18225"/>
                    <a:pt x="252336" y="14580"/>
                    <a:pt x="259625" y="12751"/>
                  </a:cubicBezTo>
                  <a:cubicBezTo>
                    <a:pt x="266916" y="10935"/>
                    <a:pt x="274205" y="10935"/>
                    <a:pt x="281038" y="13665"/>
                  </a:cubicBezTo>
                  <a:cubicBezTo>
                    <a:pt x="287871" y="16396"/>
                    <a:pt x="294246" y="21870"/>
                    <a:pt x="299250" y="22771"/>
                  </a:cubicBezTo>
                  <a:cubicBezTo>
                    <a:pt x="304266" y="23685"/>
                    <a:pt x="307911" y="20041"/>
                    <a:pt x="312458" y="18225"/>
                  </a:cubicBezTo>
                  <a:cubicBezTo>
                    <a:pt x="317016" y="16396"/>
                    <a:pt x="322478" y="16396"/>
                    <a:pt x="325220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1" name="Shape 2162">
              <a:extLst>
                <a:ext uri="{FF2B5EF4-FFF2-40B4-BE49-F238E27FC236}">
                  <a16:creationId xmlns:a16="http://schemas.microsoft.com/office/drawing/2014/main" id="{571A05B2-E3FD-45E5-941C-622FAB244E6A}"/>
                </a:ext>
              </a:extLst>
            </p:cNvPr>
            <p:cNvSpPr/>
            <p:nvPr/>
          </p:nvSpPr>
          <p:spPr>
            <a:xfrm>
              <a:off x="757009" y="620369"/>
              <a:ext cx="237757" cy="136652"/>
            </a:xfrm>
            <a:custGeom>
              <a:avLst/>
              <a:gdLst/>
              <a:ahLst/>
              <a:cxnLst/>
              <a:rect l="0" t="0" r="0" b="0"/>
              <a:pathLst>
                <a:path w="237757" h="136652">
                  <a:moveTo>
                    <a:pt x="0" y="0"/>
                  </a:moveTo>
                  <a:cubicBezTo>
                    <a:pt x="0" y="0"/>
                    <a:pt x="0" y="0"/>
                    <a:pt x="1816" y="1372"/>
                  </a:cubicBezTo>
                  <a:cubicBezTo>
                    <a:pt x="3645" y="2730"/>
                    <a:pt x="7290" y="5474"/>
                    <a:pt x="11379" y="6375"/>
                  </a:cubicBezTo>
                  <a:cubicBezTo>
                    <a:pt x="15481" y="7289"/>
                    <a:pt x="20041" y="6375"/>
                    <a:pt x="23228" y="8204"/>
                  </a:cubicBezTo>
                  <a:cubicBezTo>
                    <a:pt x="26416" y="10020"/>
                    <a:pt x="28232" y="14579"/>
                    <a:pt x="31432" y="15939"/>
                  </a:cubicBezTo>
                  <a:cubicBezTo>
                    <a:pt x="34620" y="17310"/>
                    <a:pt x="39167" y="15494"/>
                    <a:pt x="43726" y="15939"/>
                  </a:cubicBezTo>
                  <a:cubicBezTo>
                    <a:pt x="48285" y="16396"/>
                    <a:pt x="52832" y="19126"/>
                    <a:pt x="56020" y="23685"/>
                  </a:cubicBezTo>
                  <a:cubicBezTo>
                    <a:pt x="59207" y="28245"/>
                    <a:pt x="61037" y="34620"/>
                    <a:pt x="66040" y="39624"/>
                  </a:cubicBezTo>
                  <a:cubicBezTo>
                    <a:pt x="71057" y="44640"/>
                    <a:pt x="79248" y="48285"/>
                    <a:pt x="86081" y="52388"/>
                  </a:cubicBezTo>
                  <a:cubicBezTo>
                    <a:pt x="92914" y="56477"/>
                    <a:pt x="98387" y="61036"/>
                    <a:pt x="103848" y="61950"/>
                  </a:cubicBezTo>
                  <a:cubicBezTo>
                    <a:pt x="109310" y="62852"/>
                    <a:pt x="114782" y="60122"/>
                    <a:pt x="121158" y="59220"/>
                  </a:cubicBezTo>
                  <a:cubicBezTo>
                    <a:pt x="127533" y="58305"/>
                    <a:pt x="134824" y="59220"/>
                    <a:pt x="142570" y="59665"/>
                  </a:cubicBezTo>
                  <a:cubicBezTo>
                    <a:pt x="150305" y="60122"/>
                    <a:pt x="158509" y="60122"/>
                    <a:pt x="168072" y="61493"/>
                  </a:cubicBezTo>
                  <a:cubicBezTo>
                    <a:pt x="177635" y="62852"/>
                    <a:pt x="188570" y="65595"/>
                    <a:pt x="194031" y="69240"/>
                  </a:cubicBezTo>
                  <a:cubicBezTo>
                    <a:pt x="199505" y="72885"/>
                    <a:pt x="199505" y="77432"/>
                    <a:pt x="200406" y="84264"/>
                  </a:cubicBezTo>
                  <a:cubicBezTo>
                    <a:pt x="201320" y="91097"/>
                    <a:pt x="203136" y="100203"/>
                    <a:pt x="205880" y="106578"/>
                  </a:cubicBezTo>
                  <a:cubicBezTo>
                    <a:pt x="208611" y="112966"/>
                    <a:pt x="212255" y="116599"/>
                    <a:pt x="217716" y="121158"/>
                  </a:cubicBezTo>
                  <a:cubicBezTo>
                    <a:pt x="223190" y="125717"/>
                    <a:pt x="230467" y="131178"/>
                    <a:pt x="234112" y="133909"/>
                  </a:cubicBezTo>
                  <a:cubicBezTo>
                    <a:pt x="237757" y="136652"/>
                    <a:pt x="237757" y="136652"/>
                    <a:pt x="237757" y="13665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2" name="Shape 2163">
              <a:extLst>
                <a:ext uri="{FF2B5EF4-FFF2-40B4-BE49-F238E27FC236}">
                  <a16:creationId xmlns:a16="http://schemas.microsoft.com/office/drawing/2014/main" id="{5B226BB8-B4CD-4AC1-A081-F6BAB8CD8BC5}"/>
                </a:ext>
              </a:extLst>
            </p:cNvPr>
            <p:cNvSpPr/>
            <p:nvPr/>
          </p:nvSpPr>
          <p:spPr>
            <a:xfrm>
              <a:off x="374409" y="142113"/>
              <a:ext cx="24587" cy="448196"/>
            </a:xfrm>
            <a:custGeom>
              <a:avLst/>
              <a:gdLst/>
              <a:ahLst/>
              <a:cxnLst/>
              <a:rect l="0" t="0" r="0" b="0"/>
              <a:pathLst>
                <a:path w="24587" h="448196">
                  <a:moveTo>
                    <a:pt x="0" y="0"/>
                  </a:moveTo>
                  <a:lnTo>
                    <a:pt x="24587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3" name="Shape 2164">
              <a:extLst>
                <a:ext uri="{FF2B5EF4-FFF2-40B4-BE49-F238E27FC236}">
                  <a16:creationId xmlns:a16="http://schemas.microsoft.com/office/drawing/2014/main" id="{2D01ADC6-4FF5-4F29-8BDA-CC4F7D74F790}"/>
                </a:ext>
              </a:extLst>
            </p:cNvPr>
            <p:cNvSpPr/>
            <p:nvPr/>
          </p:nvSpPr>
          <p:spPr>
            <a:xfrm>
              <a:off x="388748" y="404469"/>
              <a:ext cx="375779" cy="0"/>
            </a:xfrm>
            <a:custGeom>
              <a:avLst/>
              <a:gdLst/>
              <a:ahLst/>
              <a:cxnLst/>
              <a:rect l="0" t="0" r="0" b="0"/>
              <a:pathLst>
                <a:path w="375779">
                  <a:moveTo>
                    <a:pt x="37577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4" name="Shape 2165">
              <a:extLst>
                <a:ext uri="{FF2B5EF4-FFF2-40B4-BE49-F238E27FC236}">
                  <a16:creationId xmlns:a16="http://schemas.microsoft.com/office/drawing/2014/main" id="{6ED446FC-E5F8-440A-8C88-A599AE763F18}"/>
                </a:ext>
              </a:extLst>
            </p:cNvPr>
            <p:cNvSpPr/>
            <p:nvPr/>
          </p:nvSpPr>
          <p:spPr>
            <a:xfrm>
              <a:off x="1152982" y="383019"/>
              <a:ext cx="436499" cy="0"/>
            </a:xfrm>
            <a:custGeom>
              <a:avLst/>
              <a:gdLst/>
              <a:ahLst/>
              <a:cxnLst/>
              <a:rect l="0" t="0" r="0" b="0"/>
              <a:pathLst>
                <a:path w="436499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5" name="Shape 2166">
              <a:extLst>
                <a:ext uri="{FF2B5EF4-FFF2-40B4-BE49-F238E27FC236}">
                  <a16:creationId xmlns:a16="http://schemas.microsoft.com/office/drawing/2014/main" id="{C48AC968-319C-4FFA-851D-5BF2671F3AA3}"/>
                </a:ext>
              </a:extLst>
            </p:cNvPr>
            <p:cNvSpPr/>
            <p:nvPr/>
          </p:nvSpPr>
          <p:spPr>
            <a:xfrm>
              <a:off x="1466507" y="338188"/>
              <a:ext cx="179324" cy="89662"/>
            </a:xfrm>
            <a:custGeom>
              <a:avLst/>
              <a:gdLst/>
              <a:ahLst/>
              <a:cxnLst/>
              <a:rect l="0" t="0" r="0" b="0"/>
              <a:pathLst>
                <a:path w="179324" h="89662">
                  <a:moveTo>
                    <a:pt x="0" y="0"/>
                  </a:moveTo>
                  <a:lnTo>
                    <a:pt x="179324" y="44831"/>
                  </a:lnTo>
                  <a:lnTo>
                    <a:pt x="0" y="89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6" name="Shape 2167">
              <a:extLst>
                <a:ext uri="{FF2B5EF4-FFF2-40B4-BE49-F238E27FC236}">
                  <a16:creationId xmlns:a16="http://schemas.microsoft.com/office/drawing/2014/main" id="{E088AF9E-E784-4336-BA0B-DD45B8AB813B}"/>
                </a:ext>
              </a:extLst>
            </p:cNvPr>
            <p:cNvSpPr/>
            <p:nvPr/>
          </p:nvSpPr>
          <p:spPr>
            <a:xfrm>
              <a:off x="1480173" y="355689"/>
              <a:ext cx="109309" cy="54648"/>
            </a:xfrm>
            <a:custGeom>
              <a:avLst/>
              <a:gdLst/>
              <a:ahLst/>
              <a:cxnLst/>
              <a:rect l="0" t="0" r="0" b="0"/>
              <a:pathLst>
                <a:path w="109309" h="54648">
                  <a:moveTo>
                    <a:pt x="0" y="0"/>
                  </a:moveTo>
                  <a:lnTo>
                    <a:pt x="109309" y="27330"/>
                  </a:lnTo>
                  <a:lnTo>
                    <a:pt x="0" y="5464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56" name="Group 31301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153" name="Group 31307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149" name="Group 31324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45" name="Group 31331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41" name="Group 31339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38" name="Group 31346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134" name="Group 31356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81" name="Group 85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178" name="Group 82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174" name="Group 78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70" name="Group 74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66" name="Group 70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163" name="Group 67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159" name="Group 63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28" name="Group 132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224" name="Group 128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20" name="Group 124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16" name="Group 120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13" name="Group 117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209" name="Group 113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49" name="Group 31539"/>
          <p:cNvGrpSpPr>
            <a:grpSpLocks/>
          </p:cNvGrpSpPr>
          <p:nvPr/>
        </p:nvGrpSpPr>
        <p:grpSpPr bwMode="auto">
          <a:xfrm>
            <a:off x="0" y="0"/>
            <a:ext cx="546100" cy="219075"/>
            <a:chOff x="0" y="0"/>
            <a:chExt cx="5456" cy="2182"/>
          </a:xfrm>
        </p:grpSpPr>
      </p:grpSp>
      <p:grpSp>
        <p:nvGrpSpPr>
          <p:cNvPr id="4247" name="Group 31545"/>
          <p:cNvGrpSpPr>
            <a:grpSpLocks/>
          </p:cNvGrpSpPr>
          <p:nvPr/>
        </p:nvGrpSpPr>
        <p:grpSpPr bwMode="auto">
          <a:xfrm>
            <a:off x="0" y="0"/>
            <a:ext cx="219075" cy="219075"/>
            <a:chOff x="0" y="0"/>
            <a:chExt cx="218253" cy="218252"/>
          </a:xfrm>
        </p:grpSpPr>
      </p:grpSp>
      <p:grpSp>
        <p:nvGrpSpPr>
          <p:cNvPr id="4244" name="Group 35996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41" name="Group 35998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37" name="Group 31586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  <p:grpSp>
        <p:nvGrpSpPr>
          <p:cNvPr id="4235" name="Group 31593"/>
          <p:cNvGrpSpPr>
            <a:grpSpLocks/>
          </p:cNvGrpSpPr>
          <p:nvPr/>
        </p:nvGrpSpPr>
        <p:grpSpPr bwMode="auto">
          <a:xfrm>
            <a:off x="0" y="0"/>
            <a:ext cx="219075" cy="219075"/>
            <a:chOff x="0" y="0"/>
            <a:chExt cx="218252" cy="218252"/>
          </a:xfrm>
        </p:grpSpPr>
      </p:grpSp>
      <p:grpSp>
        <p:nvGrpSpPr>
          <p:cNvPr id="4231" name="Group 31602"/>
          <p:cNvGrpSpPr>
            <a:grpSpLocks/>
          </p:cNvGrpSpPr>
          <p:nvPr/>
        </p:nvGrpSpPr>
        <p:grpSpPr bwMode="auto">
          <a:xfrm>
            <a:off x="0" y="0"/>
            <a:ext cx="873125" cy="219075"/>
            <a:chOff x="0" y="0"/>
            <a:chExt cx="8730" cy="2182"/>
          </a:xfrm>
        </p:grpSpPr>
      </p:grpSp>
    </p:spTree>
    <p:extLst>
      <p:ext uri="{BB962C8B-B14F-4D97-AF65-F5344CB8AC3E}">
        <p14:creationId xmlns:p14="http://schemas.microsoft.com/office/powerpoint/2010/main" val="898606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107C-BA36-4A85-A9D7-FBBB927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72F91-5AC1-4B93-87F2-8730779A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4D8B2-BC2C-4C0C-8CF8-E5F57BDC9F4F}"/>
              </a:ext>
            </a:extLst>
          </p:cNvPr>
          <p:cNvSpPr txBox="1"/>
          <p:nvPr/>
        </p:nvSpPr>
        <p:spPr>
          <a:xfrm>
            <a:off x="807400" y="1189269"/>
            <a:ext cx="1065108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Idea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Keep track of remaining legal values for unassigned variables</a:t>
            </a: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Terminate search when any variable has no legal values    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3D54F14B-73C4-4D85-8043-9B85EECB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31064">
            <a:extLst>
              <a:ext uri="{FF2B5EF4-FFF2-40B4-BE49-F238E27FC236}">
                <a16:creationId xmlns:a16="http://schemas.microsoft.com/office/drawing/2014/main" id="{FDA03233-5586-4EF3-9A22-60D1ADE524AB}"/>
              </a:ext>
            </a:extLst>
          </p:cNvPr>
          <p:cNvGrpSpPr/>
          <p:nvPr/>
        </p:nvGrpSpPr>
        <p:grpSpPr>
          <a:xfrm>
            <a:off x="1848385" y="3942799"/>
            <a:ext cx="7638415" cy="327025"/>
            <a:chOff x="0" y="0"/>
            <a:chExt cx="7638823" cy="327384"/>
          </a:xfrm>
        </p:grpSpPr>
        <p:sp>
          <p:nvSpPr>
            <p:cNvPr id="9" name="Shape 36423">
              <a:extLst>
                <a:ext uri="{FF2B5EF4-FFF2-40B4-BE49-F238E27FC236}">
                  <a16:creationId xmlns:a16="http://schemas.microsoft.com/office/drawing/2014/main" id="{FDEA85F6-E075-4E3C-83D4-68842EB93D2F}"/>
                </a:ext>
              </a:extLst>
            </p:cNvPr>
            <p:cNvSpPr/>
            <p:nvPr/>
          </p:nvSpPr>
          <p:spPr>
            <a:xfrm>
              <a:off x="10913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6424">
              <a:extLst>
                <a:ext uri="{FF2B5EF4-FFF2-40B4-BE49-F238E27FC236}">
                  <a16:creationId xmlns:a16="http://schemas.microsoft.com/office/drawing/2014/main" id="{B7992A7D-64A7-47D5-B4FF-1CF790F47D57}"/>
                </a:ext>
              </a:extLst>
            </p:cNvPr>
            <p:cNvSpPr/>
            <p:nvPr/>
          </p:nvSpPr>
          <p:spPr>
            <a:xfrm>
              <a:off x="436497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6425">
              <a:extLst>
                <a:ext uri="{FF2B5EF4-FFF2-40B4-BE49-F238E27FC236}">
                  <a16:creationId xmlns:a16="http://schemas.microsoft.com/office/drawing/2014/main" id="{6B1BDED5-EBE6-4AF4-B451-E438D391DA0D}"/>
                </a:ext>
              </a:extLst>
            </p:cNvPr>
            <p:cNvSpPr/>
            <p:nvPr/>
          </p:nvSpPr>
          <p:spPr>
            <a:xfrm>
              <a:off x="763877" y="54544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073">
              <a:extLst>
                <a:ext uri="{FF2B5EF4-FFF2-40B4-BE49-F238E27FC236}">
                  <a16:creationId xmlns:a16="http://schemas.microsoft.com/office/drawing/2014/main" id="{53E1339B-371D-497F-9449-3945D66298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6426">
              <a:extLst>
                <a:ext uri="{FF2B5EF4-FFF2-40B4-BE49-F238E27FC236}">
                  <a16:creationId xmlns:a16="http://schemas.microsoft.com/office/drawing/2014/main" id="{1C84B729-622C-4025-BC6A-1B81D5141266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075">
              <a:extLst>
                <a:ext uri="{FF2B5EF4-FFF2-40B4-BE49-F238E27FC236}">
                  <a16:creationId xmlns:a16="http://schemas.microsoft.com/office/drawing/2014/main" id="{407FA61E-448B-435C-97CE-ACB250AF86BD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076">
              <a:extLst>
                <a:ext uri="{FF2B5EF4-FFF2-40B4-BE49-F238E27FC236}">
                  <a16:creationId xmlns:a16="http://schemas.microsoft.com/office/drawing/2014/main" id="{5A0976D2-E6C8-404B-95BE-C359044B9FC7}"/>
                </a:ext>
              </a:extLst>
            </p:cNvPr>
            <p:cNvSpPr/>
            <p:nvPr/>
          </p:nvSpPr>
          <p:spPr>
            <a:xfrm>
              <a:off x="556543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077">
              <a:extLst>
                <a:ext uri="{FF2B5EF4-FFF2-40B4-BE49-F238E27FC236}">
                  <a16:creationId xmlns:a16="http://schemas.microsoft.com/office/drawing/2014/main" id="{9BECB657-748B-4DCA-B7A2-D36E5D8F6B9C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6427">
              <a:extLst>
                <a:ext uri="{FF2B5EF4-FFF2-40B4-BE49-F238E27FC236}">
                  <a16:creationId xmlns:a16="http://schemas.microsoft.com/office/drawing/2014/main" id="{C4738360-66C1-4330-85DF-F3D5B443C876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079">
              <a:extLst>
                <a:ext uri="{FF2B5EF4-FFF2-40B4-BE49-F238E27FC236}">
                  <a16:creationId xmlns:a16="http://schemas.microsoft.com/office/drawing/2014/main" id="{04C82095-52DD-4014-90C6-C06873B12FA6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80">
              <a:extLst>
                <a:ext uri="{FF2B5EF4-FFF2-40B4-BE49-F238E27FC236}">
                  <a16:creationId xmlns:a16="http://schemas.microsoft.com/office/drawing/2014/main" id="{EC9AD8A2-5BE0-47A6-9251-E498B493DEAE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81">
              <a:extLst>
                <a:ext uri="{FF2B5EF4-FFF2-40B4-BE49-F238E27FC236}">
                  <a16:creationId xmlns:a16="http://schemas.microsoft.com/office/drawing/2014/main" id="{545F8AB0-45E2-4F19-B7A5-D26F1B826601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36428">
              <a:extLst>
                <a:ext uri="{FF2B5EF4-FFF2-40B4-BE49-F238E27FC236}">
                  <a16:creationId xmlns:a16="http://schemas.microsoft.com/office/drawing/2014/main" id="{427E5C9B-25E0-44DD-B1CD-6603CB09D5DE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83">
              <a:extLst>
                <a:ext uri="{FF2B5EF4-FFF2-40B4-BE49-F238E27FC236}">
                  <a16:creationId xmlns:a16="http://schemas.microsoft.com/office/drawing/2014/main" id="{C34D1298-DE50-49C1-8F3C-DFE43A5258D0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84">
              <a:extLst>
                <a:ext uri="{FF2B5EF4-FFF2-40B4-BE49-F238E27FC236}">
                  <a16:creationId xmlns:a16="http://schemas.microsoft.com/office/drawing/2014/main" id="{E7C22ECF-6DDC-4652-A020-279E296F4C9F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36429">
              <a:extLst>
                <a:ext uri="{FF2B5EF4-FFF2-40B4-BE49-F238E27FC236}">
                  <a16:creationId xmlns:a16="http://schemas.microsoft.com/office/drawing/2014/main" id="{C196FB16-3D36-4CD1-9405-2ACD02507749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086">
              <a:extLst>
                <a:ext uri="{FF2B5EF4-FFF2-40B4-BE49-F238E27FC236}">
                  <a16:creationId xmlns:a16="http://schemas.microsoft.com/office/drawing/2014/main" id="{6A06B11B-C846-460D-BA60-141428512BC2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087">
              <a:extLst>
                <a:ext uri="{FF2B5EF4-FFF2-40B4-BE49-F238E27FC236}">
                  <a16:creationId xmlns:a16="http://schemas.microsoft.com/office/drawing/2014/main" id="{61008CAE-0DD5-429C-9826-BCCF0B43F7AD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36430">
              <a:extLst>
                <a:ext uri="{FF2B5EF4-FFF2-40B4-BE49-F238E27FC236}">
                  <a16:creationId xmlns:a16="http://schemas.microsoft.com/office/drawing/2014/main" id="{13178EC8-8112-4098-A106-845AB274F3AD}"/>
                </a:ext>
              </a:extLst>
            </p:cNvPr>
            <p:cNvSpPr/>
            <p:nvPr/>
          </p:nvSpPr>
          <p:spPr>
            <a:xfrm>
              <a:off x="120039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36431">
              <a:extLst>
                <a:ext uri="{FF2B5EF4-FFF2-40B4-BE49-F238E27FC236}">
                  <a16:creationId xmlns:a16="http://schemas.microsoft.com/office/drawing/2014/main" id="{70A7DE2F-D781-40E5-B682-F10E5B1BB110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090">
              <a:extLst>
                <a:ext uri="{FF2B5EF4-FFF2-40B4-BE49-F238E27FC236}">
                  <a16:creationId xmlns:a16="http://schemas.microsoft.com/office/drawing/2014/main" id="{1F7512A0-169C-438A-B21F-F31C848C815A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091">
              <a:extLst>
                <a:ext uri="{FF2B5EF4-FFF2-40B4-BE49-F238E27FC236}">
                  <a16:creationId xmlns:a16="http://schemas.microsoft.com/office/drawing/2014/main" id="{45B45184-57EB-43DD-B729-DB3C36386B1C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092">
              <a:extLst>
                <a:ext uri="{FF2B5EF4-FFF2-40B4-BE49-F238E27FC236}">
                  <a16:creationId xmlns:a16="http://schemas.microsoft.com/office/drawing/2014/main" id="{946307FA-6EF5-417F-82E1-89E42A22F79F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093">
              <a:extLst>
                <a:ext uri="{FF2B5EF4-FFF2-40B4-BE49-F238E27FC236}">
                  <a16:creationId xmlns:a16="http://schemas.microsoft.com/office/drawing/2014/main" id="{5C4720EA-8AB9-436A-8628-F523ABE77D08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094">
              <a:extLst>
                <a:ext uri="{FF2B5EF4-FFF2-40B4-BE49-F238E27FC236}">
                  <a16:creationId xmlns:a16="http://schemas.microsoft.com/office/drawing/2014/main" id="{A613ADF5-19A0-4F53-B695-3DF9C33B3144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095">
              <a:extLst>
                <a:ext uri="{FF2B5EF4-FFF2-40B4-BE49-F238E27FC236}">
                  <a16:creationId xmlns:a16="http://schemas.microsoft.com/office/drawing/2014/main" id="{BE2E259B-4419-4E6A-AD23-B9DD7EAEA22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096">
              <a:extLst>
                <a:ext uri="{FF2B5EF4-FFF2-40B4-BE49-F238E27FC236}">
                  <a16:creationId xmlns:a16="http://schemas.microsoft.com/office/drawing/2014/main" id="{F8A0140F-F331-46DC-8AA4-2012AD808036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097">
              <a:extLst>
                <a:ext uri="{FF2B5EF4-FFF2-40B4-BE49-F238E27FC236}">
                  <a16:creationId xmlns:a16="http://schemas.microsoft.com/office/drawing/2014/main" id="{403F425D-552F-437C-AD39-3C2A53FDB900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098">
              <a:extLst>
                <a:ext uri="{FF2B5EF4-FFF2-40B4-BE49-F238E27FC236}">
                  <a16:creationId xmlns:a16="http://schemas.microsoft.com/office/drawing/2014/main" id="{3DF21E08-3119-4B45-BEED-FA5FFE3B13E7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099">
              <a:extLst>
                <a:ext uri="{FF2B5EF4-FFF2-40B4-BE49-F238E27FC236}">
                  <a16:creationId xmlns:a16="http://schemas.microsoft.com/office/drawing/2014/main" id="{DF036485-8FF6-4046-8882-D8043962ED26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100">
              <a:extLst>
                <a:ext uri="{FF2B5EF4-FFF2-40B4-BE49-F238E27FC236}">
                  <a16:creationId xmlns:a16="http://schemas.microsoft.com/office/drawing/2014/main" id="{7D71236F-67E7-4428-914D-F160AF6E8195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101">
              <a:extLst>
                <a:ext uri="{FF2B5EF4-FFF2-40B4-BE49-F238E27FC236}">
                  <a16:creationId xmlns:a16="http://schemas.microsoft.com/office/drawing/2014/main" id="{06E751DB-35CF-4FEA-AB30-3CAB8A44AA16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102">
              <a:extLst>
                <a:ext uri="{FF2B5EF4-FFF2-40B4-BE49-F238E27FC236}">
                  <a16:creationId xmlns:a16="http://schemas.microsoft.com/office/drawing/2014/main" id="{44644243-D1C8-4077-812D-0088A909C1B1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103">
              <a:extLst>
                <a:ext uri="{FF2B5EF4-FFF2-40B4-BE49-F238E27FC236}">
                  <a16:creationId xmlns:a16="http://schemas.microsoft.com/office/drawing/2014/main" id="{6893DF81-F3D4-4CA0-AEDB-38617C44425E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AD91C99-5C7C-41A8-92B8-3BAAF4CFCA97}"/>
              </a:ext>
            </a:extLst>
          </p:cNvPr>
          <p:cNvSpPr txBox="1"/>
          <p:nvPr/>
        </p:nvSpPr>
        <p:spPr>
          <a:xfrm>
            <a:off x="2079496" y="3523245"/>
            <a:ext cx="8340319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805"/>
              </a:spcAft>
              <a:tabLst>
                <a:tab pos="1252855" algn="ctr"/>
                <a:tab pos="2338705" algn="ctr"/>
                <a:tab pos="3422015" algn="ctr"/>
                <a:tab pos="4524375" algn="ctr"/>
                <a:tab pos="5616575" algn="ctr"/>
                <a:tab pos="6773545" algn="r"/>
              </a:tabLst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	NT	Q	NSW	V	SA	T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214" name="Group 31064">
            <a:extLst>
              <a:ext uri="{FF2B5EF4-FFF2-40B4-BE49-F238E27FC236}">
                <a16:creationId xmlns:a16="http://schemas.microsoft.com/office/drawing/2014/main" id="{70E3B213-A7EC-4068-AA09-FB4D487D0119}"/>
              </a:ext>
            </a:extLst>
          </p:cNvPr>
          <p:cNvGrpSpPr/>
          <p:nvPr/>
        </p:nvGrpSpPr>
        <p:grpSpPr>
          <a:xfrm>
            <a:off x="1848385" y="4392039"/>
            <a:ext cx="7638415" cy="327025"/>
            <a:chOff x="0" y="0"/>
            <a:chExt cx="7638823" cy="327384"/>
          </a:xfrm>
        </p:grpSpPr>
        <p:sp>
          <p:nvSpPr>
            <p:cNvPr id="215" name="Shape 36423">
              <a:extLst>
                <a:ext uri="{FF2B5EF4-FFF2-40B4-BE49-F238E27FC236}">
                  <a16:creationId xmlns:a16="http://schemas.microsoft.com/office/drawing/2014/main" id="{0086D044-9647-42E2-BA61-F556D5450353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8" name="Shape 2073">
              <a:extLst>
                <a:ext uri="{FF2B5EF4-FFF2-40B4-BE49-F238E27FC236}">
                  <a16:creationId xmlns:a16="http://schemas.microsoft.com/office/drawing/2014/main" id="{D00CC0F3-1D05-4E48-BF73-6A1C9622D7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9" name="Shape 36426">
              <a:extLst>
                <a:ext uri="{FF2B5EF4-FFF2-40B4-BE49-F238E27FC236}">
                  <a16:creationId xmlns:a16="http://schemas.microsoft.com/office/drawing/2014/main" id="{1E4CCF3E-7B4D-4CDF-AB7D-5FA7E6B41C87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0" name="Shape 2075">
              <a:extLst>
                <a:ext uri="{FF2B5EF4-FFF2-40B4-BE49-F238E27FC236}">
                  <a16:creationId xmlns:a16="http://schemas.microsoft.com/office/drawing/2014/main" id="{BB3A58C4-632C-469E-BEB2-484065221902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2" name="Shape 2077">
              <a:extLst>
                <a:ext uri="{FF2B5EF4-FFF2-40B4-BE49-F238E27FC236}">
                  <a16:creationId xmlns:a16="http://schemas.microsoft.com/office/drawing/2014/main" id="{51953013-40D1-4A2F-8BD9-2BA08177029A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" name="Shape 36427">
              <a:extLst>
                <a:ext uri="{FF2B5EF4-FFF2-40B4-BE49-F238E27FC236}">
                  <a16:creationId xmlns:a16="http://schemas.microsoft.com/office/drawing/2014/main" id="{DB7933A2-2935-4799-BBBA-7D156C64985F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4" name="Shape 2079">
              <a:extLst>
                <a:ext uri="{FF2B5EF4-FFF2-40B4-BE49-F238E27FC236}">
                  <a16:creationId xmlns:a16="http://schemas.microsoft.com/office/drawing/2014/main" id="{9F8BED8A-4E39-420A-AE3E-6578F610518A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" name="Shape 2080">
              <a:extLst>
                <a:ext uri="{FF2B5EF4-FFF2-40B4-BE49-F238E27FC236}">
                  <a16:creationId xmlns:a16="http://schemas.microsoft.com/office/drawing/2014/main" id="{59DF9477-2253-4E8B-B987-36327A8EB957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6" name="Shape 2081">
              <a:extLst>
                <a:ext uri="{FF2B5EF4-FFF2-40B4-BE49-F238E27FC236}">
                  <a16:creationId xmlns:a16="http://schemas.microsoft.com/office/drawing/2014/main" id="{E48CB8D9-58EF-45F8-84D8-3244AE9CE044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7" name="Shape 36428">
              <a:extLst>
                <a:ext uri="{FF2B5EF4-FFF2-40B4-BE49-F238E27FC236}">
                  <a16:creationId xmlns:a16="http://schemas.microsoft.com/office/drawing/2014/main" id="{6C4CEAAC-7674-4E03-9982-C48DEA734D23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8" name="Shape 2083">
              <a:extLst>
                <a:ext uri="{FF2B5EF4-FFF2-40B4-BE49-F238E27FC236}">
                  <a16:creationId xmlns:a16="http://schemas.microsoft.com/office/drawing/2014/main" id="{58D255CB-1ED4-4F14-BE48-8EB7B60E70A9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9" name="Shape 2084">
              <a:extLst>
                <a:ext uri="{FF2B5EF4-FFF2-40B4-BE49-F238E27FC236}">
                  <a16:creationId xmlns:a16="http://schemas.microsoft.com/office/drawing/2014/main" id="{B138AC44-AFB1-4528-AC2A-CF685331CBFD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0" name="Shape 36429">
              <a:extLst>
                <a:ext uri="{FF2B5EF4-FFF2-40B4-BE49-F238E27FC236}">
                  <a16:creationId xmlns:a16="http://schemas.microsoft.com/office/drawing/2014/main" id="{A3C8C903-1A83-47E6-B124-B071FDE8F63B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1" name="Shape 2086">
              <a:extLst>
                <a:ext uri="{FF2B5EF4-FFF2-40B4-BE49-F238E27FC236}">
                  <a16:creationId xmlns:a16="http://schemas.microsoft.com/office/drawing/2014/main" id="{0C378ED5-1F61-40D8-88D4-81D1336C22FB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2" name="Shape 2087">
              <a:extLst>
                <a:ext uri="{FF2B5EF4-FFF2-40B4-BE49-F238E27FC236}">
                  <a16:creationId xmlns:a16="http://schemas.microsoft.com/office/drawing/2014/main" id="{592B9532-5143-4C42-B788-40D517A361F4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4" name="Shape 36431">
              <a:extLst>
                <a:ext uri="{FF2B5EF4-FFF2-40B4-BE49-F238E27FC236}">
                  <a16:creationId xmlns:a16="http://schemas.microsoft.com/office/drawing/2014/main" id="{FAACCC74-2B59-4570-87F2-733EFCC0A8F2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5" name="Shape 2090">
              <a:extLst>
                <a:ext uri="{FF2B5EF4-FFF2-40B4-BE49-F238E27FC236}">
                  <a16:creationId xmlns:a16="http://schemas.microsoft.com/office/drawing/2014/main" id="{6D76AC3F-9988-4F78-B20C-AC09E6013D27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6" name="Shape 2091">
              <a:extLst>
                <a:ext uri="{FF2B5EF4-FFF2-40B4-BE49-F238E27FC236}">
                  <a16:creationId xmlns:a16="http://schemas.microsoft.com/office/drawing/2014/main" id="{2FEA7E3F-3AA4-4968-B93E-C69A800E17F6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7" name="Shape 2092">
              <a:extLst>
                <a:ext uri="{FF2B5EF4-FFF2-40B4-BE49-F238E27FC236}">
                  <a16:creationId xmlns:a16="http://schemas.microsoft.com/office/drawing/2014/main" id="{E17B7E69-843F-4385-B2D9-975F2246C5CD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8" name="Shape 2093">
              <a:extLst>
                <a:ext uri="{FF2B5EF4-FFF2-40B4-BE49-F238E27FC236}">
                  <a16:creationId xmlns:a16="http://schemas.microsoft.com/office/drawing/2014/main" id="{8AABA16D-D6FD-4466-A67F-F3D435EDC960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9" name="Shape 2094">
              <a:extLst>
                <a:ext uri="{FF2B5EF4-FFF2-40B4-BE49-F238E27FC236}">
                  <a16:creationId xmlns:a16="http://schemas.microsoft.com/office/drawing/2014/main" id="{D9F07FA8-D587-466E-ABB5-BBA4228D601C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0" name="Shape 2095">
              <a:extLst>
                <a:ext uri="{FF2B5EF4-FFF2-40B4-BE49-F238E27FC236}">
                  <a16:creationId xmlns:a16="http://schemas.microsoft.com/office/drawing/2014/main" id="{FD50E95F-5A07-4CC1-862F-DE64B537B98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1" name="Shape 2096">
              <a:extLst>
                <a:ext uri="{FF2B5EF4-FFF2-40B4-BE49-F238E27FC236}">
                  <a16:creationId xmlns:a16="http://schemas.microsoft.com/office/drawing/2014/main" id="{A5D07723-CA54-458A-B3D6-179F6A49D9CB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2" name="Shape 2097">
              <a:extLst>
                <a:ext uri="{FF2B5EF4-FFF2-40B4-BE49-F238E27FC236}">
                  <a16:creationId xmlns:a16="http://schemas.microsoft.com/office/drawing/2014/main" id="{E40F29BB-CA25-4353-BEA1-57F3935A3DF6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3" name="Shape 2098">
              <a:extLst>
                <a:ext uri="{FF2B5EF4-FFF2-40B4-BE49-F238E27FC236}">
                  <a16:creationId xmlns:a16="http://schemas.microsoft.com/office/drawing/2014/main" id="{4E2F16BD-6F68-4ECE-9DC3-9EAC1205BD3A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4" name="Shape 2099">
              <a:extLst>
                <a:ext uri="{FF2B5EF4-FFF2-40B4-BE49-F238E27FC236}">
                  <a16:creationId xmlns:a16="http://schemas.microsoft.com/office/drawing/2014/main" id="{9BE8C0B9-D290-4FC5-8597-90B0D16897D1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5" name="Shape 2100">
              <a:extLst>
                <a:ext uri="{FF2B5EF4-FFF2-40B4-BE49-F238E27FC236}">
                  <a16:creationId xmlns:a16="http://schemas.microsoft.com/office/drawing/2014/main" id="{5F4DA919-FA05-4813-89FA-32E73BFDF246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6" name="Shape 2101">
              <a:extLst>
                <a:ext uri="{FF2B5EF4-FFF2-40B4-BE49-F238E27FC236}">
                  <a16:creationId xmlns:a16="http://schemas.microsoft.com/office/drawing/2014/main" id="{2BD89985-114E-44AB-8E7F-1C2BF9CF6A7D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7" name="Shape 2102">
              <a:extLst>
                <a:ext uri="{FF2B5EF4-FFF2-40B4-BE49-F238E27FC236}">
                  <a16:creationId xmlns:a16="http://schemas.microsoft.com/office/drawing/2014/main" id="{9F2D4020-825B-4AFB-8300-50D63894BF95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8" name="Shape 2103">
              <a:extLst>
                <a:ext uri="{FF2B5EF4-FFF2-40B4-BE49-F238E27FC236}">
                  <a16:creationId xmlns:a16="http://schemas.microsoft.com/office/drawing/2014/main" id="{EE228904-DBD5-4D51-B655-92D8A3A56457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" name="Group 31064">
            <a:extLst>
              <a:ext uri="{FF2B5EF4-FFF2-40B4-BE49-F238E27FC236}">
                <a16:creationId xmlns:a16="http://schemas.microsoft.com/office/drawing/2014/main" id="{505B56DB-DB96-4796-BADA-24427DCC10A1}"/>
              </a:ext>
            </a:extLst>
          </p:cNvPr>
          <p:cNvGrpSpPr/>
          <p:nvPr/>
        </p:nvGrpSpPr>
        <p:grpSpPr>
          <a:xfrm>
            <a:off x="1848385" y="4838453"/>
            <a:ext cx="7638415" cy="327025"/>
            <a:chOff x="0" y="0"/>
            <a:chExt cx="7638823" cy="327384"/>
          </a:xfrm>
        </p:grpSpPr>
        <p:sp>
          <p:nvSpPr>
            <p:cNvPr id="250" name="Shape 36423">
              <a:extLst>
                <a:ext uri="{FF2B5EF4-FFF2-40B4-BE49-F238E27FC236}">
                  <a16:creationId xmlns:a16="http://schemas.microsoft.com/office/drawing/2014/main" id="{305C952B-9611-4B3C-8774-A807DA690376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1" name="Shape 2073">
              <a:extLst>
                <a:ext uri="{FF2B5EF4-FFF2-40B4-BE49-F238E27FC236}">
                  <a16:creationId xmlns:a16="http://schemas.microsoft.com/office/drawing/2014/main" id="{34D86FE6-2713-416C-A208-8785CD9A55E3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2" name="Shape 36426">
              <a:extLst>
                <a:ext uri="{FF2B5EF4-FFF2-40B4-BE49-F238E27FC236}">
                  <a16:creationId xmlns:a16="http://schemas.microsoft.com/office/drawing/2014/main" id="{BD0391B0-1984-43CE-9719-3E62F847020D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3" name="Shape 2075">
              <a:extLst>
                <a:ext uri="{FF2B5EF4-FFF2-40B4-BE49-F238E27FC236}">
                  <a16:creationId xmlns:a16="http://schemas.microsoft.com/office/drawing/2014/main" id="{BD6F68ED-B0B6-4DFE-B8C5-8A1E349E2BF9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5" name="Shape 36427">
              <a:extLst>
                <a:ext uri="{FF2B5EF4-FFF2-40B4-BE49-F238E27FC236}">
                  <a16:creationId xmlns:a16="http://schemas.microsoft.com/office/drawing/2014/main" id="{5C529AF1-14F5-4E5B-A55D-6742CB6D32CD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6" name="Shape 2079">
              <a:extLst>
                <a:ext uri="{FF2B5EF4-FFF2-40B4-BE49-F238E27FC236}">
                  <a16:creationId xmlns:a16="http://schemas.microsoft.com/office/drawing/2014/main" id="{01F1B550-011B-4C4A-AED3-19D2F1A7FFCC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7" name="Shape 2080">
              <a:extLst>
                <a:ext uri="{FF2B5EF4-FFF2-40B4-BE49-F238E27FC236}">
                  <a16:creationId xmlns:a16="http://schemas.microsoft.com/office/drawing/2014/main" id="{5FA39363-C0F2-4399-912E-1ADDB05C1D06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8" name="Shape 2081">
              <a:extLst>
                <a:ext uri="{FF2B5EF4-FFF2-40B4-BE49-F238E27FC236}">
                  <a16:creationId xmlns:a16="http://schemas.microsoft.com/office/drawing/2014/main" id="{F214219A-91F6-4EDE-9986-107A4C605CB7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9" name="Shape 36428">
              <a:extLst>
                <a:ext uri="{FF2B5EF4-FFF2-40B4-BE49-F238E27FC236}">
                  <a16:creationId xmlns:a16="http://schemas.microsoft.com/office/drawing/2014/main" id="{59686749-B61C-45CD-B70E-5D6A22D15D61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1" name="Shape 2084">
              <a:extLst>
                <a:ext uri="{FF2B5EF4-FFF2-40B4-BE49-F238E27FC236}">
                  <a16:creationId xmlns:a16="http://schemas.microsoft.com/office/drawing/2014/main" id="{BD225E77-D2FE-43B4-9ADD-F7DA8C810605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3" name="Shape 2086">
              <a:extLst>
                <a:ext uri="{FF2B5EF4-FFF2-40B4-BE49-F238E27FC236}">
                  <a16:creationId xmlns:a16="http://schemas.microsoft.com/office/drawing/2014/main" id="{386083B7-BECD-489E-8B58-0BE45E7B61E2}"/>
                </a:ext>
              </a:extLst>
            </p:cNvPr>
            <p:cNvSpPr/>
            <p:nvPr/>
          </p:nvSpPr>
          <p:spPr>
            <a:xfrm>
              <a:off x="2291637" y="33502"/>
              <a:ext cx="873006" cy="272835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6" name="Shape 2090">
              <a:extLst>
                <a:ext uri="{FF2B5EF4-FFF2-40B4-BE49-F238E27FC236}">
                  <a16:creationId xmlns:a16="http://schemas.microsoft.com/office/drawing/2014/main" id="{D5DFEEF0-9D4D-49EC-AF7F-2E09B69AAB4F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7" name="Shape 2091">
              <a:extLst>
                <a:ext uri="{FF2B5EF4-FFF2-40B4-BE49-F238E27FC236}">
                  <a16:creationId xmlns:a16="http://schemas.microsoft.com/office/drawing/2014/main" id="{8A335D93-B622-4A82-AA7B-42C356DF7120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8" name="Shape 2092">
              <a:extLst>
                <a:ext uri="{FF2B5EF4-FFF2-40B4-BE49-F238E27FC236}">
                  <a16:creationId xmlns:a16="http://schemas.microsoft.com/office/drawing/2014/main" id="{6AD58FD6-67EA-4FD5-AAD0-BF87BEC72485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9" name="Shape 2093">
              <a:extLst>
                <a:ext uri="{FF2B5EF4-FFF2-40B4-BE49-F238E27FC236}">
                  <a16:creationId xmlns:a16="http://schemas.microsoft.com/office/drawing/2014/main" id="{35BB9CF3-472C-4CF9-8C16-DD0CB953A936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0" name="Shape 2094">
              <a:extLst>
                <a:ext uri="{FF2B5EF4-FFF2-40B4-BE49-F238E27FC236}">
                  <a16:creationId xmlns:a16="http://schemas.microsoft.com/office/drawing/2014/main" id="{B95D17B2-21E6-4DEF-A8FB-61A3CE79F4D1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1" name="Shape 2095">
              <a:extLst>
                <a:ext uri="{FF2B5EF4-FFF2-40B4-BE49-F238E27FC236}">
                  <a16:creationId xmlns:a16="http://schemas.microsoft.com/office/drawing/2014/main" id="{FA948589-ACA8-43C2-933E-6CEC6D10C8DE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2" name="Shape 2096">
              <a:extLst>
                <a:ext uri="{FF2B5EF4-FFF2-40B4-BE49-F238E27FC236}">
                  <a16:creationId xmlns:a16="http://schemas.microsoft.com/office/drawing/2014/main" id="{E31576A4-5A00-4C3C-8222-E43D1246F432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3" name="Shape 2097">
              <a:extLst>
                <a:ext uri="{FF2B5EF4-FFF2-40B4-BE49-F238E27FC236}">
                  <a16:creationId xmlns:a16="http://schemas.microsoft.com/office/drawing/2014/main" id="{5BB6ABF4-A67E-4FE4-B26B-D60E437A78FA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4" name="Shape 2098">
              <a:extLst>
                <a:ext uri="{FF2B5EF4-FFF2-40B4-BE49-F238E27FC236}">
                  <a16:creationId xmlns:a16="http://schemas.microsoft.com/office/drawing/2014/main" id="{00F0AEA8-48E9-455B-9AD4-8B60B2A812B9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5" name="Shape 2099">
              <a:extLst>
                <a:ext uri="{FF2B5EF4-FFF2-40B4-BE49-F238E27FC236}">
                  <a16:creationId xmlns:a16="http://schemas.microsoft.com/office/drawing/2014/main" id="{5AD35D1E-35B8-406B-8DF6-83B39AF37457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6" name="Shape 2100">
              <a:extLst>
                <a:ext uri="{FF2B5EF4-FFF2-40B4-BE49-F238E27FC236}">
                  <a16:creationId xmlns:a16="http://schemas.microsoft.com/office/drawing/2014/main" id="{9ECC8A6F-CB9A-4552-96E3-62B4A8063A81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7" name="Shape 2101">
              <a:extLst>
                <a:ext uri="{FF2B5EF4-FFF2-40B4-BE49-F238E27FC236}">
                  <a16:creationId xmlns:a16="http://schemas.microsoft.com/office/drawing/2014/main" id="{1900CA75-48D6-44D2-9E4D-1A727218EB5A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8" name="Shape 2102">
              <a:extLst>
                <a:ext uri="{FF2B5EF4-FFF2-40B4-BE49-F238E27FC236}">
                  <a16:creationId xmlns:a16="http://schemas.microsoft.com/office/drawing/2014/main" id="{DFD7C093-BDCE-4DCC-BDEF-0DBA52039335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9" name="Shape 2103">
              <a:extLst>
                <a:ext uri="{FF2B5EF4-FFF2-40B4-BE49-F238E27FC236}">
                  <a16:creationId xmlns:a16="http://schemas.microsoft.com/office/drawing/2014/main" id="{86CB308A-FC67-43B4-8291-7A3A4908E458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" name="Group 32020">
            <a:extLst>
              <a:ext uri="{FF2B5EF4-FFF2-40B4-BE49-F238E27FC236}">
                <a16:creationId xmlns:a16="http://schemas.microsoft.com/office/drawing/2014/main" id="{8A4E56FE-3F22-493D-ABDC-F2C4483F9E8B}"/>
              </a:ext>
            </a:extLst>
          </p:cNvPr>
          <p:cNvGrpSpPr/>
          <p:nvPr/>
        </p:nvGrpSpPr>
        <p:grpSpPr>
          <a:xfrm>
            <a:off x="2010783" y="2312016"/>
            <a:ext cx="4363719" cy="911225"/>
            <a:chOff x="0" y="0"/>
            <a:chExt cx="4364203" cy="911416"/>
          </a:xfrm>
        </p:grpSpPr>
        <p:sp>
          <p:nvSpPr>
            <p:cNvPr id="328" name="Shape 2293">
              <a:extLst>
                <a:ext uri="{FF2B5EF4-FFF2-40B4-BE49-F238E27FC236}">
                  <a16:creationId xmlns:a16="http://schemas.microsoft.com/office/drawing/2014/main" id="{2EFC8D28-B219-4BB0-B434-300CEC9AD0CE}"/>
                </a:ext>
              </a:extLst>
            </p:cNvPr>
            <p:cNvSpPr/>
            <p:nvPr/>
          </p:nvSpPr>
          <p:spPr>
            <a:xfrm>
              <a:off x="1636891" y="0"/>
              <a:ext cx="1090421" cy="782511"/>
            </a:xfrm>
            <a:custGeom>
              <a:avLst/>
              <a:gdLst/>
              <a:ahLst/>
              <a:cxnLst/>
              <a:rect l="0" t="0" r="0" b="0"/>
              <a:pathLst>
                <a:path w="1090421" h="782511">
                  <a:moveTo>
                    <a:pt x="491006" y="45085"/>
                  </a:moveTo>
                  <a:cubicBezTo>
                    <a:pt x="483729" y="48273"/>
                    <a:pt x="472795" y="50102"/>
                    <a:pt x="459130" y="53289"/>
                  </a:cubicBezTo>
                  <a:cubicBezTo>
                    <a:pt x="445465" y="56477"/>
                    <a:pt x="429069" y="61036"/>
                    <a:pt x="416775" y="73330"/>
                  </a:cubicBezTo>
                  <a:cubicBezTo>
                    <a:pt x="404469" y="85623"/>
                    <a:pt x="396277" y="105664"/>
                    <a:pt x="393992" y="117971"/>
                  </a:cubicBezTo>
                  <a:cubicBezTo>
                    <a:pt x="391719" y="130264"/>
                    <a:pt x="395363" y="134824"/>
                    <a:pt x="397180" y="137097"/>
                  </a:cubicBezTo>
                  <a:cubicBezTo>
                    <a:pt x="399008" y="139370"/>
                    <a:pt x="399008" y="139370"/>
                    <a:pt x="389903" y="139370"/>
                  </a:cubicBezTo>
                  <a:cubicBezTo>
                    <a:pt x="380784" y="139370"/>
                    <a:pt x="362572" y="139370"/>
                    <a:pt x="353453" y="139370"/>
                  </a:cubicBezTo>
                  <a:cubicBezTo>
                    <a:pt x="344347" y="139370"/>
                    <a:pt x="344347" y="139370"/>
                    <a:pt x="344347" y="135725"/>
                  </a:cubicBezTo>
                  <a:cubicBezTo>
                    <a:pt x="344347" y="132080"/>
                    <a:pt x="344347" y="124803"/>
                    <a:pt x="335698" y="118415"/>
                  </a:cubicBezTo>
                  <a:cubicBezTo>
                    <a:pt x="327037" y="112040"/>
                    <a:pt x="309728" y="106578"/>
                    <a:pt x="295618" y="102019"/>
                  </a:cubicBezTo>
                  <a:cubicBezTo>
                    <a:pt x="281495" y="97472"/>
                    <a:pt x="270561" y="93827"/>
                    <a:pt x="256895" y="98831"/>
                  </a:cubicBezTo>
                  <a:cubicBezTo>
                    <a:pt x="243230" y="103848"/>
                    <a:pt x="226834" y="117513"/>
                    <a:pt x="214540" y="132994"/>
                  </a:cubicBezTo>
                  <a:cubicBezTo>
                    <a:pt x="202234" y="148488"/>
                    <a:pt x="194043" y="165786"/>
                    <a:pt x="186296" y="180365"/>
                  </a:cubicBezTo>
                  <a:cubicBezTo>
                    <a:pt x="178549" y="194945"/>
                    <a:pt x="171272" y="206781"/>
                    <a:pt x="160338" y="217259"/>
                  </a:cubicBezTo>
                  <a:cubicBezTo>
                    <a:pt x="149403" y="227736"/>
                    <a:pt x="134823" y="236842"/>
                    <a:pt x="120256" y="247319"/>
                  </a:cubicBezTo>
                  <a:cubicBezTo>
                    <a:pt x="105676" y="257797"/>
                    <a:pt x="91097" y="269646"/>
                    <a:pt x="80619" y="277838"/>
                  </a:cubicBezTo>
                  <a:cubicBezTo>
                    <a:pt x="70155" y="286042"/>
                    <a:pt x="63779" y="290588"/>
                    <a:pt x="54661" y="297421"/>
                  </a:cubicBezTo>
                  <a:cubicBezTo>
                    <a:pt x="45555" y="304254"/>
                    <a:pt x="33706" y="313372"/>
                    <a:pt x="24142" y="323393"/>
                  </a:cubicBezTo>
                  <a:cubicBezTo>
                    <a:pt x="14580" y="333413"/>
                    <a:pt x="7289" y="344335"/>
                    <a:pt x="3644" y="356641"/>
                  </a:cubicBezTo>
                  <a:cubicBezTo>
                    <a:pt x="0" y="368935"/>
                    <a:pt x="0" y="382600"/>
                    <a:pt x="914" y="396722"/>
                  </a:cubicBezTo>
                  <a:cubicBezTo>
                    <a:pt x="1829" y="410845"/>
                    <a:pt x="3644" y="425412"/>
                    <a:pt x="8661" y="436346"/>
                  </a:cubicBezTo>
                  <a:cubicBezTo>
                    <a:pt x="13665" y="447281"/>
                    <a:pt x="21869" y="454571"/>
                    <a:pt x="29616" y="466407"/>
                  </a:cubicBezTo>
                  <a:cubicBezTo>
                    <a:pt x="37350" y="478244"/>
                    <a:pt x="44640" y="494652"/>
                    <a:pt x="52388" y="507403"/>
                  </a:cubicBezTo>
                  <a:cubicBezTo>
                    <a:pt x="60134" y="520154"/>
                    <a:pt x="68325" y="529260"/>
                    <a:pt x="76529" y="541566"/>
                  </a:cubicBezTo>
                  <a:cubicBezTo>
                    <a:pt x="84721" y="553860"/>
                    <a:pt x="92925" y="569341"/>
                    <a:pt x="100215" y="584378"/>
                  </a:cubicBezTo>
                  <a:cubicBezTo>
                    <a:pt x="107492" y="599401"/>
                    <a:pt x="113881" y="613981"/>
                    <a:pt x="118884" y="624916"/>
                  </a:cubicBezTo>
                  <a:cubicBezTo>
                    <a:pt x="123900" y="635850"/>
                    <a:pt x="127546" y="643128"/>
                    <a:pt x="126632" y="650875"/>
                  </a:cubicBezTo>
                  <a:cubicBezTo>
                    <a:pt x="125717" y="658622"/>
                    <a:pt x="120256" y="666813"/>
                    <a:pt x="115696" y="672287"/>
                  </a:cubicBezTo>
                  <a:cubicBezTo>
                    <a:pt x="111137" y="677748"/>
                    <a:pt x="107492" y="680479"/>
                    <a:pt x="106590" y="683222"/>
                  </a:cubicBezTo>
                  <a:cubicBezTo>
                    <a:pt x="105676" y="685952"/>
                    <a:pt x="107492" y="688683"/>
                    <a:pt x="114326" y="691413"/>
                  </a:cubicBezTo>
                  <a:cubicBezTo>
                    <a:pt x="121158" y="694144"/>
                    <a:pt x="133007" y="696874"/>
                    <a:pt x="145300" y="696430"/>
                  </a:cubicBezTo>
                  <a:cubicBezTo>
                    <a:pt x="157607" y="695972"/>
                    <a:pt x="170357" y="692328"/>
                    <a:pt x="179006" y="689140"/>
                  </a:cubicBezTo>
                  <a:cubicBezTo>
                    <a:pt x="187668" y="685952"/>
                    <a:pt x="192214" y="683222"/>
                    <a:pt x="203149" y="676834"/>
                  </a:cubicBezTo>
                  <a:cubicBezTo>
                    <a:pt x="214084" y="670458"/>
                    <a:pt x="231394" y="660438"/>
                    <a:pt x="244601" y="654520"/>
                  </a:cubicBezTo>
                  <a:cubicBezTo>
                    <a:pt x="257810" y="648602"/>
                    <a:pt x="266916" y="646773"/>
                    <a:pt x="276021" y="645414"/>
                  </a:cubicBezTo>
                  <a:cubicBezTo>
                    <a:pt x="285140" y="644042"/>
                    <a:pt x="294246" y="643128"/>
                    <a:pt x="303352" y="639940"/>
                  </a:cubicBezTo>
                  <a:cubicBezTo>
                    <a:pt x="312471" y="636753"/>
                    <a:pt x="321577" y="631292"/>
                    <a:pt x="333413" y="624459"/>
                  </a:cubicBezTo>
                  <a:cubicBezTo>
                    <a:pt x="345262" y="617627"/>
                    <a:pt x="359828" y="609423"/>
                    <a:pt x="375323" y="601231"/>
                  </a:cubicBezTo>
                  <a:cubicBezTo>
                    <a:pt x="390804" y="593027"/>
                    <a:pt x="407200" y="584835"/>
                    <a:pt x="419049" y="578003"/>
                  </a:cubicBezTo>
                  <a:cubicBezTo>
                    <a:pt x="430885" y="571170"/>
                    <a:pt x="438176" y="565696"/>
                    <a:pt x="451840" y="562508"/>
                  </a:cubicBezTo>
                  <a:cubicBezTo>
                    <a:pt x="465506" y="559321"/>
                    <a:pt x="485546" y="558419"/>
                    <a:pt x="501942" y="557962"/>
                  </a:cubicBezTo>
                  <a:cubicBezTo>
                    <a:pt x="518337" y="557505"/>
                    <a:pt x="531101" y="557505"/>
                    <a:pt x="545211" y="560693"/>
                  </a:cubicBezTo>
                  <a:cubicBezTo>
                    <a:pt x="559333" y="563880"/>
                    <a:pt x="574827" y="570256"/>
                    <a:pt x="588479" y="579361"/>
                  </a:cubicBezTo>
                  <a:cubicBezTo>
                    <a:pt x="602145" y="588480"/>
                    <a:pt x="613994" y="600316"/>
                    <a:pt x="623557" y="613982"/>
                  </a:cubicBezTo>
                  <a:cubicBezTo>
                    <a:pt x="633120" y="627647"/>
                    <a:pt x="640410" y="643128"/>
                    <a:pt x="645427" y="653149"/>
                  </a:cubicBezTo>
                  <a:cubicBezTo>
                    <a:pt x="650430" y="663181"/>
                    <a:pt x="653161" y="667728"/>
                    <a:pt x="654533" y="670001"/>
                  </a:cubicBezTo>
                  <a:cubicBezTo>
                    <a:pt x="655891" y="672287"/>
                    <a:pt x="655891" y="672287"/>
                    <a:pt x="658177" y="668643"/>
                  </a:cubicBezTo>
                  <a:cubicBezTo>
                    <a:pt x="660451" y="664998"/>
                    <a:pt x="665010" y="657708"/>
                    <a:pt x="670471" y="648602"/>
                  </a:cubicBezTo>
                  <a:cubicBezTo>
                    <a:pt x="675932" y="639496"/>
                    <a:pt x="682320" y="628561"/>
                    <a:pt x="685952" y="622186"/>
                  </a:cubicBezTo>
                  <a:cubicBezTo>
                    <a:pt x="689597" y="615811"/>
                    <a:pt x="690512" y="613982"/>
                    <a:pt x="691426" y="613525"/>
                  </a:cubicBezTo>
                  <a:cubicBezTo>
                    <a:pt x="692340" y="613067"/>
                    <a:pt x="693242" y="613982"/>
                    <a:pt x="695071" y="618084"/>
                  </a:cubicBezTo>
                  <a:cubicBezTo>
                    <a:pt x="696887" y="622186"/>
                    <a:pt x="699617" y="629476"/>
                    <a:pt x="701446" y="637667"/>
                  </a:cubicBezTo>
                  <a:cubicBezTo>
                    <a:pt x="703263" y="645871"/>
                    <a:pt x="704176" y="654977"/>
                    <a:pt x="707365" y="665455"/>
                  </a:cubicBezTo>
                  <a:cubicBezTo>
                    <a:pt x="710552" y="675932"/>
                    <a:pt x="716026" y="687769"/>
                    <a:pt x="721487" y="699618"/>
                  </a:cubicBezTo>
                  <a:cubicBezTo>
                    <a:pt x="726948" y="711454"/>
                    <a:pt x="732422" y="723303"/>
                    <a:pt x="739711" y="731952"/>
                  </a:cubicBezTo>
                  <a:cubicBezTo>
                    <a:pt x="746988" y="740601"/>
                    <a:pt x="756107" y="746074"/>
                    <a:pt x="767486" y="751993"/>
                  </a:cubicBezTo>
                  <a:cubicBezTo>
                    <a:pt x="778878" y="757911"/>
                    <a:pt x="792543" y="764286"/>
                    <a:pt x="802106" y="768846"/>
                  </a:cubicBezTo>
                  <a:cubicBezTo>
                    <a:pt x="811669" y="773405"/>
                    <a:pt x="817130" y="776135"/>
                    <a:pt x="824877" y="774764"/>
                  </a:cubicBezTo>
                  <a:cubicBezTo>
                    <a:pt x="832624" y="773405"/>
                    <a:pt x="842645" y="767931"/>
                    <a:pt x="852665" y="768846"/>
                  </a:cubicBezTo>
                  <a:cubicBezTo>
                    <a:pt x="862685" y="769760"/>
                    <a:pt x="872706" y="777050"/>
                    <a:pt x="883183" y="779780"/>
                  </a:cubicBezTo>
                  <a:cubicBezTo>
                    <a:pt x="893661" y="782511"/>
                    <a:pt x="904583" y="780695"/>
                    <a:pt x="915974" y="777050"/>
                  </a:cubicBezTo>
                  <a:cubicBezTo>
                    <a:pt x="927367" y="773405"/>
                    <a:pt x="939203" y="767931"/>
                    <a:pt x="951052" y="765201"/>
                  </a:cubicBezTo>
                  <a:cubicBezTo>
                    <a:pt x="962888" y="762470"/>
                    <a:pt x="974737" y="762470"/>
                    <a:pt x="982471" y="762013"/>
                  </a:cubicBezTo>
                  <a:cubicBezTo>
                    <a:pt x="990219" y="761556"/>
                    <a:pt x="993864" y="760654"/>
                    <a:pt x="997509" y="755180"/>
                  </a:cubicBezTo>
                  <a:cubicBezTo>
                    <a:pt x="1001153" y="749719"/>
                    <a:pt x="1004798" y="739699"/>
                    <a:pt x="1008888" y="728764"/>
                  </a:cubicBezTo>
                  <a:cubicBezTo>
                    <a:pt x="1012990" y="717829"/>
                    <a:pt x="1017549" y="705993"/>
                    <a:pt x="1023010" y="692785"/>
                  </a:cubicBezTo>
                  <a:cubicBezTo>
                    <a:pt x="1028483" y="679577"/>
                    <a:pt x="1034859" y="664998"/>
                    <a:pt x="1042594" y="648145"/>
                  </a:cubicBezTo>
                  <a:cubicBezTo>
                    <a:pt x="1050341" y="631292"/>
                    <a:pt x="1059447" y="612165"/>
                    <a:pt x="1066736" y="597129"/>
                  </a:cubicBezTo>
                  <a:cubicBezTo>
                    <a:pt x="1074026" y="582105"/>
                    <a:pt x="1079487" y="571170"/>
                    <a:pt x="1083589" y="554317"/>
                  </a:cubicBezTo>
                  <a:cubicBezTo>
                    <a:pt x="1087691" y="537465"/>
                    <a:pt x="1090421" y="514693"/>
                    <a:pt x="1090421" y="494196"/>
                  </a:cubicBezTo>
                  <a:cubicBezTo>
                    <a:pt x="1090421" y="473698"/>
                    <a:pt x="1087691" y="455473"/>
                    <a:pt x="1083589" y="439992"/>
                  </a:cubicBezTo>
                  <a:cubicBezTo>
                    <a:pt x="1079487" y="424498"/>
                    <a:pt x="1074026" y="411747"/>
                    <a:pt x="1068565" y="400825"/>
                  </a:cubicBezTo>
                  <a:cubicBezTo>
                    <a:pt x="1063091" y="389890"/>
                    <a:pt x="1057630" y="380772"/>
                    <a:pt x="1050341" y="372123"/>
                  </a:cubicBezTo>
                  <a:cubicBezTo>
                    <a:pt x="1043051" y="363474"/>
                    <a:pt x="1033945" y="355270"/>
                    <a:pt x="1018908" y="343878"/>
                  </a:cubicBezTo>
                  <a:cubicBezTo>
                    <a:pt x="1003884" y="332499"/>
                    <a:pt x="982929" y="317919"/>
                    <a:pt x="968806" y="303797"/>
                  </a:cubicBezTo>
                  <a:cubicBezTo>
                    <a:pt x="954697" y="289687"/>
                    <a:pt x="947407" y="276022"/>
                    <a:pt x="938746" y="260528"/>
                  </a:cubicBezTo>
                  <a:cubicBezTo>
                    <a:pt x="930097" y="245047"/>
                    <a:pt x="920076" y="227736"/>
                    <a:pt x="913702" y="209512"/>
                  </a:cubicBezTo>
                  <a:cubicBezTo>
                    <a:pt x="907326" y="191300"/>
                    <a:pt x="904583" y="172174"/>
                    <a:pt x="901395" y="153492"/>
                  </a:cubicBezTo>
                  <a:cubicBezTo>
                    <a:pt x="898208" y="134824"/>
                    <a:pt x="894563" y="116599"/>
                    <a:pt x="886829" y="111138"/>
                  </a:cubicBezTo>
                  <a:cubicBezTo>
                    <a:pt x="879082" y="105664"/>
                    <a:pt x="867245" y="112954"/>
                    <a:pt x="859041" y="101575"/>
                  </a:cubicBezTo>
                  <a:cubicBezTo>
                    <a:pt x="850836" y="90183"/>
                    <a:pt x="846290" y="60122"/>
                    <a:pt x="842188" y="38253"/>
                  </a:cubicBezTo>
                  <a:cubicBezTo>
                    <a:pt x="838086" y="16396"/>
                    <a:pt x="834441" y="2730"/>
                    <a:pt x="831710" y="1359"/>
                  </a:cubicBezTo>
                  <a:cubicBezTo>
                    <a:pt x="828980" y="0"/>
                    <a:pt x="827151" y="10922"/>
                    <a:pt x="824878" y="18669"/>
                  </a:cubicBezTo>
                  <a:cubicBezTo>
                    <a:pt x="822604" y="26416"/>
                    <a:pt x="819874" y="30962"/>
                    <a:pt x="816686" y="40081"/>
                  </a:cubicBezTo>
                  <a:cubicBezTo>
                    <a:pt x="813498" y="49187"/>
                    <a:pt x="809854" y="62853"/>
                    <a:pt x="806209" y="75604"/>
                  </a:cubicBezTo>
                  <a:cubicBezTo>
                    <a:pt x="802564" y="88354"/>
                    <a:pt x="798919" y="100203"/>
                    <a:pt x="794817" y="116599"/>
                  </a:cubicBezTo>
                  <a:cubicBezTo>
                    <a:pt x="790715" y="132995"/>
                    <a:pt x="786168" y="153950"/>
                    <a:pt x="783425" y="166701"/>
                  </a:cubicBezTo>
                  <a:cubicBezTo>
                    <a:pt x="780694" y="179451"/>
                    <a:pt x="779793" y="184010"/>
                    <a:pt x="776605" y="189929"/>
                  </a:cubicBezTo>
                  <a:cubicBezTo>
                    <a:pt x="773405" y="195847"/>
                    <a:pt x="767943" y="203136"/>
                    <a:pt x="762483" y="208610"/>
                  </a:cubicBezTo>
                  <a:cubicBezTo>
                    <a:pt x="757009" y="214071"/>
                    <a:pt x="751548" y="217716"/>
                    <a:pt x="745630" y="218631"/>
                  </a:cubicBezTo>
                  <a:cubicBezTo>
                    <a:pt x="739711" y="219532"/>
                    <a:pt x="733323" y="217716"/>
                    <a:pt x="725589" y="214528"/>
                  </a:cubicBezTo>
                  <a:cubicBezTo>
                    <a:pt x="717842" y="211341"/>
                    <a:pt x="708736" y="206782"/>
                    <a:pt x="685508" y="193117"/>
                  </a:cubicBezTo>
                  <a:cubicBezTo>
                    <a:pt x="662280" y="179451"/>
                    <a:pt x="624929" y="156680"/>
                    <a:pt x="606248" y="145288"/>
                  </a:cubicBezTo>
                  <a:cubicBezTo>
                    <a:pt x="587578" y="133909"/>
                    <a:pt x="587578" y="133909"/>
                    <a:pt x="594411" y="128448"/>
                  </a:cubicBezTo>
                  <a:cubicBezTo>
                    <a:pt x="601244" y="122974"/>
                    <a:pt x="614909" y="112040"/>
                    <a:pt x="623100" y="103391"/>
                  </a:cubicBezTo>
                  <a:cubicBezTo>
                    <a:pt x="631305" y="94742"/>
                    <a:pt x="634035" y="88354"/>
                    <a:pt x="639496" y="82436"/>
                  </a:cubicBezTo>
                  <a:cubicBezTo>
                    <a:pt x="644969" y="76517"/>
                    <a:pt x="653161" y="71057"/>
                    <a:pt x="658178" y="65583"/>
                  </a:cubicBezTo>
                  <a:cubicBezTo>
                    <a:pt x="663182" y="60122"/>
                    <a:pt x="665010" y="54649"/>
                    <a:pt x="663639" y="52375"/>
                  </a:cubicBezTo>
                  <a:cubicBezTo>
                    <a:pt x="662280" y="50102"/>
                    <a:pt x="657720" y="51016"/>
                    <a:pt x="643141" y="51917"/>
                  </a:cubicBezTo>
                  <a:cubicBezTo>
                    <a:pt x="628574" y="52832"/>
                    <a:pt x="603974" y="53746"/>
                    <a:pt x="584391" y="51460"/>
                  </a:cubicBezTo>
                  <a:cubicBezTo>
                    <a:pt x="564807" y="49187"/>
                    <a:pt x="550228" y="43726"/>
                    <a:pt x="537921" y="40081"/>
                  </a:cubicBezTo>
                  <a:cubicBezTo>
                    <a:pt x="525628" y="36436"/>
                    <a:pt x="515607" y="34608"/>
                    <a:pt x="508774" y="35979"/>
                  </a:cubicBezTo>
                  <a:cubicBezTo>
                    <a:pt x="501942" y="37351"/>
                    <a:pt x="498297" y="41898"/>
                    <a:pt x="491006" y="4508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Shape 2294">
              <a:extLst>
                <a:ext uri="{FF2B5EF4-FFF2-40B4-BE49-F238E27FC236}">
                  <a16:creationId xmlns:a16="http://schemas.microsoft.com/office/drawing/2014/main" id="{B5806588-D641-49CE-A515-AE81BB0760B0}"/>
                </a:ext>
              </a:extLst>
            </p:cNvPr>
            <p:cNvSpPr/>
            <p:nvPr/>
          </p:nvSpPr>
          <p:spPr>
            <a:xfrm>
              <a:off x="2455393" y="829882"/>
              <a:ext cx="93827" cy="81534"/>
            </a:xfrm>
            <a:custGeom>
              <a:avLst/>
              <a:gdLst/>
              <a:ahLst/>
              <a:cxnLst/>
              <a:rect l="0" t="0" r="0" b="0"/>
              <a:pathLst>
                <a:path w="93827" h="81534">
                  <a:moveTo>
                    <a:pt x="3188" y="229"/>
                  </a:moveTo>
                  <a:cubicBezTo>
                    <a:pt x="0" y="457"/>
                    <a:pt x="0" y="4102"/>
                    <a:pt x="1143" y="12522"/>
                  </a:cubicBezTo>
                  <a:cubicBezTo>
                    <a:pt x="2273" y="20955"/>
                    <a:pt x="4559" y="34163"/>
                    <a:pt x="7518" y="43040"/>
                  </a:cubicBezTo>
                  <a:cubicBezTo>
                    <a:pt x="10477" y="51918"/>
                    <a:pt x="14122" y="56477"/>
                    <a:pt x="17768" y="60808"/>
                  </a:cubicBezTo>
                  <a:cubicBezTo>
                    <a:pt x="21412" y="65138"/>
                    <a:pt x="25057" y="69228"/>
                    <a:pt x="28702" y="72644"/>
                  </a:cubicBezTo>
                  <a:cubicBezTo>
                    <a:pt x="32334" y="76060"/>
                    <a:pt x="35979" y="78804"/>
                    <a:pt x="39395" y="80163"/>
                  </a:cubicBezTo>
                  <a:cubicBezTo>
                    <a:pt x="42812" y="81534"/>
                    <a:pt x="46000" y="81534"/>
                    <a:pt x="50102" y="80163"/>
                  </a:cubicBezTo>
                  <a:cubicBezTo>
                    <a:pt x="54204" y="78804"/>
                    <a:pt x="59208" y="76060"/>
                    <a:pt x="63081" y="73787"/>
                  </a:cubicBezTo>
                  <a:cubicBezTo>
                    <a:pt x="66954" y="71514"/>
                    <a:pt x="69685" y="69685"/>
                    <a:pt x="72644" y="69685"/>
                  </a:cubicBezTo>
                  <a:cubicBezTo>
                    <a:pt x="75616" y="69685"/>
                    <a:pt x="78804" y="71514"/>
                    <a:pt x="80848" y="70142"/>
                  </a:cubicBezTo>
                  <a:cubicBezTo>
                    <a:pt x="82893" y="68771"/>
                    <a:pt x="83808" y="64224"/>
                    <a:pt x="84493" y="59893"/>
                  </a:cubicBezTo>
                  <a:cubicBezTo>
                    <a:pt x="85179" y="55563"/>
                    <a:pt x="85636" y="51473"/>
                    <a:pt x="86995" y="45314"/>
                  </a:cubicBezTo>
                  <a:cubicBezTo>
                    <a:pt x="88367" y="39167"/>
                    <a:pt x="90640" y="30976"/>
                    <a:pt x="91783" y="23914"/>
                  </a:cubicBezTo>
                  <a:cubicBezTo>
                    <a:pt x="92913" y="16853"/>
                    <a:pt x="92913" y="10935"/>
                    <a:pt x="93142" y="8192"/>
                  </a:cubicBezTo>
                  <a:cubicBezTo>
                    <a:pt x="93370" y="5461"/>
                    <a:pt x="93827" y="5918"/>
                    <a:pt x="91097" y="5918"/>
                  </a:cubicBezTo>
                  <a:cubicBezTo>
                    <a:pt x="88367" y="5918"/>
                    <a:pt x="82448" y="5461"/>
                    <a:pt x="78346" y="6147"/>
                  </a:cubicBezTo>
                  <a:cubicBezTo>
                    <a:pt x="74244" y="6833"/>
                    <a:pt x="71971" y="8649"/>
                    <a:pt x="68783" y="9792"/>
                  </a:cubicBezTo>
                  <a:cubicBezTo>
                    <a:pt x="65595" y="10935"/>
                    <a:pt x="61493" y="11392"/>
                    <a:pt x="56248" y="12065"/>
                  </a:cubicBezTo>
                  <a:cubicBezTo>
                    <a:pt x="51016" y="12751"/>
                    <a:pt x="44640" y="13665"/>
                    <a:pt x="38265" y="12751"/>
                  </a:cubicBezTo>
                  <a:cubicBezTo>
                    <a:pt x="31890" y="11836"/>
                    <a:pt x="25502" y="9106"/>
                    <a:pt x="19126" y="6147"/>
                  </a:cubicBezTo>
                  <a:cubicBezTo>
                    <a:pt x="12751" y="3188"/>
                    <a:pt x="6375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Shape 2295">
              <a:extLst>
                <a:ext uri="{FF2B5EF4-FFF2-40B4-BE49-F238E27FC236}">
                  <a16:creationId xmlns:a16="http://schemas.microsoft.com/office/drawing/2014/main" id="{77ACBF6F-0B5F-44BD-9C7C-8DF6D87225F2}"/>
                </a:ext>
              </a:extLst>
            </p:cNvPr>
            <p:cNvSpPr/>
            <p:nvPr/>
          </p:nvSpPr>
          <p:spPr>
            <a:xfrm>
              <a:off x="2387067" y="404457"/>
              <a:ext cx="14351" cy="336829"/>
            </a:xfrm>
            <a:custGeom>
              <a:avLst/>
              <a:gdLst/>
              <a:ahLst/>
              <a:cxnLst/>
              <a:rect l="0" t="0" r="0" b="0"/>
              <a:pathLst>
                <a:path w="14351" h="336829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1" name="Shape 2296">
              <a:extLst>
                <a:ext uri="{FF2B5EF4-FFF2-40B4-BE49-F238E27FC236}">
                  <a16:creationId xmlns:a16="http://schemas.microsoft.com/office/drawing/2014/main" id="{AA79B9A4-8872-46E4-AC7A-289AE7EEE64A}"/>
                </a:ext>
              </a:extLst>
            </p:cNvPr>
            <p:cNvSpPr/>
            <p:nvPr/>
          </p:nvSpPr>
          <p:spPr>
            <a:xfrm>
              <a:off x="1664539" y="137163"/>
              <a:ext cx="334657" cy="519706"/>
            </a:xfrm>
            <a:custGeom>
              <a:avLst/>
              <a:gdLst/>
              <a:ahLst/>
              <a:cxnLst/>
              <a:rect l="0" t="0" r="0" b="0"/>
              <a:pathLst>
                <a:path w="334657" h="519706">
                  <a:moveTo>
                    <a:pt x="255595" y="568"/>
                  </a:moveTo>
                  <a:cubicBezTo>
                    <a:pt x="260540" y="0"/>
                    <a:pt x="265543" y="454"/>
                    <a:pt x="271004" y="2270"/>
                  </a:cubicBezTo>
                  <a:cubicBezTo>
                    <a:pt x="281915" y="5902"/>
                    <a:pt x="294640" y="15008"/>
                    <a:pt x="303288" y="25003"/>
                  </a:cubicBezTo>
                  <a:cubicBezTo>
                    <a:pt x="311924" y="35010"/>
                    <a:pt x="316471" y="45920"/>
                    <a:pt x="319201" y="62290"/>
                  </a:cubicBezTo>
                  <a:cubicBezTo>
                    <a:pt x="321919" y="78660"/>
                    <a:pt x="322834" y="100479"/>
                    <a:pt x="324650" y="119123"/>
                  </a:cubicBezTo>
                  <a:cubicBezTo>
                    <a:pt x="326465" y="137766"/>
                    <a:pt x="329196" y="153222"/>
                    <a:pt x="329654" y="173237"/>
                  </a:cubicBezTo>
                  <a:cubicBezTo>
                    <a:pt x="330111" y="193240"/>
                    <a:pt x="328295" y="217789"/>
                    <a:pt x="328739" y="240535"/>
                  </a:cubicBezTo>
                  <a:cubicBezTo>
                    <a:pt x="329196" y="263268"/>
                    <a:pt x="331927" y="284185"/>
                    <a:pt x="333298" y="303730"/>
                  </a:cubicBezTo>
                  <a:cubicBezTo>
                    <a:pt x="334657" y="323288"/>
                    <a:pt x="334657" y="341475"/>
                    <a:pt x="334657" y="356473"/>
                  </a:cubicBezTo>
                  <a:cubicBezTo>
                    <a:pt x="334657" y="371484"/>
                    <a:pt x="334657" y="383308"/>
                    <a:pt x="334201" y="394218"/>
                  </a:cubicBezTo>
                  <a:cubicBezTo>
                    <a:pt x="333742" y="405127"/>
                    <a:pt x="332841" y="415134"/>
                    <a:pt x="322834" y="427860"/>
                  </a:cubicBezTo>
                  <a:cubicBezTo>
                    <a:pt x="312826" y="440598"/>
                    <a:pt x="293738" y="456054"/>
                    <a:pt x="271004" y="468779"/>
                  </a:cubicBezTo>
                  <a:cubicBezTo>
                    <a:pt x="248259" y="481517"/>
                    <a:pt x="221894" y="491525"/>
                    <a:pt x="196888" y="501062"/>
                  </a:cubicBezTo>
                  <a:cubicBezTo>
                    <a:pt x="171882" y="510613"/>
                    <a:pt x="148234" y="519706"/>
                    <a:pt x="135496" y="516531"/>
                  </a:cubicBezTo>
                  <a:cubicBezTo>
                    <a:pt x="122771" y="513343"/>
                    <a:pt x="120955" y="497887"/>
                    <a:pt x="116408" y="480602"/>
                  </a:cubicBezTo>
                  <a:cubicBezTo>
                    <a:pt x="111861" y="463331"/>
                    <a:pt x="104584" y="444230"/>
                    <a:pt x="94576" y="422411"/>
                  </a:cubicBezTo>
                  <a:cubicBezTo>
                    <a:pt x="84582" y="400580"/>
                    <a:pt x="71844" y="376031"/>
                    <a:pt x="59563" y="357387"/>
                  </a:cubicBezTo>
                  <a:cubicBezTo>
                    <a:pt x="47294" y="338743"/>
                    <a:pt x="35471" y="326005"/>
                    <a:pt x="25006" y="310092"/>
                  </a:cubicBezTo>
                  <a:cubicBezTo>
                    <a:pt x="14554" y="294179"/>
                    <a:pt x="5461" y="275091"/>
                    <a:pt x="2730" y="258264"/>
                  </a:cubicBezTo>
                  <a:cubicBezTo>
                    <a:pt x="0" y="241436"/>
                    <a:pt x="3644" y="226882"/>
                    <a:pt x="12281" y="214157"/>
                  </a:cubicBezTo>
                  <a:cubicBezTo>
                    <a:pt x="20917" y="201431"/>
                    <a:pt x="34557" y="190509"/>
                    <a:pt x="49568" y="180057"/>
                  </a:cubicBezTo>
                  <a:cubicBezTo>
                    <a:pt x="64567" y="169592"/>
                    <a:pt x="80937" y="159597"/>
                    <a:pt x="96393" y="148231"/>
                  </a:cubicBezTo>
                  <a:cubicBezTo>
                    <a:pt x="111861" y="136864"/>
                    <a:pt x="126402" y="124126"/>
                    <a:pt x="139140" y="110944"/>
                  </a:cubicBezTo>
                  <a:cubicBezTo>
                    <a:pt x="151866" y="97761"/>
                    <a:pt x="162788" y="84121"/>
                    <a:pt x="173698" y="69567"/>
                  </a:cubicBezTo>
                  <a:cubicBezTo>
                    <a:pt x="184607" y="55013"/>
                    <a:pt x="195516" y="39557"/>
                    <a:pt x="206883" y="28191"/>
                  </a:cubicBezTo>
                  <a:cubicBezTo>
                    <a:pt x="218249" y="16824"/>
                    <a:pt x="230073" y="9547"/>
                    <a:pt x="240538" y="5000"/>
                  </a:cubicBezTo>
                  <a:cubicBezTo>
                    <a:pt x="245764" y="2727"/>
                    <a:pt x="250650" y="1136"/>
                    <a:pt x="255595" y="56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2" name="Shape 2297">
              <a:extLst>
                <a:ext uri="{FF2B5EF4-FFF2-40B4-BE49-F238E27FC236}">
                  <a16:creationId xmlns:a16="http://schemas.microsoft.com/office/drawing/2014/main" id="{B8D50600-E4CC-4F4D-ADBA-CAED9235E229}"/>
                </a:ext>
              </a:extLst>
            </p:cNvPr>
            <p:cNvSpPr/>
            <p:nvPr/>
          </p:nvSpPr>
          <p:spPr>
            <a:xfrm>
              <a:off x="2311921" y="188570"/>
              <a:ext cx="2730" cy="215888"/>
            </a:xfrm>
            <a:custGeom>
              <a:avLst/>
              <a:gdLst/>
              <a:ahLst/>
              <a:cxnLst/>
              <a:rect l="0" t="0" r="0" b="0"/>
              <a:pathLst>
                <a:path w="2730" h="215888">
                  <a:moveTo>
                    <a:pt x="0" y="215888"/>
                  </a:moveTo>
                  <a:lnTo>
                    <a:pt x="273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3" name="Shape 2298">
              <a:extLst>
                <a:ext uri="{FF2B5EF4-FFF2-40B4-BE49-F238E27FC236}">
                  <a16:creationId xmlns:a16="http://schemas.microsoft.com/office/drawing/2014/main" id="{285F3F11-6E2E-478D-ABAE-3D55C380A3D9}"/>
                </a:ext>
              </a:extLst>
            </p:cNvPr>
            <p:cNvSpPr/>
            <p:nvPr/>
          </p:nvSpPr>
          <p:spPr>
            <a:xfrm>
              <a:off x="2399373" y="475513"/>
              <a:ext cx="327939" cy="23686"/>
            </a:xfrm>
            <a:custGeom>
              <a:avLst/>
              <a:gdLst/>
              <a:ahLst/>
              <a:cxnLst/>
              <a:rect l="0" t="0" r="0" b="0"/>
              <a:pathLst>
                <a:path w="327939" h="23686">
                  <a:moveTo>
                    <a:pt x="0" y="0"/>
                  </a:moveTo>
                  <a:cubicBezTo>
                    <a:pt x="0" y="0"/>
                    <a:pt x="0" y="0"/>
                    <a:pt x="37351" y="3188"/>
                  </a:cubicBezTo>
                  <a:cubicBezTo>
                    <a:pt x="74701" y="6376"/>
                    <a:pt x="149390" y="12764"/>
                    <a:pt x="189026" y="16396"/>
                  </a:cubicBezTo>
                  <a:cubicBezTo>
                    <a:pt x="228651" y="20041"/>
                    <a:pt x="233197" y="20955"/>
                    <a:pt x="239128" y="19584"/>
                  </a:cubicBezTo>
                  <a:cubicBezTo>
                    <a:pt x="245046" y="18225"/>
                    <a:pt x="252336" y="14580"/>
                    <a:pt x="259626" y="12764"/>
                  </a:cubicBezTo>
                  <a:cubicBezTo>
                    <a:pt x="266903" y="10935"/>
                    <a:pt x="274193" y="10935"/>
                    <a:pt x="281025" y="13665"/>
                  </a:cubicBezTo>
                  <a:cubicBezTo>
                    <a:pt x="287858" y="16396"/>
                    <a:pt x="294233" y="21870"/>
                    <a:pt x="299250" y="22784"/>
                  </a:cubicBezTo>
                  <a:cubicBezTo>
                    <a:pt x="304254" y="23686"/>
                    <a:pt x="307899" y="20041"/>
                    <a:pt x="312458" y="18225"/>
                  </a:cubicBezTo>
                  <a:cubicBezTo>
                    <a:pt x="317004" y="16396"/>
                    <a:pt x="322478" y="16396"/>
                    <a:pt x="325208" y="16396"/>
                  </a:cubicBezTo>
                  <a:cubicBezTo>
                    <a:pt x="327939" y="16396"/>
                    <a:pt x="327939" y="16396"/>
                    <a:pt x="327939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4" name="Shape 2299">
              <a:extLst>
                <a:ext uri="{FF2B5EF4-FFF2-40B4-BE49-F238E27FC236}">
                  <a16:creationId xmlns:a16="http://schemas.microsoft.com/office/drawing/2014/main" id="{3E087B55-83BD-4E0A-98FF-D7D156EEE641}"/>
                </a:ext>
              </a:extLst>
            </p:cNvPr>
            <p:cNvSpPr/>
            <p:nvPr/>
          </p:nvSpPr>
          <p:spPr>
            <a:xfrm>
              <a:off x="2393899" y="620357"/>
              <a:ext cx="237770" cy="136652"/>
            </a:xfrm>
            <a:custGeom>
              <a:avLst/>
              <a:gdLst/>
              <a:ahLst/>
              <a:cxnLst/>
              <a:rect l="0" t="0" r="0" b="0"/>
              <a:pathLst>
                <a:path w="237770" h="136652">
                  <a:moveTo>
                    <a:pt x="0" y="0"/>
                  </a:moveTo>
                  <a:cubicBezTo>
                    <a:pt x="0" y="0"/>
                    <a:pt x="0" y="0"/>
                    <a:pt x="1829" y="1372"/>
                  </a:cubicBezTo>
                  <a:cubicBezTo>
                    <a:pt x="3645" y="2730"/>
                    <a:pt x="7289" y="5474"/>
                    <a:pt x="11392" y="6375"/>
                  </a:cubicBezTo>
                  <a:cubicBezTo>
                    <a:pt x="15494" y="7289"/>
                    <a:pt x="20041" y="6375"/>
                    <a:pt x="23228" y="8204"/>
                  </a:cubicBezTo>
                  <a:cubicBezTo>
                    <a:pt x="26416" y="10020"/>
                    <a:pt x="28245" y="14579"/>
                    <a:pt x="31433" y="15939"/>
                  </a:cubicBezTo>
                  <a:cubicBezTo>
                    <a:pt x="34620" y="17310"/>
                    <a:pt x="39180" y="15494"/>
                    <a:pt x="43726" y="15951"/>
                  </a:cubicBezTo>
                  <a:cubicBezTo>
                    <a:pt x="48285" y="16396"/>
                    <a:pt x="52845" y="19139"/>
                    <a:pt x="56033" y="23685"/>
                  </a:cubicBezTo>
                  <a:cubicBezTo>
                    <a:pt x="59220" y="28245"/>
                    <a:pt x="61037" y="34620"/>
                    <a:pt x="66053" y="39624"/>
                  </a:cubicBezTo>
                  <a:cubicBezTo>
                    <a:pt x="71057" y="44641"/>
                    <a:pt x="79261" y="48285"/>
                    <a:pt x="86094" y="52388"/>
                  </a:cubicBezTo>
                  <a:cubicBezTo>
                    <a:pt x="92926" y="56477"/>
                    <a:pt x="98387" y="61036"/>
                    <a:pt x="103848" y="61950"/>
                  </a:cubicBezTo>
                  <a:cubicBezTo>
                    <a:pt x="109322" y="62865"/>
                    <a:pt x="114783" y="60122"/>
                    <a:pt x="121158" y="59220"/>
                  </a:cubicBezTo>
                  <a:cubicBezTo>
                    <a:pt x="127533" y="58306"/>
                    <a:pt x="134824" y="59220"/>
                    <a:pt x="142570" y="59677"/>
                  </a:cubicBezTo>
                  <a:cubicBezTo>
                    <a:pt x="150317" y="60122"/>
                    <a:pt x="158509" y="60122"/>
                    <a:pt x="168072" y="61494"/>
                  </a:cubicBezTo>
                  <a:cubicBezTo>
                    <a:pt x="177648" y="62865"/>
                    <a:pt x="188570" y="65596"/>
                    <a:pt x="194044" y="69240"/>
                  </a:cubicBezTo>
                  <a:cubicBezTo>
                    <a:pt x="199504" y="72885"/>
                    <a:pt x="199504" y="77432"/>
                    <a:pt x="200419" y="84265"/>
                  </a:cubicBezTo>
                  <a:cubicBezTo>
                    <a:pt x="201321" y="91097"/>
                    <a:pt x="203149" y="100203"/>
                    <a:pt x="205880" y="106591"/>
                  </a:cubicBezTo>
                  <a:cubicBezTo>
                    <a:pt x="208610" y="112966"/>
                    <a:pt x="212255" y="116611"/>
                    <a:pt x="217729" y="121158"/>
                  </a:cubicBezTo>
                  <a:cubicBezTo>
                    <a:pt x="223189" y="125717"/>
                    <a:pt x="230480" y="131178"/>
                    <a:pt x="234125" y="133909"/>
                  </a:cubicBezTo>
                  <a:cubicBezTo>
                    <a:pt x="237770" y="136652"/>
                    <a:pt x="237770" y="136652"/>
                    <a:pt x="237770" y="13665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5" name="Shape 2300">
              <a:extLst>
                <a:ext uri="{FF2B5EF4-FFF2-40B4-BE49-F238E27FC236}">
                  <a16:creationId xmlns:a16="http://schemas.microsoft.com/office/drawing/2014/main" id="{EE23D570-11FE-4E6A-9676-E9C04D85D335}"/>
                </a:ext>
              </a:extLst>
            </p:cNvPr>
            <p:cNvSpPr/>
            <p:nvPr/>
          </p:nvSpPr>
          <p:spPr>
            <a:xfrm>
              <a:off x="2011299" y="142101"/>
              <a:ext cx="24600" cy="448196"/>
            </a:xfrm>
            <a:custGeom>
              <a:avLst/>
              <a:gdLst/>
              <a:ahLst/>
              <a:cxnLst/>
              <a:rect l="0" t="0" r="0" b="0"/>
              <a:pathLst>
                <a:path w="24600" h="448196">
                  <a:moveTo>
                    <a:pt x="0" y="0"/>
                  </a:moveTo>
                  <a:lnTo>
                    <a:pt x="24600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6" name="Shape 2301">
              <a:extLst>
                <a:ext uri="{FF2B5EF4-FFF2-40B4-BE49-F238E27FC236}">
                  <a16:creationId xmlns:a16="http://schemas.microsoft.com/office/drawing/2014/main" id="{FAB294DF-F9A5-4A1D-B572-125A16622D54}"/>
                </a:ext>
              </a:extLst>
            </p:cNvPr>
            <p:cNvSpPr/>
            <p:nvPr/>
          </p:nvSpPr>
          <p:spPr>
            <a:xfrm>
              <a:off x="2025650" y="404457"/>
              <a:ext cx="375768" cy="0"/>
            </a:xfrm>
            <a:custGeom>
              <a:avLst/>
              <a:gdLst/>
              <a:ahLst/>
              <a:cxnLst/>
              <a:rect l="0" t="0" r="0" b="0"/>
              <a:pathLst>
                <a:path w="375768">
                  <a:moveTo>
                    <a:pt x="3757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7" name="Shape 2302">
              <a:extLst>
                <a:ext uri="{FF2B5EF4-FFF2-40B4-BE49-F238E27FC236}">
                  <a16:creationId xmlns:a16="http://schemas.microsoft.com/office/drawing/2014/main" id="{2231C2BA-694E-4761-9A30-C23AB8BB80F3}"/>
                </a:ext>
              </a:extLst>
            </p:cNvPr>
            <p:cNvSpPr/>
            <p:nvPr/>
          </p:nvSpPr>
          <p:spPr>
            <a:xfrm>
              <a:off x="0" y="12"/>
              <a:ext cx="1090423" cy="782510"/>
            </a:xfrm>
            <a:custGeom>
              <a:avLst/>
              <a:gdLst/>
              <a:ahLst/>
              <a:cxnLst/>
              <a:rect l="0" t="0" r="0" b="0"/>
              <a:pathLst>
                <a:path w="1090423" h="782510">
                  <a:moveTo>
                    <a:pt x="491008" y="45085"/>
                  </a:moveTo>
                  <a:cubicBezTo>
                    <a:pt x="483718" y="48272"/>
                    <a:pt x="472783" y="50101"/>
                    <a:pt x="459118" y="53289"/>
                  </a:cubicBezTo>
                  <a:cubicBezTo>
                    <a:pt x="445465" y="56476"/>
                    <a:pt x="429057" y="61023"/>
                    <a:pt x="416764" y="73329"/>
                  </a:cubicBezTo>
                  <a:cubicBezTo>
                    <a:pt x="404470" y="85623"/>
                    <a:pt x="396266" y="105664"/>
                    <a:pt x="393992" y="117958"/>
                  </a:cubicBezTo>
                  <a:cubicBezTo>
                    <a:pt x="391719" y="130264"/>
                    <a:pt x="395351" y="134810"/>
                    <a:pt x="397180" y="137096"/>
                  </a:cubicBezTo>
                  <a:cubicBezTo>
                    <a:pt x="398996" y="139369"/>
                    <a:pt x="398996" y="139369"/>
                    <a:pt x="389890" y="139369"/>
                  </a:cubicBezTo>
                  <a:cubicBezTo>
                    <a:pt x="380785" y="139369"/>
                    <a:pt x="362560" y="139369"/>
                    <a:pt x="353454" y="139369"/>
                  </a:cubicBezTo>
                  <a:cubicBezTo>
                    <a:pt x="344348" y="139369"/>
                    <a:pt x="344348" y="139369"/>
                    <a:pt x="344348" y="135724"/>
                  </a:cubicBezTo>
                  <a:cubicBezTo>
                    <a:pt x="344348" y="132080"/>
                    <a:pt x="344348" y="124790"/>
                    <a:pt x="335687" y="118414"/>
                  </a:cubicBezTo>
                  <a:cubicBezTo>
                    <a:pt x="327037" y="112039"/>
                    <a:pt x="309728" y="106578"/>
                    <a:pt x="295605" y="102018"/>
                  </a:cubicBezTo>
                  <a:cubicBezTo>
                    <a:pt x="281483" y="97472"/>
                    <a:pt x="270561" y="93827"/>
                    <a:pt x="256895" y="98831"/>
                  </a:cubicBezTo>
                  <a:cubicBezTo>
                    <a:pt x="243231" y="103848"/>
                    <a:pt x="226835" y="117512"/>
                    <a:pt x="214529" y="132993"/>
                  </a:cubicBezTo>
                  <a:cubicBezTo>
                    <a:pt x="202235" y="148475"/>
                    <a:pt x="194031" y="165785"/>
                    <a:pt x="186296" y="180365"/>
                  </a:cubicBezTo>
                  <a:cubicBezTo>
                    <a:pt x="178550" y="194944"/>
                    <a:pt x="171260" y="206781"/>
                    <a:pt x="160324" y="217258"/>
                  </a:cubicBezTo>
                  <a:cubicBezTo>
                    <a:pt x="149403" y="227736"/>
                    <a:pt x="134824" y="236841"/>
                    <a:pt x="120244" y="247319"/>
                  </a:cubicBezTo>
                  <a:cubicBezTo>
                    <a:pt x="105676" y="257797"/>
                    <a:pt x="91098" y="269633"/>
                    <a:pt x="80620" y="277837"/>
                  </a:cubicBezTo>
                  <a:cubicBezTo>
                    <a:pt x="70142" y="286029"/>
                    <a:pt x="63767" y="290588"/>
                    <a:pt x="54661" y="297421"/>
                  </a:cubicBezTo>
                  <a:cubicBezTo>
                    <a:pt x="45542" y="304253"/>
                    <a:pt x="33706" y="313359"/>
                    <a:pt x="24143" y="323380"/>
                  </a:cubicBezTo>
                  <a:cubicBezTo>
                    <a:pt x="14580" y="333400"/>
                    <a:pt x="7289" y="344334"/>
                    <a:pt x="3646" y="356628"/>
                  </a:cubicBezTo>
                  <a:cubicBezTo>
                    <a:pt x="0" y="368934"/>
                    <a:pt x="0" y="382600"/>
                    <a:pt x="914" y="396722"/>
                  </a:cubicBezTo>
                  <a:cubicBezTo>
                    <a:pt x="1816" y="410832"/>
                    <a:pt x="3646" y="425411"/>
                    <a:pt x="8649" y="436346"/>
                  </a:cubicBezTo>
                  <a:cubicBezTo>
                    <a:pt x="13665" y="447280"/>
                    <a:pt x="21869" y="454558"/>
                    <a:pt x="29604" y="466407"/>
                  </a:cubicBezTo>
                  <a:cubicBezTo>
                    <a:pt x="37351" y="478243"/>
                    <a:pt x="44641" y="494639"/>
                    <a:pt x="52374" y="507402"/>
                  </a:cubicBezTo>
                  <a:cubicBezTo>
                    <a:pt x="60122" y="520153"/>
                    <a:pt x="68326" y="529259"/>
                    <a:pt x="76518" y="541565"/>
                  </a:cubicBezTo>
                  <a:cubicBezTo>
                    <a:pt x="84722" y="553859"/>
                    <a:pt x="92914" y="569340"/>
                    <a:pt x="100203" y="584377"/>
                  </a:cubicBezTo>
                  <a:cubicBezTo>
                    <a:pt x="107493" y="599401"/>
                    <a:pt x="113868" y="613981"/>
                    <a:pt x="118885" y="624915"/>
                  </a:cubicBezTo>
                  <a:cubicBezTo>
                    <a:pt x="123889" y="635837"/>
                    <a:pt x="127533" y="643127"/>
                    <a:pt x="126619" y="650874"/>
                  </a:cubicBezTo>
                  <a:cubicBezTo>
                    <a:pt x="125717" y="658621"/>
                    <a:pt x="120244" y="666813"/>
                    <a:pt x="115698" y="672287"/>
                  </a:cubicBezTo>
                  <a:cubicBezTo>
                    <a:pt x="111137" y="677747"/>
                    <a:pt x="107493" y="680478"/>
                    <a:pt x="106579" y="683208"/>
                  </a:cubicBezTo>
                  <a:cubicBezTo>
                    <a:pt x="105676" y="685952"/>
                    <a:pt x="107493" y="688682"/>
                    <a:pt x="114326" y="691412"/>
                  </a:cubicBezTo>
                  <a:cubicBezTo>
                    <a:pt x="121158" y="694143"/>
                    <a:pt x="132994" y="696874"/>
                    <a:pt x="145301" y="696416"/>
                  </a:cubicBezTo>
                  <a:cubicBezTo>
                    <a:pt x="157594" y="695972"/>
                    <a:pt x="170345" y="692327"/>
                    <a:pt x="179006" y="689139"/>
                  </a:cubicBezTo>
                  <a:cubicBezTo>
                    <a:pt x="187655" y="685952"/>
                    <a:pt x="192215" y="683208"/>
                    <a:pt x="203150" y="676833"/>
                  </a:cubicBezTo>
                  <a:cubicBezTo>
                    <a:pt x="214071" y="670458"/>
                    <a:pt x="231381" y="660437"/>
                    <a:pt x="244589" y="654519"/>
                  </a:cubicBezTo>
                  <a:cubicBezTo>
                    <a:pt x="257797" y="648601"/>
                    <a:pt x="266916" y="646772"/>
                    <a:pt x="276022" y="645413"/>
                  </a:cubicBezTo>
                  <a:cubicBezTo>
                    <a:pt x="285128" y="644042"/>
                    <a:pt x="294246" y="643127"/>
                    <a:pt x="303352" y="639940"/>
                  </a:cubicBezTo>
                  <a:cubicBezTo>
                    <a:pt x="312458" y="636752"/>
                    <a:pt x="321564" y="631291"/>
                    <a:pt x="333413" y="624458"/>
                  </a:cubicBezTo>
                  <a:cubicBezTo>
                    <a:pt x="345249" y="617626"/>
                    <a:pt x="359829" y="609422"/>
                    <a:pt x="375310" y="601230"/>
                  </a:cubicBezTo>
                  <a:cubicBezTo>
                    <a:pt x="390804" y="593026"/>
                    <a:pt x="407200" y="584834"/>
                    <a:pt x="419036" y="578002"/>
                  </a:cubicBezTo>
                  <a:cubicBezTo>
                    <a:pt x="430885" y="571169"/>
                    <a:pt x="438176" y="565696"/>
                    <a:pt x="451841" y="562508"/>
                  </a:cubicBezTo>
                  <a:cubicBezTo>
                    <a:pt x="465506" y="559320"/>
                    <a:pt x="485546" y="558406"/>
                    <a:pt x="501942" y="557962"/>
                  </a:cubicBezTo>
                  <a:cubicBezTo>
                    <a:pt x="518338" y="557504"/>
                    <a:pt x="531089" y="557504"/>
                    <a:pt x="545211" y="560692"/>
                  </a:cubicBezTo>
                  <a:cubicBezTo>
                    <a:pt x="559333" y="563880"/>
                    <a:pt x="574815" y="570255"/>
                    <a:pt x="588480" y="579361"/>
                  </a:cubicBezTo>
                  <a:cubicBezTo>
                    <a:pt x="602145" y="588480"/>
                    <a:pt x="613981" y="600316"/>
                    <a:pt x="623557" y="613981"/>
                  </a:cubicBezTo>
                  <a:cubicBezTo>
                    <a:pt x="633120" y="627646"/>
                    <a:pt x="640410" y="643128"/>
                    <a:pt x="645414" y="653148"/>
                  </a:cubicBezTo>
                  <a:cubicBezTo>
                    <a:pt x="650431" y="663168"/>
                    <a:pt x="653161" y="667727"/>
                    <a:pt x="654521" y="670001"/>
                  </a:cubicBezTo>
                  <a:cubicBezTo>
                    <a:pt x="655891" y="672287"/>
                    <a:pt x="655891" y="672287"/>
                    <a:pt x="658165" y="668642"/>
                  </a:cubicBezTo>
                  <a:cubicBezTo>
                    <a:pt x="660451" y="664997"/>
                    <a:pt x="664997" y="657708"/>
                    <a:pt x="670472" y="648601"/>
                  </a:cubicBezTo>
                  <a:cubicBezTo>
                    <a:pt x="675932" y="639483"/>
                    <a:pt x="682308" y="628561"/>
                    <a:pt x="685953" y="622185"/>
                  </a:cubicBezTo>
                  <a:cubicBezTo>
                    <a:pt x="689597" y="615797"/>
                    <a:pt x="690512" y="613981"/>
                    <a:pt x="691414" y="613524"/>
                  </a:cubicBezTo>
                  <a:cubicBezTo>
                    <a:pt x="692328" y="613067"/>
                    <a:pt x="693242" y="613981"/>
                    <a:pt x="695058" y="618083"/>
                  </a:cubicBezTo>
                  <a:cubicBezTo>
                    <a:pt x="696887" y="622185"/>
                    <a:pt x="699618" y="629463"/>
                    <a:pt x="701434" y="637667"/>
                  </a:cubicBezTo>
                  <a:cubicBezTo>
                    <a:pt x="703263" y="645858"/>
                    <a:pt x="704176" y="654977"/>
                    <a:pt x="707365" y="665454"/>
                  </a:cubicBezTo>
                  <a:cubicBezTo>
                    <a:pt x="710552" y="675932"/>
                    <a:pt x="716014" y="687768"/>
                    <a:pt x="721475" y="699605"/>
                  </a:cubicBezTo>
                  <a:cubicBezTo>
                    <a:pt x="726948" y="711454"/>
                    <a:pt x="732409" y="723290"/>
                    <a:pt x="739699" y="731951"/>
                  </a:cubicBezTo>
                  <a:cubicBezTo>
                    <a:pt x="746989" y="740600"/>
                    <a:pt x="756095" y="746074"/>
                    <a:pt x="767487" y="751992"/>
                  </a:cubicBezTo>
                  <a:cubicBezTo>
                    <a:pt x="778866" y="757910"/>
                    <a:pt x="792531" y="764286"/>
                    <a:pt x="802094" y="768845"/>
                  </a:cubicBezTo>
                  <a:cubicBezTo>
                    <a:pt x="811670" y="773404"/>
                    <a:pt x="817131" y="776135"/>
                    <a:pt x="824878" y="774763"/>
                  </a:cubicBezTo>
                  <a:cubicBezTo>
                    <a:pt x="832612" y="773404"/>
                    <a:pt x="842632" y="767930"/>
                    <a:pt x="852653" y="768845"/>
                  </a:cubicBezTo>
                  <a:cubicBezTo>
                    <a:pt x="862673" y="769760"/>
                    <a:pt x="872693" y="777037"/>
                    <a:pt x="883171" y="779780"/>
                  </a:cubicBezTo>
                  <a:cubicBezTo>
                    <a:pt x="893649" y="782510"/>
                    <a:pt x="904583" y="780681"/>
                    <a:pt x="915974" y="777037"/>
                  </a:cubicBezTo>
                  <a:cubicBezTo>
                    <a:pt x="927354" y="773404"/>
                    <a:pt x="939203" y="767930"/>
                    <a:pt x="951040" y="765200"/>
                  </a:cubicBezTo>
                  <a:cubicBezTo>
                    <a:pt x="962889" y="762470"/>
                    <a:pt x="974725" y="762470"/>
                    <a:pt x="982473" y="762012"/>
                  </a:cubicBezTo>
                  <a:cubicBezTo>
                    <a:pt x="990219" y="761555"/>
                    <a:pt x="993852" y="760641"/>
                    <a:pt x="997497" y="755180"/>
                  </a:cubicBezTo>
                  <a:cubicBezTo>
                    <a:pt x="1001141" y="749719"/>
                    <a:pt x="1004786" y="739698"/>
                    <a:pt x="1008888" y="728764"/>
                  </a:cubicBezTo>
                  <a:cubicBezTo>
                    <a:pt x="1012990" y="717829"/>
                    <a:pt x="1017537" y="705993"/>
                    <a:pt x="1023010" y="692784"/>
                  </a:cubicBezTo>
                  <a:cubicBezTo>
                    <a:pt x="1028471" y="679564"/>
                    <a:pt x="1034847" y="664997"/>
                    <a:pt x="1042594" y="648144"/>
                  </a:cubicBezTo>
                  <a:cubicBezTo>
                    <a:pt x="1050341" y="631291"/>
                    <a:pt x="1059447" y="612165"/>
                    <a:pt x="1066737" y="597128"/>
                  </a:cubicBezTo>
                  <a:cubicBezTo>
                    <a:pt x="1074027" y="582092"/>
                    <a:pt x="1079487" y="571169"/>
                    <a:pt x="1083589" y="554317"/>
                  </a:cubicBezTo>
                  <a:cubicBezTo>
                    <a:pt x="1087691" y="537464"/>
                    <a:pt x="1090423" y="514680"/>
                    <a:pt x="1090423" y="494195"/>
                  </a:cubicBezTo>
                  <a:cubicBezTo>
                    <a:pt x="1090423" y="473697"/>
                    <a:pt x="1087691" y="455473"/>
                    <a:pt x="1083589" y="439991"/>
                  </a:cubicBezTo>
                  <a:cubicBezTo>
                    <a:pt x="1079487" y="424497"/>
                    <a:pt x="1074027" y="411746"/>
                    <a:pt x="1068553" y="400812"/>
                  </a:cubicBezTo>
                  <a:cubicBezTo>
                    <a:pt x="1063092" y="389890"/>
                    <a:pt x="1057618" y="380771"/>
                    <a:pt x="1050341" y="372122"/>
                  </a:cubicBezTo>
                  <a:cubicBezTo>
                    <a:pt x="1043051" y="363461"/>
                    <a:pt x="1033945" y="355269"/>
                    <a:pt x="1018908" y="343877"/>
                  </a:cubicBezTo>
                  <a:cubicBezTo>
                    <a:pt x="1003871" y="332498"/>
                    <a:pt x="982929" y="317919"/>
                    <a:pt x="968807" y="303796"/>
                  </a:cubicBezTo>
                  <a:cubicBezTo>
                    <a:pt x="954684" y="289674"/>
                    <a:pt x="947395" y="276009"/>
                    <a:pt x="938746" y="260528"/>
                  </a:cubicBezTo>
                  <a:cubicBezTo>
                    <a:pt x="930085" y="245046"/>
                    <a:pt x="920064" y="227736"/>
                    <a:pt x="913689" y="209512"/>
                  </a:cubicBezTo>
                  <a:cubicBezTo>
                    <a:pt x="907314" y="191300"/>
                    <a:pt x="904583" y="172160"/>
                    <a:pt x="901395" y="153492"/>
                  </a:cubicBezTo>
                  <a:cubicBezTo>
                    <a:pt x="898208" y="134810"/>
                    <a:pt x="894562" y="116598"/>
                    <a:pt x="886816" y="111125"/>
                  </a:cubicBezTo>
                  <a:cubicBezTo>
                    <a:pt x="879081" y="105664"/>
                    <a:pt x="867232" y="112954"/>
                    <a:pt x="859041" y="101562"/>
                  </a:cubicBezTo>
                  <a:cubicBezTo>
                    <a:pt x="850836" y="90182"/>
                    <a:pt x="846277" y="60122"/>
                    <a:pt x="842188" y="38252"/>
                  </a:cubicBezTo>
                  <a:cubicBezTo>
                    <a:pt x="838086" y="16395"/>
                    <a:pt x="834441" y="2730"/>
                    <a:pt x="831711" y="1358"/>
                  </a:cubicBezTo>
                  <a:cubicBezTo>
                    <a:pt x="828967" y="0"/>
                    <a:pt x="827151" y="10921"/>
                    <a:pt x="824878" y="18669"/>
                  </a:cubicBezTo>
                  <a:cubicBezTo>
                    <a:pt x="822592" y="26416"/>
                    <a:pt x="819862" y="30962"/>
                    <a:pt x="816673" y="40081"/>
                  </a:cubicBezTo>
                  <a:cubicBezTo>
                    <a:pt x="813486" y="49187"/>
                    <a:pt x="809841" y="62852"/>
                    <a:pt x="806196" y="75603"/>
                  </a:cubicBezTo>
                  <a:cubicBezTo>
                    <a:pt x="802552" y="88354"/>
                    <a:pt x="798906" y="100203"/>
                    <a:pt x="794817" y="116598"/>
                  </a:cubicBezTo>
                  <a:cubicBezTo>
                    <a:pt x="790715" y="132994"/>
                    <a:pt x="786156" y="153949"/>
                    <a:pt x="783425" y="166700"/>
                  </a:cubicBezTo>
                  <a:cubicBezTo>
                    <a:pt x="780694" y="179451"/>
                    <a:pt x="779780" y="184010"/>
                    <a:pt x="776592" y="189928"/>
                  </a:cubicBezTo>
                  <a:cubicBezTo>
                    <a:pt x="773405" y="195846"/>
                    <a:pt x="767944" y="203136"/>
                    <a:pt x="762471" y="208610"/>
                  </a:cubicBezTo>
                  <a:cubicBezTo>
                    <a:pt x="757009" y="214071"/>
                    <a:pt x="751548" y="217716"/>
                    <a:pt x="745617" y="218630"/>
                  </a:cubicBezTo>
                  <a:cubicBezTo>
                    <a:pt x="739699" y="219532"/>
                    <a:pt x="733323" y="217716"/>
                    <a:pt x="725577" y="214528"/>
                  </a:cubicBezTo>
                  <a:cubicBezTo>
                    <a:pt x="717842" y="211340"/>
                    <a:pt x="708723" y="206781"/>
                    <a:pt x="685495" y="193116"/>
                  </a:cubicBezTo>
                  <a:cubicBezTo>
                    <a:pt x="662267" y="179451"/>
                    <a:pt x="624916" y="156679"/>
                    <a:pt x="606248" y="145288"/>
                  </a:cubicBezTo>
                  <a:cubicBezTo>
                    <a:pt x="587566" y="133909"/>
                    <a:pt x="587566" y="133909"/>
                    <a:pt x="594398" y="128435"/>
                  </a:cubicBezTo>
                  <a:cubicBezTo>
                    <a:pt x="601231" y="122974"/>
                    <a:pt x="614896" y="112039"/>
                    <a:pt x="623100" y="103390"/>
                  </a:cubicBezTo>
                  <a:cubicBezTo>
                    <a:pt x="631292" y="94729"/>
                    <a:pt x="634023" y="88354"/>
                    <a:pt x="639496" y="82435"/>
                  </a:cubicBezTo>
                  <a:cubicBezTo>
                    <a:pt x="644957" y="76517"/>
                    <a:pt x="653161" y="71044"/>
                    <a:pt x="658165" y="65582"/>
                  </a:cubicBezTo>
                  <a:cubicBezTo>
                    <a:pt x="663181" y="60122"/>
                    <a:pt x="664997" y="54648"/>
                    <a:pt x="663639" y="52374"/>
                  </a:cubicBezTo>
                  <a:cubicBezTo>
                    <a:pt x="662267" y="50101"/>
                    <a:pt x="657708" y="51003"/>
                    <a:pt x="643141" y="51917"/>
                  </a:cubicBezTo>
                  <a:cubicBezTo>
                    <a:pt x="628562" y="52831"/>
                    <a:pt x="603962" y="53746"/>
                    <a:pt x="584378" y="51460"/>
                  </a:cubicBezTo>
                  <a:cubicBezTo>
                    <a:pt x="564794" y="49187"/>
                    <a:pt x="550215" y="43726"/>
                    <a:pt x="537921" y="40081"/>
                  </a:cubicBezTo>
                  <a:cubicBezTo>
                    <a:pt x="525628" y="36436"/>
                    <a:pt x="515607" y="34608"/>
                    <a:pt x="508774" y="35978"/>
                  </a:cubicBezTo>
                  <a:cubicBezTo>
                    <a:pt x="501942" y="37338"/>
                    <a:pt x="498298" y="41897"/>
                    <a:pt x="491008" y="4508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8" name="Shape 2303">
              <a:extLst>
                <a:ext uri="{FF2B5EF4-FFF2-40B4-BE49-F238E27FC236}">
                  <a16:creationId xmlns:a16="http://schemas.microsoft.com/office/drawing/2014/main" id="{D69C5A8E-6122-4EAA-996E-A3E4E4F1BB4D}"/>
                </a:ext>
              </a:extLst>
            </p:cNvPr>
            <p:cNvSpPr/>
            <p:nvPr/>
          </p:nvSpPr>
          <p:spPr>
            <a:xfrm>
              <a:off x="818502" y="829894"/>
              <a:ext cx="93828" cy="81521"/>
            </a:xfrm>
            <a:custGeom>
              <a:avLst/>
              <a:gdLst/>
              <a:ahLst/>
              <a:cxnLst/>
              <a:rect l="0" t="0" r="0" b="0"/>
              <a:pathLst>
                <a:path w="93828" h="81521">
                  <a:moveTo>
                    <a:pt x="3188" y="229"/>
                  </a:moveTo>
                  <a:cubicBezTo>
                    <a:pt x="0" y="457"/>
                    <a:pt x="0" y="4102"/>
                    <a:pt x="1131" y="12522"/>
                  </a:cubicBezTo>
                  <a:cubicBezTo>
                    <a:pt x="2274" y="20955"/>
                    <a:pt x="4547" y="34163"/>
                    <a:pt x="7506" y="43040"/>
                  </a:cubicBezTo>
                  <a:cubicBezTo>
                    <a:pt x="10478" y="51918"/>
                    <a:pt x="14110" y="56477"/>
                    <a:pt x="17755" y="60808"/>
                  </a:cubicBezTo>
                  <a:cubicBezTo>
                    <a:pt x="21399" y="65125"/>
                    <a:pt x="25045" y="69228"/>
                    <a:pt x="28690" y="72644"/>
                  </a:cubicBezTo>
                  <a:cubicBezTo>
                    <a:pt x="32334" y="76060"/>
                    <a:pt x="35979" y="78791"/>
                    <a:pt x="39395" y="80163"/>
                  </a:cubicBezTo>
                  <a:cubicBezTo>
                    <a:pt x="42812" y="81521"/>
                    <a:pt x="46000" y="81521"/>
                    <a:pt x="50102" y="80163"/>
                  </a:cubicBezTo>
                  <a:cubicBezTo>
                    <a:pt x="54204" y="78791"/>
                    <a:pt x="59208" y="76060"/>
                    <a:pt x="63081" y="73787"/>
                  </a:cubicBezTo>
                  <a:cubicBezTo>
                    <a:pt x="66955" y="71501"/>
                    <a:pt x="69685" y="69685"/>
                    <a:pt x="72644" y="69685"/>
                  </a:cubicBezTo>
                  <a:cubicBezTo>
                    <a:pt x="75604" y="69685"/>
                    <a:pt x="78791" y="71501"/>
                    <a:pt x="80849" y="70142"/>
                  </a:cubicBezTo>
                  <a:cubicBezTo>
                    <a:pt x="82893" y="68771"/>
                    <a:pt x="83808" y="64224"/>
                    <a:pt x="84493" y="59893"/>
                  </a:cubicBezTo>
                  <a:cubicBezTo>
                    <a:pt x="85166" y="55563"/>
                    <a:pt x="85624" y="51460"/>
                    <a:pt x="86995" y="45314"/>
                  </a:cubicBezTo>
                  <a:cubicBezTo>
                    <a:pt x="88354" y="39167"/>
                    <a:pt x="90640" y="30975"/>
                    <a:pt x="91770" y="23914"/>
                  </a:cubicBezTo>
                  <a:cubicBezTo>
                    <a:pt x="92914" y="16853"/>
                    <a:pt x="92914" y="10922"/>
                    <a:pt x="93142" y="8192"/>
                  </a:cubicBezTo>
                  <a:cubicBezTo>
                    <a:pt x="93370" y="5461"/>
                    <a:pt x="93828" y="5918"/>
                    <a:pt x="91098" y="5918"/>
                  </a:cubicBezTo>
                  <a:cubicBezTo>
                    <a:pt x="88354" y="5918"/>
                    <a:pt x="82436" y="5461"/>
                    <a:pt x="78334" y="6147"/>
                  </a:cubicBezTo>
                  <a:cubicBezTo>
                    <a:pt x="74244" y="6833"/>
                    <a:pt x="71958" y="8649"/>
                    <a:pt x="68771" y="9792"/>
                  </a:cubicBezTo>
                  <a:cubicBezTo>
                    <a:pt x="65583" y="10922"/>
                    <a:pt x="61481" y="11379"/>
                    <a:pt x="56249" y="12065"/>
                  </a:cubicBezTo>
                  <a:cubicBezTo>
                    <a:pt x="51004" y="12751"/>
                    <a:pt x="44628" y="13665"/>
                    <a:pt x="38253" y="12751"/>
                  </a:cubicBezTo>
                  <a:cubicBezTo>
                    <a:pt x="31877" y="11836"/>
                    <a:pt x="25502" y="9106"/>
                    <a:pt x="19127" y="6147"/>
                  </a:cubicBezTo>
                  <a:cubicBezTo>
                    <a:pt x="12751" y="3188"/>
                    <a:pt x="6376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Shape 2304">
              <a:extLst>
                <a:ext uri="{FF2B5EF4-FFF2-40B4-BE49-F238E27FC236}">
                  <a16:creationId xmlns:a16="http://schemas.microsoft.com/office/drawing/2014/main" id="{0727C6A4-C24C-412E-9635-01B50432B6DA}"/>
                </a:ext>
              </a:extLst>
            </p:cNvPr>
            <p:cNvSpPr/>
            <p:nvPr/>
          </p:nvSpPr>
          <p:spPr>
            <a:xfrm>
              <a:off x="750177" y="404469"/>
              <a:ext cx="14350" cy="336829"/>
            </a:xfrm>
            <a:custGeom>
              <a:avLst/>
              <a:gdLst/>
              <a:ahLst/>
              <a:cxnLst/>
              <a:rect l="0" t="0" r="0" b="0"/>
              <a:pathLst>
                <a:path w="14350" h="336829">
                  <a:moveTo>
                    <a:pt x="0" y="336829"/>
                  </a:moveTo>
                  <a:lnTo>
                    <a:pt x="1435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Shape 2305">
              <a:extLst>
                <a:ext uri="{FF2B5EF4-FFF2-40B4-BE49-F238E27FC236}">
                  <a16:creationId xmlns:a16="http://schemas.microsoft.com/office/drawing/2014/main" id="{41297446-D900-473E-8427-20A30B4F183D}"/>
                </a:ext>
              </a:extLst>
            </p:cNvPr>
            <p:cNvSpPr/>
            <p:nvPr/>
          </p:nvSpPr>
          <p:spPr>
            <a:xfrm>
              <a:off x="675018" y="188569"/>
              <a:ext cx="2731" cy="215900"/>
            </a:xfrm>
            <a:custGeom>
              <a:avLst/>
              <a:gdLst/>
              <a:ahLst/>
              <a:cxnLst/>
              <a:rect l="0" t="0" r="0" b="0"/>
              <a:pathLst>
                <a:path w="2731" h="215900">
                  <a:moveTo>
                    <a:pt x="0" y="215900"/>
                  </a:moveTo>
                  <a:lnTo>
                    <a:pt x="273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1" name="Shape 2306">
              <a:extLst>
                <a:ext uri="{FF2B5EF4-FFF2-40B4-BE49-F238E27FC236}">
                  <a16:creationId xmlns:a16="http://schemas.microsoft.com/office/drawing/2014/main" id="{111DE890-33A5-4AB0-84C5-51A1FDDB581B}"/>
                </a:ext>
              </a:extLst>
            </p:cNvPr>
            <p:cNvSpPr/>
            <p:nvPr/>
          </p:nvSpPr>
          <p:spPr>
            <a:xfrm>
              <a:off x="762471" y="475525"/>
              <a:ext cx="327952" cy="23686"/>
            </a:xfrm>
            <a:custGeom>
              <a:avLst/>
              <a:gdLst/>
              <a:ahLst/>
              <a:cxnLst/>
              <a:rect l="0" t="0" r="0" b="0"/>
              <a:pathLst>
                <a:path w="327952" h="23686">
                  <a:moveTo>
                    <a:pt x="0" y="0"/>
                  </a:moveTo>
                  <a:cubicBezTo>
                    <a:pt x="0" y="0"/>
                    <a:pt x="0" y="0"/>
                    <a:pt x="37350" y="3188"/>
                  </a:cubicBezTo>
                  <a:cubicBezTo>
                    <a:pt x="74701" y="6376"/>
                    <a:pt x="149402" y="12751"/>
                    <a:pt x="189026" y="16396"/>
                  </a:cubicBezTo>
                  <a:cubicBezTo>
                    <a:pt x="228650" y="20041"/>
                    <a:pt x="233210" y="20955"/>
                    <a:pt x="239128" y="19584"/>
                  </a:cubicBezTo>
                  <a:cubicBezTo>
                    <a:pt x="245046" y="18225"/>
                    <a:pt x="252336" y="14580"/>
                    <a:pt x="259625" y="12751"/>
                  </a:cubicBezTo>
                  <a:cubicBezTo>
                    <a:pt x="266916" y="10935"/>
                    <a:pt x="274205" y="10935"/>
                    <a:pt x="281038" y="13665"/>
                  </a:cubicBezTo>
                  <a:cubicBezTo>
                    <a:pt x="287871" y="16396"/>
                    <a:pt x="294246" y="21870"/>
                    <a:pt x="299250" y="22771"/>
                  </a:cubicBezTo>
                  <a:cubicBezTo>
                    <a:pt x="304266" y="23686"/>
                    <a:pt x="307911" y="20041"/>
                    <a:pt x="312458" y="18225"/>
                  </a:cubicBezTo>
                  <a:cubicBezTo>
                    <a:pt x="317016" y="16396"/>
                    <a:pt x="322478" y="16396"/>
                    <a:pt x="325220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2" name="Shape 2307">
              <a:extLst>
                <a:ext uri="{FF2B5EF4-FFF2-40B4-BE49-F238E27FC236}">
                  <a16:creationId xmlns:a16="http://schemas.microsoft.com/office/drawing/2014/main" id="{15379816-BC3E-4E9E-9DD9-56EEF7DF4F00}"/>
                </a:ext>
              </a:extLst>
            </p:cNvPr>
            <p:cNvSpPr/>
            <p:nvPr/>
          </p:nvSpPr>
          <p:spPr>
            <a:xfrm>
              <a:off x="757009" y="620369"/>
              <a:ext cx="237757" cy="136640"/>
            </a:xfrm>
            <a:custGeom>
              <a:avLst/>
              <a:gdLst/>
              <a:ahLst/>
              <a:cxnLst/>
              <a:rect l="0" t="0" r="0" b="0"/>
              <a:pathLst>
                <a:path w="237757" h="136640">
                  <a:moveTo>
                    <a:pt x="0" y="0"/>
                  </a:moveTo>
                  <a:cubicBezTo>
                    <a:pt x="0" y="0"/>
                    <a:pt x="0" y="0"/>
                    <a:pt x="1816" y="1372"/>
                  </a:cubicBezTo>
                  <a:cubicBezTo>
                    <a:pt x="3645" y="2731"/>
                    <a:pt x="7290" y="5461"/>
                    <a:pt x="11379" y="6376"/>
                  </a:cubicBezTo>
                  <a:cubicBezTo>
                    <a:pt x="15481" y="7290"/>
                    <a:pt x="20041" y="6376"/>
                    <a:pt x="23228" y="8204"/>
                  </a:cubicBezTo>
                  <a:cubicBezTo>
                    <a:pt x="26416" y="10021"/>
                    <a:pt x="28232" y="14580"/>
                    <a:pt x="31432" y="15939"/>
                  </a:cubicBezTo>
                  <a:cubicBezTo>
                    <a:pt x="34620" y="17311"/>
                    <a:pt x="39167" y="15481"/>
                    <a:pt x="43726" y="15939"/>
                  </a:cubicBezTo>
                  <a:cubicBezTo>
                    <a:pt x="48285" y="16396"/>
                    <a:pt x="52832" y="19126"/>
                    <a:pt x="56020" y="23686"/>
                  </a:cubicBezTo>
                  <a:cubicBezTo>
                    <a:pt x="59207" y="28245"/>
                    <a:pt x="61037" y="34620"/>
                    <a:pt x="66040" y="39624"/>
                  </a:cubicBezTo>
                  <a:cubicBezTo>
                    <a:pt x="71057" y="44641"/>
                    <a:pt x="79248" y="48285"/>
                    <a:pt x="86081" y="52375"/>
                  </a:cubicBezTo>
                  <a:cubicBezTo>
                    <a:pt x="92914" y="56477"/>
                    <a:pt x="98387" y="61037"/>
                    <a:pt x="103848" y="61951"/>
                  </a:cubicBezTo>
                  <a:cubicBezTo>
                    <a:pt x="109310" y="62852"/>
                    <a:pt x="114782" y="60122"/>
                    <a:pt x="121158" y="59208"/>
                  </a:cubicBezTo>
                  <a:cubicBezTo>
                    <a:pt x="127533" y="58306"/>
                    <a:pt x="134824" y="59208"/>
                    <a:pt x="142570" y="59665"/>
                  </a:cubicBezTo>
                  <a:cubicBezTo>
                    <a:pt x="150305" y="60122"/>
                    <a:pt x="158509" y="60122"/>
                    <a:pt x="168072" y="61494"/>
                  </a:cubicBezTo>
                  <a:cubicBezTo>
                    <a:pt x="177635" y="62852"/>
                    <a:pt x="188570" y="65596"/>
                    <a:pt x="194031" y="69228"/>
                  </a:cubicBezTo>
                  <a:cubicBezTo>
                    <a:pt x="199505" y="72873"/>
                    <a:pt x="199505" y="77432"/>
                    <a:pt x="200406" y="84265"/>
                  </a:cubicBezTo>
                  <a:cubicBezTo>
                    <a:pt x="201320" y="91097"/>
                    <a:pt x="203136" y="100203"/>
                    <a:pt x="205880" y="106579"/>
                  </a:cubicBezTo>
                  <a:cubicBezTo>
                    <a:pt x="208611" y="112954"/>
                    <a:pt x="212255" y="116599"/>
                    <a:pt x="217716" y="121159"/>
                  </a:cubicBezTo>
                  <a:cubicBezTo>
                    <a:pt x="223190" y="125718"/>
                    <a:pt x="230467" y="131178"/>
                    <a:pt x="234112" y="133909"/>
                  </a:cubicBezTo>
                  <a:cubicBezTo>
                    <a:pt x="237757" y="136640"/>
                    <a:pt x="237757" y="136640"/>
                    <a:pt x="237757" y="13664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3" name="Shape 2308">
              <a:extLst>
                <a:ext uri="{FF2B5EF4-FFF2-40B4-BE49-F238E27FC236}">
                  <a16:creationId xmlns:a16="http://schemas.microsoft.com/office/drawing/2014/main" id="{DF5894FC-3993-4679-9C84-8355DE0DE87E}"/>
                </a:ext>
              </a:extLst>
            </p:cNvPr>
            <p:cNvSpPr/>
            <p:nvPr/>
          </p:nvSpPr>
          <p:spPr>
            <a:xfrm>
              <a:off x="374409" y="142112"/>
              <a:ext cx="24587" cy="448196"/>
            </a:xfrm>
            <a:custGeom>
              <a:avLst/>
              <a:gdLst/>
              <a:ahLst/>
              <a:cxnLst/>
              <a:rect l="0" t="0" r="0" b="0"/>
              <a:pathLst>
                <a:path w="24587" h="448196">
                  <a:moveTo>
                    <a:pt x="0" y="0"/>
                  </a:moveTo>
                  <a:lnTo>
                    <a:pt x="24587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4" name="Shape 2309">
              <a:extLst>
                <a:ext uri="{FF2B5EF4-FFF2-40B4-BE49-F238E27FC236}">
                  <a16:creationId xmlns:a16="http://schemas.microsoft.com/office/drawing/2014/main" id="{347A1B5C-7EB8-4891-8513-0061AB84F3DA}"/>
                </a:ext>
              </a:extLst>
            </p:cNvPr>
            <p:cNvSpPr/>
            <p:nvPr/>
          </p:nvSpPr>
          <p:spPr>
            <a:xfrm>
              <a:off x="388748" y="404469"/>
              <a:ext cx="375779" cy="0"/>
            </a:xfrm>
            <a:custGeom>
              <a:avLst/>
              <a:gdLst/>
              <a:ahLst/>
              <a:cxnLst/>
              <a:rect l="0" t="0" r="0" b="0"/>
              <a:pathLst>
                <a:path w="375779">
                  <a:moveTo>
                    <a:pt x="37577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5" name="Shape 2310">
              <a:extLst>
                <a:ext uri="{FF2B5EF4-FFF2-40B4-BE49-F238E27FC236}">
                  <a16:creationId xmlns:a16="http://schemas.microsoft.com/office/drawing/2014/main" id="{25A3E977-D759-4825-8BD3-5661DA51E430}"/>
                </a:ext>
              </a:extLst>
            </p:cNvPr>
            <p:cNvSpPr/>
            <p:nvPr/>
          </p:nvSpPr>
          <p:spPr>
            <a:xfrm>
              <a:off x="1152982" y="383006"/>
              <a:ext cx="436499" cy="0"/>
            </a:xfrm>
            <a:custGeom>
              <a:avLst/>
              <a:gdLst/>
              <a:ahLst/>
              <a:cxnLst/>
              <a:rect l="0" t="0" r="0" b="0"/>
              <a:pathLst>
                <a:path w="436499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6" name="Shape 2311">
              <a:extLst>
                <a:ext uri="{FF2B5EF4-FFF2-40B4-BE49-F238E27FC236}">
                  <a16:creationId xmlns:a16="http://schemas.microsoft.com/office/drawing/2014/main" id="{5A5DCA01-8C2A-4D78-9148-F4AE8D7B05A0}"/>
                </a:ext>
              </a:extLst>
            </p:cNvPr>
            <p:cNvSpPr/>
            <p:nvPr/>
          </p:nvSpPr>
          <p:spPr>
            <a:xfrm>
              <a:off x="1466507" y="338188"/>
              <a:ext cx="179324" cy="89650"/>
            </a:xfrm>
            <a:custGeom>
              <a:avLst/>
              <a:gdLst/>
              <a:ahLst/>
              <a:cxnLst/>
              <a:rect l="0" t="0" r="0" b="0"/>
              <a:pathLst>
                <a:path w="179324" h="89650">
                  <a:moveTo>
                    <a:pt x="0" y="0"/>
                  </a:moveTo>
                  <a:lnTo>
                    <a:pt x="179324" y="44819"/>
                  </a:lnTo>
                  <a:lnTo>
                    <a:pt x="0" y="896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Shape 2312">
              <a:extLst>
                <a:ext uri="{FF2B5EF4-FFF2-40B4-BE49-F238E27FC236}">
                  <a16:creationId xmlns:a16="http://schemas.microsoft.com/office/drawing/2014/main" id="{E2BF528C-08A6-42DA-8372-E47F1B5DBCC8}"/>
                </a:ext>
              </a:extLst>
            </p:cNvPr>
            <p:cNvSpPr/>
            <p:nvPr/>
          </p:nvSpPr>
          <p:spPr>
            <a:xfrm>
              <a:off x="1480173" y="355689"/>
              <a:ext cx="109309" cy="54648"/>
            </a:xfrm>
            <a:custGeom>
              <a:avLst/>
              <a:gdLst/>
              <a:ahLst/>
              <a:cxnLst/>
              <a:rect l="0" t="0" r="0" b="0"/>
              <a:pathLst>
                <a:path w="109309" h="54648">
                  <a:moveTo>
                    <a:pt x="0" y="0"/>
                  </a:moveTo>
                  <a:lnTo>
                    <a:pt x="109309" y="27318"/>
                  </a:lnTo>
                  <a:lnTo>
                    <a:pt x="0" y="5464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Shape 2313">
              <a:extLst>
                <a:ext uri="{FF2B5EF4-FFF2-40B4-BE49-F238E27FC236}">
                  <a16:creationId xmlns:a16="http://schemas.microsoft.com/office/drawing/2014/main" id="{96DABCCC-4761-422B-BAE8-D545AE258A56}"/>
                </a:ext>
              </a:extLst>
            </p:cNvPr>
            <p:cNvSpPr/>
            <p:nvPr/>
          </p:nvSpPr>
          <p:spPr>
            <a:xfrm>
              <a:off x="2789860" y="383007"/>
              <a:ext cx="436512" cy="0"/>
            </a:xfrm>
            <a:custGeom>
              <a:avLst/>
              <a:gdLst/>
              <a:ahLst/>
              <a:cxnLst/>
              <a:rect l="0" t="0" r="0" b="0"/>
              <a:pathLst>
                <a:path w="436512">
                  <a:moveTo>
                    <a:pt x="0" y="0"/>
                  </a:moveTo>
                  <a:lnTo>
                    <a:pt x="4365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9" name="Shape 2314">
              <a:extLst>
                <a:ext uri="{FF2B5EF4-FFF2-40B4-BE49-F238E27FC236}">
                  <a16:creationId xmlns:a16="http://schemas.microsoft.com/office/drawing/2014/main" id="{CF74B495-2922-43D3-8368-05F119ECD0A3}"/>
                </a:ext>
              </a:extLst>
            </p:cNvPr>
            <p:cNvSpPr/>
            <p:nvPr/>
          </p:nvSpPr>
          <p:spPr>
            <a:xfrm>
              <a:off x="3103385" y="338189"/>
              <a:ext cx="179324" cy="89650"/>
            </a:xfrm>
            <a:custGeom>
              <a:avLst/>
              <a:gdLst/>
              <a:ahLst/>
              <a:cxnLst/>
              <a:rect l="0" t="0" r="0" b="0"/>
              <a:pathLst>
                <a:path w="179324" h="89650">
                  <a:moveTo>
                    <a:pt x="0" y="0"/>
                  </a:moveTo>
                  <a:lnTo>
                    <a:pt x="179324" y="44819"/>
                  </a:lnTo>
                  <a:lnTo>
                    <a:pt x="0" y="896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0" name="Shape 2315">
              <a:extLst>
                <a:ext uri="{FF2B5EF4-FFF2-40B4-BE49-F238E27FC236}">
                  <a16:creationId xmlns:a16="http://schemas.microsoft.com/office/drawing/2014/main" id="{7C8DAA37-E946-49BA-828F-0D59F827E254}"/>
                </a:ext>
              </a:extLst>
            </p:cNvPr>
            <p:cNvSpPr/>
            <p:nvPr/>
          </p:nvSpPr>
          <p:spPr>
            <a:xfrm>
              <a:off x="3117051" y="355690"/>
              <a:ext cx="109321" cy="54648"/>
            </a:xfrm>
            <a:custGeom>
              <a:avLst/>
              <a:gdLst/>
              <a:ahLst/>
              <a:cxnLst/>
              <a:rect l="0" t="0" r="0" b="0"/>
              <a:pathLst>
                <a:path w="109321" h="54648">
                  <a:moveTo>
                    <a:pt x="0" y="0"/>
                  </a:moveTo>
                  <a:lnTo>
                    <a:pt x="109321" y="27318"/>
                  </a:lnTo>
                  <a:lnTo>
                    <a:pt x="0" y="5464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1" name="Shape 2316">
              <a:extLst>
                <a:ext uri="{FF2B5EF4-FFF2-40B4-BE49-F238E27FC236}">
                  <a16:creationId xmlns:a16="http://schemas.microsoft.com/office/drawing/2014/main" id="{D32F9896-DF4E-4DA4-A113-25E24467BF6C}"/>
                </a:ext>
              </a:extLst>
            </p:cNvPr>
            <p:cNvSpPr/>
            <p:nvPr/>
          </p:nvSpPr>
          <p:spPr>
            <a:xfrm>
              <a:off x="3273781" y="14"/>
              <a:ext cx="1090422" cy="782510"/>
            </a:xfrm>
            <a:custGeom>
              <a:avLst/>
              <a:gdLst/>
              <a:ahLst/>
              <a:cxnLst/>
              <a:rect l="0" t="0" r="0" b="0"/>
              <a:pathLst>
                <a:path w="1090422" h="782510">
                  <a:moveTo>
                    <a:pt x="491008" y="45085"/>
                  </a:moveTo>
                  <a:cubicBezTo>
                    <a:pt x="483718" y="48272"/>
                    <a:pt x="472796" y="50101"/>
                    <a:pt x="459131" y="53289"/>
                  </a:cubicBezTo>
                  <a:cubicBezTo>
                    <a:pt x="445466" y="56476"/>
                    <a:pt x="429070" y="61023"/>
                    <a:pt x="416764" y="73329"/>
                  </a:cubicBezTo>
                  <a:cubicBezTo>
                    <a:pt x="404470" y="85623"/>
                    <a:pt x="396266" y="105664"/>
                    <a:pt x="393993" y="117958"/>
                  </a:cubicBezTo>
                  <a:cubicBezTo>
                    <a:pt x="391720" y="130264"/>
                    <a:pt x="395364" y="134810"/>
                    <a:pt x="397181" y="137096"/>
                  </a:cubicBezTo>
                  <a:cubicBezTo>
                    <a:pt x="398997" y="139369"/>
                    <a:pt x="398997" y="139369"/>
                    <a:pt x="389891" y="139369"/>
                  </a:cubicBezTo>
                  <a:cubicBezTo>
                    <a:pt x="380785" y="139369"/>
                    <a:pt x="362560" y="139369"/>
                    <a:pt x="353454" y="139369"/>
                  </a:cubicBezTo>
                  <a:cubicBezTo>
                    <a:pt x="344348" y="139369"/>
                    <a:pt x="344348" y="139369"/>
                    <a:pt x="344348" y="135724"/>
                  </a:cubicBezTo>
                  <a:cubicBezTo>
                    <a:pt x="344348" y="132080"/>
                    <a:pt x="344348" y="124790"/>
                    <a:pt x="335687" y="118414"/>
                  </a:cubicBezTo>
                  <a:cubicBezTo>
                    <a:pt x="327039" y="112039"/>
                    <a:pt x="309728" y="106578"/>
                    <a:pt x="295606" y="102019"/>
                  </a:cubicBezTo>
                  <a:cubicBezTo>
                    <a:pt x="281484" y="97472"/>
                    <a:pt x="270561" y="93827"/>
                    <a:pt x="256896" y="98831"/>
                  </a:cubicBezTo>
                  <a:cubicBezTo>
                    <a:pt x="243231" y="103848"/>
                    <a:pt x="226835" y="117512"/>
                    <a:pt x="214529" y="132993"/>
                  </a:cubicBezTo>
                  <a:cubicBezTo>
                    <a:pt x="202236" y="148475"/>
                    <a:pt x="194032" y="165785"/>
                    <a:pt x="186297" y="180365"/>
                  </a:cubicBezTo>
                  <a:cubicBezTo>
                    <a:pt x="178550" y="194944"/>
                    <a:pt x="171260" y="206781"/>
                    <a:pt x="160325" y="217258"/>
                  </a:cubicBezTo>
                  <a:cubicBezTo>
                    <a:pt x="149403" y="227736"/>
                    <a:pt x="134824" y="236841"/>
                    <a:pt x="120244" y="247319"/>
                  </a:cubicBezTo>
                  <a:cubicBezTo>
                    <a:pt x="105677" y="257797"/>
                    <a:pt x="91097" y="269633"/>
                    <a:pt x="80620" y="277837"/>
                  </a:cubicBezTo>
                  <a:cubicBezTo>
                    <a:pt x="70142" y="286029"/>
                    <a:pt x="63767" y="290588"/>
                    <a:pt x="54661" y="297421"/>
                  </a:cubicBezTo>
                  <a:cubicBezTo>
                    <a:pt x="45555" y="304253"/>
                    <a:pt x="33706" y="313359"/>
                    <a:pt x="24143" y="323380"/>
                  </a:cubicBezTo>
                  <a:cubicBezTo>
                    <a:pt x="14580" y="333400"/>
                    <a:pt x="7290" y="344334"/>
                    <a:pt x="3645" y="356628"/>
                  </a:cubicBezTo>
                  <a:cubicBezTo>
                    <a:pt x="0" y="368934"/>
                    <a:pt x="0" y="382600"/>
                    <a:pt x="915" y="396722"/>
                  </a:cubicBezTo>
                  <a:cubicBezTo>
                    <a:pt x="1829" y="410832"/>
                    <a:pt x="3645" y="425411"/>
                    <a:pt x="8662" y="436346"/>
                  </a:cubicBezTo>
                  <a:cubicBezTo>
                    <a:pt x="13666" y="447280"/>
                    <a:pt x="21870" y="454558"/>
                    <a:pt x="29604" y="466407"/>
                  </a:cubicBezTo>
                  <a:cubicBezTo>
                    <a:pt x="37351" y="478243"/>
                    <a:pt x="44641" y="494639"/>
                    <a:pt x="52388" y="507402"/>
                  </a:cubicBezTo>
                  <a:cubicBezTo>
                    <a:pt x="60122" y="520153"/>
                    <a:pt x="68326" y="529259"/>
                    <a:pt x="76518" y="541565"/>
                  </a:cubicBezTo>
                  <a:cubicBezTo>
                    <a:pt x="84722" y="553859"/>
                    <a:pt x="92914" y="569340"/>
                    <a:pt x="100204" y="584377"/>
                  </a:cubicBezTo>
                  <a:cubicBezTo>
                    <a:pt x="107493" y="599401"/>
                    <a:pt x="113869" y="613981"/>
                    <a:pt x="118885" y="624915"/>
                  </a:cubicBezTo>
                  <a:cubicBezTo>
                    <a:pt x="123889" y="635837"/>
                    <a:pt x="127533" y="643127"/>
                    <a:pt x="126619" y="650874"/>
                  </a:cubicBezTo>
                  <a:cubicBezTo>
                    <a:pt x="125718" y="658621"/>
                    <a:pt x="120244" y="666813"/>
                    <a:pt x="115697" y="672287"/>
                  </a:cubicBezTo>
                  <a:cubicBezTo>
                    <a:pt x="111138" y="677747"/>
                    <a:pt x="107493" y="680478"/>
                    <a:pt x="106578" y="683208"/>
                  </a:cubicBezTo>
                  <a:cubicBezTo>
                    <a:pt x="105677" y="685952"/>
                    <a:pt x="107493" y="688682"/>
                    <a:pt x="114326" y="691412"/>
                  </a:cubicBezTo>
                  <a:cubicBezTo>
                    <a:pt x="121159" y="694143"/>
                    <a:pt x="133007" y="696874"/>
                    <a:pt x="145301" y="696416"/>
                  </a:cubicBezTo>
                  <a:cubicBezTo>
                    <a:pt x="157595" y="695972"/>
                    <a:pt x="170346" y="692327"/>
                    <a:pt x="179007" y="689139"/>
                  </a:cubicBezTo>
                  <a:cubicBezTo>
                    <a:pt x="187656" y="685952"/>
                    <a:pt x="192215" y="683208"/>
                    <a:pt x="203150" y="676833"/>
                  </a:cubicBezTo>
                  <a:cubicBezTo>
                    <a:pt x="214071" y="670458"/>
                    <a:pt x="231382" y="660437"/>
                    <a:pt x="244590" y="654520"/>
                  </a:cubicBezTo>
                  <a:cubicBezTo>
                    <a:pt x="257798" y="648601"/>
                    <a:pt x="266916" y="646773"/>
                    <a:pt x="276022" y="645414"/>
                  </a:cubicBezTo>
                  <a:cubicBezTo>
                    <a:pt x="285128" y="644042"/>
                    <a:pt x="294247" y="643128"/>
                    <a:pt x="303352" y="639940"/>
                  </a:cubicBezTo>
                  <a:cubicBezTo>
                    <a:pt x="312458" y="636752"/>
                    <a:pt x="321577" y="631291"/>
                    <a:pt x="333414" y="624458"/>
                  </a:cubicBezTo>
                  <a:cubicBezTo>
                    <a:pt x="345250" y="617626"/>
                    <a:pt x="359829" y="609422"/>
                    <a:pt x="375324" y="601230"/>
                  </a:cubicBezTo>
                  <a:cubicBezTo>
                    <a:pt x="390805" y="593026"/>
                    <a:pt x="407200" y="584834"/>
                    <a:pt x="419050" y="578002"/>
                  </a:cubicBezTo>
                  <a:cubicBezTo>
                    <a:pt x="430886" y="571169"/>
                    <a:pt x="438176" y="565696"/>
                    <a:pt x="451841" y="562508"/>
                  </a:cubicBezTo>
                  <a:cubicBezTo>
                    <a:pt x="465506" y="559320"/>
                    <a:pt x="485547" y="558406"/>
                    <a:pt x="501943" y="557962"/>
                  </a:cubicBezTo>
                  <a:cubicBezTo>
                    <a:pt x="518338" y="557504"/>
                    <a:pt x="531089" y="557504"/>
                    <a:pt x="545211" y="560692"/>
                  </a:cubicBezTo>
                  <a:cubicBezTo>
                    <a:pt x="559334" y="563880"/>
                    <a:pt x="574815" y="570255"/>
                    <a:pt x="588480" y="579361"/>
                  </a:cubicBezTo>
                  <a:cubicBezTo>
                    <a:pt x="602145" y="588480"/>
                    <a:pt x="613995" y="600316"/>
                    <a:pt x="623558" y="613981"/>
                  </a:cubicBezTo>
                  <a:cubicBezTo>
                    <a:pt x="633121" y="627646"/>
                    <a:pt x="640411" y="643128"/>
                    <a:pt x="645415" y="653148"/>
                  </a:cubicBezTo>
                  <a:cubicBezTo>
                    <a:pt x="650431" y="663168"/>
                    <a:pt x="653161" y="667727"/>
                    <a:pt x="654520" y="670001"/>
                  </a:cubicBezTo>
                  <a:cubicBezTo>
                    <a:pt x="655892" y="672287"/>
                    <a:pt x="655892" y="672287"/>
                    <a:pt x="658165" y="668642"/>
                  </a:cubicBezTo>
                  <a:cubicBezTo>
                    <a:pt x="660451" y="664997"/>
                    <a:pt x="664998" y="657708"/>
                    <a:pt x="670472" y="648601"/>
                  </a:cubicBezTo>
                  <a:cubicBezTo>
                    <a:pt x="675932" y="639483"/>
                    <a:pt x="682308" y="628561"/>
                    <a:pt x="685953" y="622185"/>
                  </a:cubicBezTo>
                  <a:cubicBezTo>
                    <a:pt x="689598" y="615797"/>
                    <a:pt x="690512" y="613981"/>
                    <a:pt x="691426" y="613524"/>
                  </a:cubicBezTo>
                  <a:cubicBezTo>
                    <a:pt x="692328" y="613067"/>
                    <a:pt x="693243" y="613981"/>
                    <a:pt x="695058" y="618083"/>
                  </a:cubicBezTo>
                  <a:cubicBezTo>
                    <a:pt x="696888" y="622185"/>
                    <a:pt x="699618" y="629463"/>
                    <a:pt x="701447" y="637667"/>
                  </a:cubicBezTo>
                  <a:cubicBezTo>
                    <a:pt x="703263" y="645858"/>
                    <a:pt x="704177" y="654977"/>
                    <a:pt x="707365" y="665454"/>
                  </a:cubicBezTo>
                  <a:cubicBezTo>
                    <a:pt x="710553" y="675932"/>
                    <a:pt x="716014" y="687768"/>
                    <a:pt x="721487" y="699605"/>
                  </a:cubicBezTo>
                  <a:cubicBezTo>
                    <a:pt x="726948" y="711454"/>
                    <a:pt x="732410" y="723290"/>
                    <a:pt x="739699" y="731951"/>
                  </a:cubicBezTo>
                  <a:cubicBezTo>
                    <a:pt x="746989" y="740600"/>
                    <a:pt x="756095" y="746074"/>
                    <a:pt x="767487" y="751992"/>
                  </a:cubicBezTo>
                  <a:cubicBezTo>
                    <a:pt x="778878" y="757910"/>
                    <a:pt x="792531" y="764286"/>
                    <a:pt x="802107" y="768845"/>
                  </a:cubicBezTo>
                  <a:cubicBezTo>
                    <a:pt x="811670" y="773404"/>
                    <a:pt x="817131" y="776135"/>
                    <a:pt x="824878" y="774763"/>
                  </a:cubicBezTo>
                  <a:cubicBezTo>
                    <a:pt x="832625" y="773404"/>
                    <a:pt x="842645" y="767930"/>
                    <a:pt x="852666" y="768845"/>
                  </a:cubicBezTo>
                  <a:cubicBezTo>
                    <a:pt x="862686" y="769760"/>
                    <a:pt x="872706" y="777037"/>
                    <a:pt x="883184" y="779780"/>
                  </a:cubicBezTo>
                  <a:cubicBezTo>
                    <a:pt x="893649" y="782510"/>
                    <a:pt x="904584" y="780681"/>
                    <a:pt x="915975" y="777037"/>
                  </a:cubicBezTo>
                  <a:cubicBezTo>
                    <a:pt x="927354" y="773404"/>
                    <a:pt x="939204" y="767930"/>
                    <a:pt x="951040" y="765200"/>
                  </a:cubicBezTo>
                  <a:cubicBezTo>
                    <a:pt x="962889" y="762470"/>
                    <a:pt x="974725" y="762470"/>
                    <a:pt x="982472" y="762012"/>
                  </a:cubicBezTo>
                  <a:cubicBezTo>
                    <a:pt x="990219" y="761555"/>
                    <a:pt x="993864" y="760641"/>
                    <a:pt x="997509" y="755180"/>
                  </a:cubicBezTo>
                  <a:cubicBezTo>
                    <a:pt x="1001141" y="749719"/>
                    <a:pt x="1004786" y="739698"/>
                    <a:pt x="1008888" y="728764"/>
                  </a:cubicBezTo>
                  <a:cubicBezTo>
                    <a:pt x="1012991" y="717829"/>
                    <a:pt x="1017550" y="705993"/>
                    <a:pt x="1023011" y="692784"/>
                  </a:cubicBezTo>
                  <a:cubicBezTo>
                    <a:pt x="1028472" y="679564"/>
                    <a:pt x="1034847" y="664997"/>
                    <a:pt x="1042594" y="648145"/>
                  </a:cubicBezTo>
                  <a:cubicBezTo>
                    <a:pt x="1050341" y="631292"/>
                    <a:pt x="1059447" y="612165"/>
                    <a:pt x="1066737" y="597129"/>
                  </a:cubicBezTo>
                  <a:cubicBezTo>
                    <a:pt x="1074027" y="582092"/>
                    <a:pt x="1079488" y="571170"/>
                    <a:pt x="1083590" y="554317"/>
                  </a:cubicBezTo>
                  <a:cubicBezTo>
                    <a:pt x="1087692" y="537464"/>
                    <a:pt x="1090422" y="514680"/>
                    <a:pt x="1090422" y="494195"/>
                  </a:cubicBezTo>
                  <a:cubicBezTo>
                    <a:pt x="1090422" y="473697"/>
                    <a:pt x="1087692" y="455473"/>
                    <a:pt x="1083590" y="439991"/>
                  </a:cubicBezTo>
                  <a:cubicBezTo>
                    <a:pt x="1079488" y="424497"/>
                    <a:pt x="1074027" y="411747"/>
                    <a:pt x="1068553" y="400812"/>
                  </a:cubicBezTo>
                  <a:cubicBezTo>
                    <a:pt x="1063092" y="389890"/>
                    <a:pt x="1057631" y="380771"/>
                    <a:pt x="1050341" y="372123"/>
                  </a:cubicBezTo>
                  <a:cubicBezTo>
                    <a:pt x="1043051" y="363461"/>
                    <a:pt x="1033945" y="355270"/>
                    <a:pt x="1018908" y="343877"/>
                  </a:cubicBezTo>
                  <a:cubicBezTo>
                    <a:pt x="1003884" y="332498"/>
                    <a:pt x="982930" y="317919"/>
                    <a:pt x="968807" y="303796"/>
                  </a:cubicBezTo>
                  <a:cubicBezTo>
                    <a:pt x="954685" y="289674"/>
                    <a:pt x="947395" y="276009"/>
                    <a:pt x="938746" y="260528"/>
                  </a:cubicBezTo>
                  <a:cubicBezTo>
                    <a:pt x="930098" y="245046"/>
                    <a:pt x="920077" y="227736"/>
                    <a:pt x="913690" y="209512"/>
                  </a:cubicBezTo>
                  <a:cubicBezTo>
                    <a:pt x="907314" y="191300"/>
                    <a:pt x="904584" y="172160"/>
                    <a:pt x="901396" y="153492"/>
                  </a:cubicBezTo>
                  <a:cubicBezTo>
                    <a:pt x="898208" y="134810"/>
                    <a:pt x="894563" y="116598"/>
                    <a:pt x="886816" y="111125"/>
                  </a:cubicBezTo>
                  <a:cubicBezTo>
                    <a:pt x="879082" y="105664"/>
                    <a:pt x="867233" y="112954"/>
                    <a:pt x="859041" y="101562"/>
                  </a:cubicBezTo>
                  <a:cubicBezTo>
                    <a:pt x="850837" y="90182"/>
                    <a:pt x="846278" y="60122"/>
                    <a:pt x="842189" y="38252"/>
                  </a:cubicBezTo>
                  <a:cubicBezTo>
                    <a:pt x="838086" y="16395"/>
                    <a:pt x="834441" y="2730"/>
                    <a:pt x="831711" y="1358"/>
                  </a:cubicBezTo>
                  <a:cubicBezTo>
                    <a:pt x="828981" y="0"/>
                    <a:pt x="827151" y="10921"/>
                    <a:pt x="824879" y="18669"/>
                  </a:cubicBezTo>
                  <a:cubicBezTo>
                    <a:pt x="822605" y="26416"/>
                    <a:pt x="819862" y="30962"/>
                    <a:pt x="816674" y="40081"/>
                  </a:cubicBezTo>
                  <a:cubicBezTo>
                    <a:pt x="813486" y="49187"/>
                    <a:pt x="809842" y="62852"/>
                    <a:pt x="806197" y="75603"/>
                  </a:cubicBezTo>
                  <a:cubicBezTo>
                    <a:pt x="802552" y="88354"/>
                    <a:pt x="798919" y="100203"/>
                    <a:pt x="794817" y="116598"/>
                  </a:cubicBezTo>
                  <a:cubicBezTo>
                    <a:pt x="790715" y="132994"/>
                    <a:pt x="786156" y="153949"/>
                    <a:pt x="783425" y="166700"/>
                  </a:cubicBezTo>
                  <a:cubicBezTo>
                    <a:pt x="780695" y="179451"/>
                    <a:pt x="779781" y="184010"/>
                    <a:pt x="776593" y="189928"/>
                  </a:cubicBezTo>
                  <a:cubicBezTo>
                    <a:pt x="773406" y="195846"/>
                    <a:pt x="767944" y="203136"/>
                    <a:pt x="762471" y="208610"/>
                  </a:cubicBezTo>
                  <a:cubicBezTo>
                    <a:pt x="757010" y="214071"/>
                    <a:pt x="751549" y="217716"/>
                    <a:pt x="745618" y="218630"/>
                  </a:cubicBezTo>
                  <a:cubicBezTo>
                    <a:pt x="739699" y="219532"/>
                    <a:pt x="733324" y="217716"/>
                    <a:pt x="725577" y="214528"/>
                  </a:cubicBezTo>
                  <a:cubicBezTo>
                    <a:pt x="717843" y="211340"/>
                    <a:pt x="708724" y="206781"/>
                    <a:pt x="685496" y="193116"/>
                  </a:cubicBezTo>
                  <a:cubicBezTo>
                    <a:pt x="662268" y="179451"/>
                    <a:pt x="624917" y="156679"/>
                    <a:pt x="606248" y="145288"/>
                  </a:cubicBezTo>
                  <a:cubicBezTo>
                    <a:pt x="587566" y="133909"/>
                    <a:pt x="587566" y="133909"/>
                    <a:pt x="594399" y="128435"/>
                  </a:cubicBezTo>
                  <a:cubicBezTo>
                    <a:pt x="601232" y="122974"/>
                    <a:pt x="614897" y="112039"/>
                    <a:pt x="623101" y="103390"/>
                  </a:cubicBezTo>
                  <a:cubicBezTo>
                    <a:pt x="631292" y="94729"/>
                    <a:pt x="634036" y="88354"/>
                    <a:pt x="639496" y="82435"/>
                  </a:cubicBezTo>
                  <a:cubicBezTo>
                    <a:pt x="644958" y="76517"/>
                    <a:pt x="653162" y="71044"/>
                    <a:pt x="658166" y="65582"/>
                  </a:cubicBezTo>
                  <a:cubicBezTo>
                    <a:pt x="663182" y="60122"/>
                    <a:pt x="664998" y="54648"/>
                    <a:pt x="663639" y="52374"/>
                  </a:cubicBezTo>
                  <a:cubicBezTo>
                    <a:pt x="662268" y="50101"/>
                    <a:pt x="657721" y="51003"/>
                    <a:pt x="643141" y="51917"/>
                  </a:cubicBezTo>
                  <a:cubicBezTo>
                    <a:pt x="628562" y="52831"/>
                    <a:pt x="603974" y="53746"/>
                    <a:pt x="584379" y="51460"/>
                  </a:cubicBezTo>
                  <a:cubicBezTo>
                    <a:pt x="564795" y="49187"/>
                    <a:pt x="550228" y="43726"/>
                    <a:pt x="537922" y="40081"/>
                  </a:cubicBezTo>
                  <a:cubicBezTo>
                    <a:pt x="525628" y="36436"/>
                    <a:pt x="515608" y="34608"/>
                    <a:pt x="508776" y="35978"/>
                  </a:cubicBezTo>
                  <a:cubicBezTo>
                    <a:pt x="501943" y="37338"/>
                    <a:pt x="498298" y="41897"/>
                    <a:pt x="491008" y="4508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2" name="Shape 2317">
              <a:extLst>
                <a:ext uri="{FF2B5EF4-FFF2-40B4-BE49-F238E27FC236}">
                  <a16:creationId xmlns:a16="http://schemas.microsoft.com/office/drawing/2014/main" id="{43B7F2FA-4078-4E40-AD08-E84725449E93}"/>
                </a:ext>
              </a:extLst>
            </p:cNvPr>
            <p:cNvSpPr/>
            <p:nvPr/>
          </p:nvSpPr>
          <p:spPr>
            <a:xfrm>
              <a:off x="4092283" y="829895"/>
              <a:ext cx="93828" cy="81521"/>
            </a:xfrm>
            <a:custGeom>
              <a:avLst/>
              <a:gdLst/>
              <a:ahLst/>
              <a:cxnLst/>
              <a:rect l="0" t="0" r="0" b="0"/>
              <a:pathLst>
                <a:path w="93828" h="81521">
                  <a:moveTo>
                    <a:pt x="3188" y="229"/>
                  </a:moveTo>
                  <a:cubicBezTo>
                    <a:pt x="0" y="457"/>
                    <a:pt x="0" y="4102"/>
                    <a:pt x="1130" y="12522"/>
                  </a:cubicBezTo>
                  <a:cubicBezTo>
                    <a:pt x="2274" y="20955"/>
                    <a:pt x="4546" y="34163"/>
                    <a:pt x="7506" y="43040"/>
                  </a:cubicBezTo>
                  <a:cubicBezTo>
                    <a:pt x="10478" y="51918"/>
                    <a:pt x="14122" y="56477"/>
                    <a:pt x="17755" y="60808"/>
                  </a:cubicBezTo>
                  <a:cubicBezTo>
                    <a:pt x="21399" y="65125"/>
                    <a:pt x="25044" y="69228"/>
                    <a:pt x="28689" y="72644"/>
                  </a:cubicBezTo>
                  <a:cubicBezTo>
                    <a:pt x="32334" y="76060"/>
                    <a:pt x="35979" y="78791"/>
                    <a:pt x="39395" y="80163"/>
                  </a:cubicBezTo>
                  <a:cubicBezTo>
                    <a:pt x="42812" y="81521"/>
                    <a:pt x="46000" y="81521"/>
                    <a:pt x="50102" y="80163"/>
                  </a:cubicBezTo>
                  <a:cubicBezTo>
                    <a:pt x="54204" y="78791"/>
                    <a:pt x="59207" y="76060"/>
                    <a:pt x="63081" y="73787"/>
                  </a:cubicBezTo>
                  <a:cubicBezTo>
                    <a:pt x="66954" y="71501"/>
                    <a:pt x="69685" y="69685"/>
                    <a:pt x="72644" y="69685"/>
                  </a:cubicBezTo>
                  <a:cubicBezTo>
                    <a:pt x="75603" y="69685"/>
                    <a:pt x="78791" y="71501"/>
                    <a:pt x="80848" y="70142"/>
                  </a:cubicBezTo>
                  <a:cubicBezTo>
                    <a:pt x="82893" y="68771"/>
                    <a:pt x="83807" y="64224"/>
                    <a:pt x="84493" y="59893"/>
                  </a:cubicBezTo>
                  <a:cubicBezTo>
                    <a:pt x="85166" y="55563"/>
                    <a:pt x="85623" y="51460"/>
                    <a:pt x="86995" y="45314"/>
                  </a:cubicBezTo>
                  <a:cubicBezTo>
                    <a:pt x="88354" y="39167"/>
                    <a:pt x="90640" y="30975"/>
                    <a:pt x="91770" y="23914"/>
                  </a:cubicBezTo>
                  <a:cubicBezTo>
                    <a:pt x="92913" y="16853"/>
                    <a:pt x="92913" y="10922"/>
                    <a:pt x="93142" y="8192"/>
                  </a:cubicBezTo>
                  <a:cubicBezTo>
                    <a:pt x="93370" y="5461"/>
                    <a:pt x="93828" y="5918"/>
                    <a:pt x="91097" y="5918"/>
                  </a:cubicBezTo>
                  <a:cubicBezTo>
                    <a:pt x="88354" y="5918"/>
                    <a:pt x="82436" y="5461"/>
                    <a:pt x="78334" y="6147"/>
                  </a:cubicBezTo>
                  <a:cubicBezTo>
                    <a:pt x="74244" y="6833"/>
                    <a:pt x="71958" y="8649"/>
                    <a:pt x="68770" y="9792"/>
                  </a:cubicBezTo>
                  <a:cubicBezTo>
                    <a:pt x="65583" y="10922"/>
                    <a:pt x="61481" y="11379"/>
                    <a:pt x="56249" y="12065"/>
                  </a:cubicBezTo>
                  <a:cubicBezTo>
                    <a:pt x="51016" y="12751"/>
                    <a:pt x="44628" y="13665"/>
                    <a:pt x="38252" y="12751"/>
                  </a:cubicBezTo>
                  <a:cubicBezTo>
                    <a:pt x="31877" y="11836"/>
                    <a:pt x="25502" y="9106"/>
                    <a:pt x="19126" y="6147"/>
                  </a:cubicBezTo>
                  <a:cubicBezTo>
                    <a:pt x="12751" y="3188"/>
                    <a:pt x="6376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3" name="Shape 2318">
              <a:extLst>
                <a:ext uri="{FF2B5EF4-FFF2-40B4-BE49-F238E27FC236}">
                  <a16:creationId xmlns:a16="http://schemas.microsoft.com/office/drawing/2014/main" id="{1AF4A515-20F3-46B4-8F94-E5CD58C94EB8}"/>
                </a:ext>
              </a:extLst>
            </p:cNvPr>
            <p:cNvSpPr/>
            <p:nvPr/>
          </p:nvSpPr>
          <p:spPr>
            <a:xfrm>
              <a:off x="4023957" y="404470"/>
              <a:ext cx="14351" cy="336829"/>
            </a:xfrm>
            <a:custGeom>
              <a:avLst/>
              <a:gdLst/>
              <a:ahLst/>
              <a:cxnLst/>
              <a:rect l="0" t="0" r="0" b="0"/>
              <a:pathLst>
                <a:path w="14351" h="336829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Shape 2319">
              <a:extLst>
                <a:ext uri="{FF2B5EF4-FFF2-40B4-BE49-F238E27FC236}">
                  <a16:creationId xmlns:a16="http://schemas.microsoft.com/office/drawing/2014/main" id="{ED995398-5D2A-4795-9619-B2B213699209}"/>
                </a:ext>
              </a:extLst>
            </p:cNvPr>
            <p:cNvSpPr/>
            <p:nvPr/>
          </p:nvSpPr>
          <p:spPr>
            <a:xfrm>
              <a:off x="3301428" y="137158"/>
              <a:ext cx="334658" cy="519712"/>
            </a:xfrm>
            <a:custGeom>
              <a:avLst/>
              <a:gdLst/>
              <a:ahLst/>
              <a:cxnLst/>
              <a:rect l="0" t="0" r="0" b="0"/>
              <a:pathLst>
                <a:path w="334658" h="519712">
                  <a:moveTo>
                    <a:pt x="255594" y="570"/>
                  </a:moveTo>
                  <a:cubicBezTo>
                    <a:pt x="260538" y="0"/>
                    <a:pt x="265538" y="454"/>
                    <a:pt x="270993" y="2277"/>
                  </a:cubicBezTo>
                  <a:cubicBezTo>
                    <a:pt x="281915" y="5909"/>
                    <a:pt x="294641" y="15002"/>
                    <a:pt x="303276" y="25010"/>
                  </a:cubicBezTo>
                  <a:cubicBezTo>
                    <a:pt x="311926" y="35017"/>
                    <a:pt x="316472" y="45927"/>
                    <a:pt x="319203" y="62297"/>
                  </a:cubicBezTo>
                  <a:cubicBezTo>
                    <a:pt x="321920" y="78667"/>
                    <a:pt x="322835" y="100486"/>
                    <a:pt x="324650" y="119130"/>
                  </a:cubicBezTo>
                  <a:cubicBezTo>
                    <a:pt x="326467" y="137773"/>
                    <a:pt x="329197" y="153229"/>
                    <a:pt x="329654" y="173244"/>
                  </a:cubicBezTo>
                  <a:cubicBezTo>
                    <a:pt x="330112" y="193247"/>
                    <a:pt x="328295" y="217796"/>
                    <a:pt x="328740" y="240529"/>
                  </a:cubicBezTo>
                  <a:cubicBezTo>
                    <a:pt x="329197" y="263262"/>
                    <a:pt x="331927" y="284178"/>
                    <a:pt x="333287" y="303737"/>
                  </a:cubicBezTo>
                  <a:cubicBezTo>
                    <a:pt x="334658" y="323282"/>
                    <a:pt x="334658" y="341468"/>
                    <a:pt x="334658" y="356479"/>
                  </a:cubicBezTo>
                  <a:cubicBezTo>
                    <a:pt x="334658" y="371479"/>
                    <a:pt x="334658" y="383302"/>
                    <a:pt x="334201" y="394224"/>
                  </a:cubicBezTo>
                  <a:cubicBezTo>
                    <a:pt x="333744" y="405133"/>
                    <a:pt x="332842" y="415129"/>
                    <a:pt x="322835" y="427867"/>
                  </a:cubicBezTo>
                  <a:cubicBezTo>
                    <a:pt x="312827" y="440592"/>
                    <a:pt x="293739" y="456061"/>
                    <a:pt x="270993" y="468786"/>
                  </a:cubicBezTo>
                  <a:cubicBezTo>
                    <a:pt x="248260" y="481524"/>
                    <a:pt x="221895" y="491519"/>
                    <a:pt x="196888" y="501069"/>
                  </a:cubicBezTo>
                  <a:cubicBezTo>
                    <a:pt x="171882" y="510619"/>
                    <a:pt x="148235" y="519712"/>
                    <a:pt x="135496" y="516525"/>
                  </a:cubicBezTo>
                  <a:cubicBezTo>
                    <a:pt x="122771" y="513350"/>
                    <a:pt x="120955" y="497894"/>
                    <a:pt x="116408" y="480609"/>
                  </a:cubicBezTo>
                  <a:cubicBezTo>
                    <a:pt x="111862" y="463337"/>
                    <a:pt x="104585" y="444236"/>
                    <a:pt x="94577" y="422405"/>
                  </a:cubicBezTo>
                  <a:cubicBezTo>
                    <a:pt x="84570" y="400586"/>
                    <a:pt x="71844" y="376025"/>
                    <a:pt x="59563" y="357394"/>
                  </a:cubicBezTo>
                  <a:cubicBezTo>
                    <a:pt x="47295" y="338750"/>
                    <a:pt x="35471" y="326012"/>
                    <a:pt x="25006" y="310099"/>
                  </a:cubicBezTo>
                  <a:cubicBezTo>
                    <a:pt x="14554" y="294186"/>
                    <a:pt x="5462" y="275085"/>
                    <a:pt x="2730" y="258270"/>
                  </a:cubicBezTo>
                  <a:cubicBezTo>
                    <a:pt x="0" y="241443"/>
                    <a:pt x="3645" y="226888"/>
                    <a:pt x="12281" y="214163"/>
                  </a:cubicBezTo>
                  <a:cubicBezTo>
                    <a:pt x="20917" y="201425"/>
                    <a:pt x="34557" y="190516"/>
                    <a:pt x="49569" y="180063"/>
                  </a:cubicBezTo>
                  <a:cubicBezTo>
                    <a:pt x="64567" y="169599"/>
                    <a:pt x="80937" y="159604"/>
                    <a:pt x="96393" y="148225"/>
                  </a:cubicBezTo>
                  <a:cubicBezTo>
                    <a:pt x="111862" y="136858"/>
                    <a:pt x="126404" y="124133"/>
                    <a:pt x="139142" y="110950"/>
                  </a:cubicBezTo>
                  <a:cubicBezTo>
                    <a:pt x="151867" y="97755"/>
                    <a:pt x="162777" y="84115"/>
                    <a:pt x="173698" y="69574"/>
                  </a:cubicBezTo>
                  <a:cubicBezTo>
                    <a:pt x="184608" y="55020"/>
                    <a:pt x="195517" y="39563"/>
                    <a:pt x="206884" y="28197"/>
                  </a:cubicBezTo>
                  <a:cubicBezTo>
                    <a:pt x="218250" y="16831"/>
                    <a:pt x="230074" y="9554"/>
                    <a:pt x="240539" y="5007"/>
                  </a:cubicBezTo>
                  <a:cubicBezTo>
                    <a:pt x="245765" y="2734"/>
                    <a:pt x="250651" y="1140"/>
                    <a:pt x="255594" y="57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Shape 2320">
              <a:extLst>
                <a:ext uri="{FF2B5EF4-FFF2-40B4-BE49-F238E27FC236}">
                  <a16:creationId xmlns:a16="http://schemas.microsoft.com/office/drawing/2014/main" id="{5C82337F-51ED-4239-B668-808AFDF9D5BE}"/>
                </a:ext>
              </a:extLst>
            </p:cNvPr>
            <p:cNvSpPr/>
            <p:nvPr/>
          </p:nvSpPr>
          <p:spPr>
            <a:xfrm>
              <a:off x="3972560" y="103166"/>
              <a:ext cx="359207" cy="369097"/>
            </a:xfrm>
            <a:custGeom>
              <a:avLst/>
              <a:gdLst/>
              <a:ahLst/>
              <a:cxnLst/>
              <a:rect l="0" t="0" r="0" b="0"/>
              <a:pathLst>
                <a:path w="359207" h="369097">
                  <a:moveTo>
                    <a:pt x="130264" y="57"/>
                  </a:moveTo>
                  <a:cubicBezTo>
                    <a:pt x="130947" y="114"/>
                    <a:pt x="131858" y="2162"/>
                    <a:pt x="133681" y="6258"/>
                  </a:cubicBezTo>
                  <a:cubicBezTo>
                    <a:pt x="137313" y="14437"/>
                    <a:pt x="144590" y="30807"/>
                    <a:pt x="152769" y="48092"/>
                  </a:cubicBezTo>
                  <a:cubicBezTo>
                    <a:pt x="160960" y="65364"/>
                    <a:pt x="170053" y="83550"/>
                    <a:pt x="177775" y="99463"/>
                  </a:cubicBezTo>
                  <a:cubicBezTo>
                    <a:pt x="185509" y="115376"/>
                    <a:pt x="191871" y="129029"/>
                    <a:pt x="199149" y="144485"/>
                  </a:cubicBezTo>
                  <a:cubicBezTo>
                    <a:pt x="206426" y="159941"/>
                    <a:pt x="214605" y="177225"/>
                    <a:pt x="225971" y="191767"/>
                  </a:cubicBezTo>
                  <a:cubicBezTo>
                    <a:pt x="237350" y="206321"/>
                    <a:pt x="251892" y="218145"/>
                    <a:pt x="265087" y="229511"/>
                  </a:cubicBezTo>
                  <a:cubicBezTo>
                    <a:pt x="278269" y="240878"/>
                    <a:pt x="290093" y="251787"/>
                    <a:pt x="300545" y="261338"/>
                  </a:cubicBezTo>
                  <a:cubicBezTo>
                    <a:pt x="311010" y="270888"/>
                    <a:pt x="320104" y="279067"/>
                    <a:pt x="328739" y="289074"/>
                  </a:cubicBezTo>
                  <a:cubicBezTo>
                    <a:pt x="337376" y="299082"/>
                    <a:pt x="345567" y="310906"/>
                    <a:pt x="351015" y="323174"/>
                  </a:cubicBezTo>
                  <a:cubicBezTo>
                    <a:pt x="356476" y="335455"/>
                    <a:pt x="359207" y="348181"/>
                    <a:pt x="357378" y="355915"/>
                  </a:cubicBezTo>
                  <a:cubicBezTo>
                    <a:pt x="355562" y="363649"/>
                    <a:pt x="349199" y="366367"/>
                    <a:pt x="337833" y="367738"/>
                  </a:cubicBezTo>
                  <a:cubicBezTo>
                    <a:pt x="326466" y="369097"/>
                    <a:pt x="310096" y="369097"/>
                    <a:pt x="294183" y="368640"/>
                  </a:cubicBezTo>
                  <a:cubicBezTo>
                    <a:pt x="278269" y="368195"/>
                    <a:pt x="262814" y="367281"/>
                    <a:pt x="245986" y="365922"/>
                  </a:cubicBezTo>
                  <a:cubicBezTo>
                    <a:pt x="229159" y="364550"/>
                    <a:pt x="210972" y="362734"/>
                    <a:pt x="193701" y="361820"/>
                  </a:cubicBezTo>
                  <a:cubicBezTo>
                    <a:pt x="176416" y="360918"/>
                    <a:pt x="160045" y="360918"/>
                    <a:pt x="143218" y="358645"/>
                  </a:cubicBezTo>
                  <a:cubicBezTo>
                    <a:pt x="126403" y="356372"/>
                    <a:pt x="109118" y="351825"/>
                    <a:pt x="101397" y="344091"/>
                  </a:cubicBezTo>
                  <a:cubicBezTo>
                    <a:pt x="93663" y="336356"/>
                    <a:pt x="95479" y="325447"/>
                    <a:pt x="93663" y="315452"/>
                  </a:cubicBezTo>
                  <a:cubicBezTo>
                    <a:pt x="91846" y="305445"/>
                    <a:pt x="86385" y="296351"/>
                    <a:pt x="78651" y="290433"/>
                  </a:cubicBezTo>
                  <a:cubicBezTo>
                    <a:pt x="70929" y="284528"/>
                    <a:pt x="60922" y="281797"/>
                    <a:pt x="49556" y="279981"/>
                  </a:cubicBezTo>
                  <a:cubicBezTo>
                    <a:pt x="38189" y="278165"/>
                    <a:pt x="25464" y="277251"/>
                    <a:pt x="16815" y="273161"/>
                  </a:cubicBezTo>
                  <a:cubicBezTo>
                    <a:pt x="8179" y="269072"/>
                    <a:pt x="3632" y="261795"/>
                    <a:pt x="1816" y="251787"/>
                  </a:cubicBezTo>
                  <a:cubicBezTo>
                    <a:pt x="0" y="241792"/>
                    <a:pt x="901" y="229054"/>
                    <a:pt x="1359" y="214500"/>
                  </a:cubicBezTo>
                  <a:cubicBezTo>
                    <a:pt x="1816" y="199958"/>
                    <a:pt x="1816" y="183588"/>
                    <a:pt x="1816" y="168577"/>
                  </a:cubicBezTo>
                  <a:cubicBezTo>
                    <a:pt x="1816" y="153578"/>
                    <a:pt x="1816" y="139938"/>
                    <a:pt x="7721" y="135849"/>
                  </a:cubicBezTo>
                  <a:cubicBezTo>
                    <a:pt x="13640" y="131747"/>
                    <a:pt x="25464" y="137208"/>
                    <a:pt x="38189" y="139481"/>
                  </a:cubicBezTo>
                  <a:cubicBezTo>
                    <a:pt x="50927" y="141754"/>
                    <a:pt x="64567" y="140840"/>
                    <a:pt x="76378" y="133118"/>
                  </a:cubicBezTo>
                  <a:cubicBezTo>
                    <a:pt x="88202" y="125384"/>
                    <a:pt x="98209" y="110830"/>
                    <a:pt x="105029" y="94917"/>
                  </a:cubicBezTo>
                  <a:cubicBezTo>
                    <a:pt x="111849" y="79003"/>
                    <a:pt x="115481" y="61731"/>
                    <a:pt x="119126" y="45362"/>
                  </a:cubicBezTo>
                  <a:cubicBezTo>
                    <a:pt x="122758" y="28991"/>
                    <a:pt x="126404" y="13535"/>
                    <a:pt x="128220" y="5800"/>
                  </a:cubicBezTo>
                  <a:cubicBezTo>
                    <a:pt x="129127" y="1933"/>
                    <a:pt x="129582" y="0"/>
                    <a:pt x="130264" y="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6" name="Shape 2321">
              <a:extLst>
                <a:ext uri="{FF2B5EF4-FFF2-40B4-BE49-F238E27FC236}">
                  <a16:creationId xmlns:a16="http://schemas.microsoft.com/office/drawing/2014/main" id="{F8692E28-8426-4ABE-A1ED-979AC2E09624}"/>
                </a:ext>
              </a:extLst>
            </p:cNvPr>
            <p:cNvSpPr/>
            <p:nvPr/>
          </p:nvSpPr>
          <p:spPr>
            <a:xfrm>
              <a:off x="3948799" y="188570"/>
              <a:ext cx="2744" cy="215900"/>
            </a:xfrm>
            <a:custGeom>
              <a:avLst/>
              <a:gdLst/>
              <a:ahLst/>
              <a:cxnLst/>
              <a:rect l="0" t="0" r="0" b="0"/>
              <a:pathLst>
                <a:path w="2744" h="215900">
                  <a:moveTo>
                    <a:pt x="0" y="215900"/>
                  </a:moveTo>
                  <a:lnTo>
                    <a:pt x="274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7" name="Shape 2322">
              <a:extLst>
                <a:ext uri="{FF2B5EF4-FFF2-40B4-BE49-F238E27FC236}">
                  <a16:creationId xmlns:a16="http://schemas.microsoft.com/office/drawing/2014/main" id="{C7E090FE-A644-495D-9A59-863F4E06FF4A}"/>
                </a:ext>
              </a:extLst>
            </p:cNvPr>
            <p:cNvSpPr/>
            <p:nvPr/>
          </p:nvSpPr>
          <p:spPr>
            <a:xfrm>
              <a:off x="4036251" y="475527"/>
              <a:ext cx="327952" cy="23686"/>
            </a:xfrm>
            <a:custGeom>
              <a:avLst/>
              <a:gdLst/>
              <a:ahLst/>
              <a:cxnLst/>
              <a:rect l="0" t="0" r="0" b="0"/>
              <a:pathLst>
                <a:path w="327952" h="23686">
                  <a:moveTo>
                    <a:pt x="0" y="0"/>
                  </a:moveTo>
                  <a:cubicBezTo>
                    <a:pt x="0" y="0"/>
                    <a:pt x="0" y="0"/>
                    <a:pt x="37351" y="3188"/>
                  </a:cubicBezTo>
                  <a:cubicBezTo>
                    <a:pt x="74702" y="6376"/>
                    <a:pt x="149403" y="12751"/>
                    <a:pt x="189027" y="16396"/>
                  </a:cubicBezTo>
                  <a:cubicBezTo>
                    <a:pt x="228651" y="20041"/>
                    <a:pt x="233210" y="20955"/>
                    <a:pt x="239128" y="19584"/>
                  </a:cubicBezTo>
                  <a:cubicBezTo>
                    <a:pt x="245059" y="18225"/>
                    <a:pt x="252336" y="14580"/>
                    <a:pt x="259626" y="12751"/>
                  </a:cubicBezTo>
                  <a:cubicBezTo>
                    <a:pt x="266916" y="10935"/>
                    <a:pt x="274206" y="10935"/>
                    <a:pt x="281038" y="13666"/>
                  </a:cubicBezTo>
                  <a:cubicBezTo>
                    <a:pt x="287871" y="16396"/>
                    <a:pt x="294246" y="21870"/>
                    <a:pt x="299250" y="22772"/>
                  </a:cubicBezTo>
                  <a:cubicBezTo>
                    <a:pt x="304267" y="23686"/>
                    <a:pt x="307911" y="20041"/>
                    <a:pt x="312458" y="18225"/>
                  </a:cubicBezTo>
                  <a:cubicBezTo>
                    <a:pt x="317017" y="16396"/>
                    <a:pt x="322491" y="16396"/>
                    <a:pt x="325222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8" name="Shape 2323">
              <a:extLst>
                <a:ext uri="{FF2B5EF4-FFF2-40B4-BE49-F238E27FC236}">
                  <a16:creationId xmlns:a16="http://schemas.microsoft.com/office/drawing/2014/main" id="{4288F43A-58CD-4B9D-B98C-017119FC3226}"/>
                </a:ext>
              </a:extLst>
            </p:cNvPr>
            <p:cNvSpPr/>
            <p:nvPr/>
          </p:nvSpPr>
          <p:spPr>
            <a:xfrm>
              <a:off x="4030790" y="620370"/>
              <a:ext cx="237757" cy="136640"/>
            </a:xfrm>
            <a:custGeom>
              <a:avLst/>
              <a:gdLst/>
              <a:ahLst/>
              <a:cxnLst/>
              <a:rect l="0" t="0" r="0" b="0"/>
              <a:pathLst>
                <a:path w="237757" h="136640">
                  <a:moveTo>
                    <a:pt x="0" y="0"/>
                  </a:moveTo>
                  <a:cubicBezTo>
                    <a:pt x="0" y="0"/>
                    <a:pt x="0" y="0"/>
                    <a:pt x="1816" y="1372"/>
                  </a:cubicBezTo>
                  <a:cubicBezTo>
                    <a:pt x="3645" y="2731"/>
                    <a:pt x="7290" y="5461"/>
                    <a:pt x="11392" y="6376"/>
                  </a:cubicBezTo>
                  <a:cubicBezTo>
                    <a:pt x="15482" y="7290"/>
                    <a:pt x="20041" y="6376"/>
                    <a:pt x="23228" y="8204"/>
                  </a:cubicBezTo>
                  <a:cubicBezTo>
                    <a:pt x="26416" y="10021"/>
                    <a:pt x="28245" y="14580"/>
                    <a:pt x="31433" y="15939"/>
                  </a:cubicBezTo>
                  <a:cubicBezTo>
                    <a:pt x="34620" y="17311"/>
                    <a:pt x="39167" y="15481"/>
                    <a:pt x="43726" y="15939"/>
                  </a:cubicBezTo>
                  <a:cubicBezTo>
                    <a:pt x="48285" y="16396"/>
                    <a:pt x="52832" y="19126"/>
                    <a:pt x="56020" y="23686"/>
                  </a:cubicBezTo>
                  <a:cubicBezTo>
                    <a:pt x="59208" y="28245"/>
                    <a:pt x="61036" y="34620"/>
                    <a:pt x="66040" y="39624"/>
                  </a:cubicBezTo>
                  <a:cubicBezTo>
                    <a:pt x="71057" y="44641"/>
                    <a:pt x="79248" y="48285"/>
                    <a:pt x="86080" y="52375"/>
                  </a:cubicBezTo>
                  <a:cubicBezTo>
                    <a:pt x="92913" y="56477"/>
                    <a:pt x="98387" y="61037"/>
                    <a:pt x="103848" y="61951"/>
                  </a:cubicBezTo>
                  <a:cubicBezTo>
                    <a:pt x="109322" y="62852"/>
                    <a:pt x="114783" y="60122"/>
                    <a:pt x="121158" y="59208"/>
                  </a:cubicBezTo>
                  <a:cubicBezTo>
                    <a:pt x="127534" y="58306"/>
                    <a:pt x="134823" y="59208"/>
                    <a:pt x="142570" y="59665"/>
                  </a:cubicBezTo>
                  <a:cubicBezTo>
                    <a:pt x="150304" y="60122"/>
                    <a:pt x="158509" y="60122"/>
                    <a:pt x="168072" y="61494"/>
                  </a:cubicBezTo>
                  <a:cubicBezTo>
                    <a:pt x="177635" y="62852"/>
                    <a:pt x="188570" y="65596"/>
                    <a:pt x="194030" y="69228"/>
                  </a:cubicBezTo>
                  <a:cubicBezTo>
                    <a:pt x="199504" y="72873"/>
                    <a:pt x="199504" y="77432"/>
                    <a:pt x="200406" y="84265"/>
                  </a:cubicBezTo>
                  <a:cubicBezTo>
                    <a:pt x="201320" y="91097"/>
                    <a:pt x="203149" y="100203"/>
                    <a:pt x="205880" y="106579"/>
                  </a:cubicBezTo>
                  <a:cubicBezTo>
                    <a:pt x="208610" y="112954"/>
                    <a:pt x="212255" y="116599"/>
                    <a:pt x="217716" y="121159"/>
                  </a:cubicBezTo>
                  <a:cubicBezTo>
                    <a:pt x="223190" y="125718"/>
                    <a:pt x="230467" y="131178"/>
                    <a:pt x="234112" y="133909"/>
                  </a:cubicBezTo>
                  <a:cubicBezTo>
                    <a:pt x="237757" y="136640"/>
                    <a:pt x="237757" y="136640"/>
                    <a:pt x="237757" y="13664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9" name="Shape 2324">
              <a:extLst>
                <a:ext uri="{FF2B5EF4-FFF2-40B4-BE49-F238E27FC236}">
                  <a16:creationId xmlns:a16="http://schemas.microsoft.com/office/drawing/2014/main" id="{2CC6B76F-5A79-4B0A-8055-B0C09DF8F18D}"/>
                </a:ext>
              </a:extLst>
            </p:cNvPr>
            <p:cNvSpPr/>
            <p:nvPr/>
          </p:nvSpPr>
          <p:spPr>
            <a:xfrm>
              <a:off x="3648190" y="142114"/>
              <a:ext cx="24587" cy="448196"/>
            </a:xfrm>
            <a:custGeom>
              <a:avLst/>
              <a:gdLst/>
              <a:ahLst/>
              <a:cxnLst/>
              <a:rect l="0" t="0" r="0" b="0"/>
              <a:pathLst>
                <a:path w="24587" h="448196">
                  <a:moveTo>
                    <a:pt x="0" y="0"/>
                  </a:moveTo>
                  <a:lnTo>
                    <a:pt x="24587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0" name="Shape 2325">
              <a:extLst>
                <a:ext uri="{FF2B5EF4-FFF2-40B4-BE49-F238E27FC236}">
                  <a16:creationId xmlns:a16="http://schemas.microsoft.com/office/drawing/2014/main" id="{94E5A265-6F4B-4B48-AF3A-7E09E07ADCBD}"/>
                </a:ext>
              </a:extLst>
            </p:cNvPr>
            <p:cNvSpPr/>
            <p:nvPr/>
          </p:nvSpPr>
          <p:spPr>
            <a:xfrm>
              <a:off x="3662541" y="404470"/>
              <a:ext cx="375768" cy="0"/>
            </a:xfrm>
            <a:custGeom>
              <a:avLst/>
              <a:gdLst/>
              <a:ahLst/>
              <a:cxnLst/>
              <a:rect l="0" t="0" r="0" b="0"/>
              <a:pathLst>
                <a:path w="375768">
                  <a:moveTo>
                    <a:pt x="3757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995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107C-BA36-4A85-A9D7-FBBB927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72F91-5AC1-4B93-87F2-8730779A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4D8B2-BC2C-4C0C-8CF8-E5F57BDC9F4F}"/>
              </a:ext>
            </a:extLst>
          </p:cNvPr>
          <p:cNvSpPr txBox="1"/>
          <p:nvPr/>
        </p:nvSpPr>
        <p:spPr>
          <a:xfrm>
            <a:off x="807400" y="1189269"/>
            <a:ext cx="1065108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Idea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Keep track of remaining legal values for unassigned variables</a:t>
            </a: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Terminate search when any variable has no legal values    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3D54F14B-73C4-4D85-8043-9B85EECB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31064">
            <a:extLst>
              <a:ext uri="{FF2B5EF4-FFF2-40B4-BE49-F238E27FC236}">
                <a16:creationId xmlns:a16="http://schemas.microsoft.com/office/drawing/2014/main" id="{FDA03233-5586-4EF3-9A22-60D1ADE524AB}"/>
              </a:ext>
            </a:extLst>
          </p:cNvPr>
          <p:cNvGrpSpPr/>
          <p:nvPr/>
        </p:nvGrpSpPr>
        <p:grpSpPr>
          <a:xfrm>
            <a:off x="1848385" y="3942799"/>
            <a:ext cx="7638415" cy="327025"/>
            <a:chOff x="0" y="0"/>
            <a:chExt cx="7638823" cy="327384"/>
          </a:xfrm>
        </p:grpSpPr>
        <p:sp>
          <p:nvSpPr>
            <p:cNvPr id="9" name="Shape 36423">
              <a:extLst>
                <a:ext uri="{FF2B5EF4-FFF2-40B4-BE49-F238E27FC236}">
                  <a16:creationId xmlns:a16="http://schemas.microsoft.com/office/drawing/2014/main" id="{FDEA85F6-E075-4E3C-83D4-68842EB93D2F}"/>
                </a:ext>
              </a:extLst>
            </p:cNvPr>
            <p:cNvSpPr/>
            <p:nvPr/>
          </p:nvSpPr>
          <p:spPr>
            <a:xfrm>
              <a:off x="10913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6424">
              <a:extLst>
                <a:ext uri="{FF2B5EF4-FFF2-40B4-BE49-F238E27FC236}">
                  <a16:creationId xmlns:a16="http://schemas.microsoft.com/office/drawing/2014/main" id="{B7992A7D-64A7-47D5-B4FF-1CF790F47D57}"/>
                </a:ext>
              </a:extLst>
            </p:cNvPr>
            <p:cNvSpPr/>
            <p:nvPr/>
          </p:nvSpPr>
          <p:spPr>
            <a:xfrm>
              <a:off x="436497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6425">
              <a:extLst>
                <a:ext uri="{FF2B5EF4-FFF2-40B4-BE49-F238E27FC236}">
                  <a16:creationId xmlns:a16="http://schemas.microsoft.com/office/drawing/2014/main" id="{6B1BDED5-EBE6-4AF4-B451-E438D391DA0D}"/>
                </a:ext>
              </a:extLst>
            </p:cNvPr>
            <p:cNvSpPr/>
            <p:nvPr/>
          </p:nvSpPr>
          <p:spPr>
            <a:xfrm>
              <a:off x="763877" y="54544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073">
              <a:extLst>
                <a:ext uri="{FF2B5EF4-FFF2-40B4-BE49-F238E27FC236}">
                  <a16:creationId xmlns:a16="http://schemas.microsoft.com/office/drawing/2014/main" id="{53E1339B-371D-497F-9449-3945D66298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6426">
              <a:extLst>
                <a:ext uri="{FF2B5EF4-FFF2-40B4-BE49-F238E27FC236}">
                  <a16:creationId xmlns:a16="http://schemas.microsoft.com/office/drawing/2014/main" id="{1C84B729-622C-4025-BC6A-1B81D5141266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075">
              <a:extLst>
                <a:ext uri="{FF2B5EF4-FFF2-40B4-BE49-F238E27FC236}">
                  <a16:creationId xmlns:a16="http://schemas.microsoft.com/office/drawing/2014/main" id="{407FA61E-448B-435C-97CE-ACB250AF86BD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076">
              <a:extLst>
                <a:ext uri="{FF2B5EF4-FFF2-40B4-BE49-F238E27FC236}">
                  <a16:creationId xmlns:a16="http://schemas.microsoft.com/office/drawing/2014/main" id="{5A0976D2-E6C8-404B-95BE-C359044B9FC7}"/>
                </a:ext>
              </a:extLst>
            </p:cNvPr>
            <p:cNvSpPr/>
            <p:nvPr/>
          </p:nvSpPr>
          <p:spPr>
            <a:xfrm>
              <a:off x="556543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077">
              <a:extLst>
                <a:ext uri="{FF2B5EF4-FFF2-40B4-BE49-F238E27FC236}">
                  <a16:creationId xmlns:a16="http://schemas.microsoft.com/office/drawing/2014/main" id="{9BECB657-748B-4DCA-B7A2-D36E5D8F6B9C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6427">
              <a:extLst>
                <a:ext uri="{FF2B5EF4-FFF2-40B4-BE49-F238E27FC236}">
                  <a16:creationId xmlns:a16="http://schemas.microsoft.com/office/drawing/2014/main" id="{C4738360-66C1-4330-85DF-F3D5B443C876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079">
              <a:extLst>
                <a:ext uri="{FF2B5EF4-FFF2-40B4-BE49-F238E27FC236}">
                  <a16:creationId xmlns:a16="http://schemas.microsoft.com/office/drawing/2014/main" id="{04C82095-52DD-4014-90C6-C06873B12FA6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80">
              <a:extLst>
                <a:ext uri="{FF2B5EF4-FFF2-40B4-BE49-F238E27FC236}">
                  <a16:creationId xmlns:a16="http://schemas.microsoft.com/office/drawing/2014/main" id="{EC9AD8A2-5BE0-47A6-9251-E498B493DEAE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81">
              <a:extLst>
                <a:ext uri="{FF2B5EF4-FFF2-40B4-BE49-F238E27FC236}">
                  <a16:creationId xmlns:a16="http://schemas.microsoft.com/office/drawing/2014/main" id="{545F8AB0-45E2-4F19-B7A5-D26F1B826601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36428">
              <a:extLst>
                <a:ext uri="{FF2B5EF4-FFF2-40B4-BE49-F238E27FC236}">
                  <a16:creationId xmlns:a16="http://schemas.microsoft.com/office/drawing/2014/main" id="{427E5C9B-25E0-44DD-B1CD-6603CB09D5DE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83">
              <a:extLst>
                <a:ext uri="{FF2B5EF4-FFF2-40B4-BE49-F238E27FC236}">
                  <a16:creationId xmlns:a16="http://schemas.microsoft.com/office/drawing/2014/main" id="{C34D1298-DE50-49C1-8F3C-DFE43A5258D0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84">
              <a:extLst>
                <a:ext uri="{FF2B5EF4-FFF2-40B4-BE49-F238E27FC236}">
                  <a16:creationId xmlns:a16="http://schemas.microsoft.com/office/drawing/2014/main" id="{E7C22ECF-6DDC-4652-A020-279E296F4C9F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36429">
              <a:extLst>
                <a:ext uri="{FF2B5EF4-FFF2-40B4-BE49-F238E27FC236}">
                  <a16:creationId xmlns:a16="http://schemas.microsoft.com/office/drawing/2014/main" id="{C196FB16-3D36-4CD1-9405-2ACD02507749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086">
              <a:extLst>
                <a:ext uri="{FF2B5EF4-FFF2-40B4-BE49-F238E27FC236}">
                  <a16:creationId xmlns:a16="http://schemas.microsoft.com/office/drawing/2014/main" id="{6A06B11B-C846-460D-BA60-141428512BC2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087">
              <a:extLst>
                <a:ext uri="{FF2B5EF4-FFF2-40B4-BE49-F238E27FC236}">
                  <a16:creationId xmlns:a16="http://schemas.microsoft.com/office/drawing/2014/main" id="{61008CAE-0DD5-429C-9826-BCCF0B43F7AD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36430">
              <a:extLst>
                <a:ext uri="{FF2B5EF4-FFF2-40B4-BE49-F238E27FC236}">
                  <a16:creationId xmlns:a16="http://schemas.microsoft.com/office/drawing/2014/main" id="{13178EC8-8112-4098-A106-845AB274F3AD}"/>
                </a:ext>
              </a:extLst>
            </p:cNvPr>
            <p:cNvSpPr/>
            <p:nvPr/>
          </p:nvSpPr>
          <p:spPr>
            <a:xfrm>
              <a:off x="120039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36431">
              <a:extLst>
                <a:ext uri="{FF2B5EF4-FFF2-40B4-BE49-F238E27FC236}">
                  <a16:creationId xmlns:a16="http://schemas.microsoft.com/office/drawing/2014/main" id="{70A7DE2F-D781-40E5-B682-F10E5B1BB110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090">
              <a:extLst>
                <a:ext uri="{FF2B5EF4-FFF2-40B4-BE49-F238E27FC236}">
                  <a16:creationId xmlns:a16="http://schemas.microsoft.com/office/drawing/2014/main" id="{1F7512A0-169C-438A-B21F-F31C848C815A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091">
              <a:extLst>
                <a:ext uri="{FF2B5EF4-FFF2-40B4-BE49-F238E27FC236}">
                  <a16:creationId xmlns:a16="http://schemas.microsoft.com/office/drawing/2014/main" id="{45B45184-57EB-43DD-B729-DB3C36386B1C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092">
              <a:extLst>
                <a:ext uri="{FF2B5EF4-FFF2-40B4-BE49-F238E27FC236}">
                  <a16:creationId xmlns:a16="http://schemas.microsoft.com/office/drawing/2014/main" id="{946307FA-6EF5-417F-82E1-89E42A22F79F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093">
              <a:extLst>
                <a:ext uri="{FF2B5EF4-FFF2-40B4-BE49-F238E27FC236}">
                  <a16:creationId xmlns:a16="http://schemas.microsoft.com/office/drawing/2014/main" id="{5C4720EA-8AB9-436A-8628-F523ABE77D08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094">
              <a:extLst>
                <a:ext uri="{FF2B5EF4-FFF2-40B4-BE49-F238E27FC236}">
                  <a16:creationId xmlns:a16="http://schemas.microsoft.com/office/drawing/2014/main" id="{A613ADF5-19A0-4F53-B695-3DF9C33B3144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095">
              <a:extLst>
                <a:ext uri="{FF2B5EF4-FFF2-40B4-BE49-F238E27FC236}">
                  <a16:creationId xmlns:a16="http://schemas.microsoft.com/office/drawing/2014/main" id="{BE2E259B-4419-4E6A-AD23-B9DD7EAEA22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096">
              <a:extLst>
                <a:ext uri="{FF2B5EF4-FFF2-40B4-BE49-F238E27FC236}">
                  <a16:creationId xmlns:a16="http://schemas.microsoft.com/office/drawing/2014/main" id="{F8A0140F-F331-46DC-8AA4-2012AD808036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097">
              <a:extLst>
                <a:ext uri="{FF2B5EF4-FFF2-40B4-BE49-F238E27FC236}">
                  <a16:creationId xmlns:a16="http://schemas.microsoft.com/office/drawing/2014/main" id="{403F425D-552F-437C-AD39-3C2A53FDB900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098">
              <a:extLst>
                <a:ext uri="{FF2B5EF4-FFF2-40B4-BE49-F238E27FC236}">
                  <a16:creationId xmlns:a16="http://schemas.microsoft.com/office/drawing/2014/main" id="{3DF21E08-3119-4B45-BEED-FA5FFE3B13E7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099">
              <a:extLst>
                <a:ext uri="{FF2B5EF4-FFF2-40B4-BE49-F238E27FC236}">
                  <a16:creationId xmlns:a16="http://schemas.microsoft.com/office/drawing/2014/main" id="{DF036485-8FF6-4046-8882-D8043962ED26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100">
              <a:extLst>
                <a:ext uri="{FF2B5EF4-FFF2-40B4-BE49-F238E27FC236}">
                  <a16:creationId xmlns:a16="http://schemas.microsoft.com/office/drawing/2014/main" id="{7D71236F-67E7-4428-914D-F160AF6E8195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101">
              <a:extLst>
                <a:ext uri="{FF2B5EF4-FFF2-40B4-BE49-F238E27FC236}">
                  <a16:creationId xmlns:a16="http://schemas.microsoft.com/office/drawing/2014/main" id="{06E751DB-35CF-4FEA-AB30-3CAB8A44AA16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102">
              <a:extLst>
                <a:ext uri="{FF2B5EF4-FFF2-40B4-BE49-F238E27FC236}">
                  <a16:creationId xmlns:a16="http://schemas.microsoft.com/office/drawing/2014/main" id="{44644243-D1C8-4077-812D-0088A909C1B1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103">
              <a:extLst>
                <a:ext uri="{FF2B5EF4-FFF2-40B4-BE49-F238E27FC236}">
                  <a16:creationId xmlns:a16="http://schemas.microsoft.com/office/drawing/2014/main" id="{6893DF81-F3D4-4CA0-AEDB-38617C44425E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AD91C99-5C7C-41A8-92B8-3BAAF4CFCA97}"/>
              </a:ext>
            </a:extLst>
          </p:cNvPr>
          <p:cNvSpPr txBox="1"/>
          <p:nvPr/>
        </p:nvSpPr>
        <p:spPr>
          <a:xfrm>
            <a:off x="2079496" y="3523245"/>
            <a:ext cx="8340319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805"/>
              </a:spcAft>
              <a:tabLst>
                <a:tab pos="1252855" algn="ctr"/>
                <a:tab pos="2338705" algn="ctr"/>
                <a:tab pos="3422015" algn="ctr"/>
                <a:tab pos="4524375" algn="ctr"/>
                <a:tab pos="5616575" algn="ctr"/>
                <a:tab pos="6773545" algn="r"/>
              </a:tabLst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	NT	Q	NSW	V	SA	T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214" name="Group 31064">
            <a:extLst>
              <a:ext uri="{FF2B5EF4-FFF2-40B4-BE49-F238E27FC236}">
                <a16:creationId xmlns:a16="http://schemas.microsoft.com/office/drawing/2014/main" id="{70E3B213-A7EC-4068-AA09-FB4D487D0119}"/>
              </a:ext>
            </a:extLst>
          </p:cNvPr>
          <p:cNvGrpSpPr/>
          <p:nvPr/>
        </p:nvGrpSpPr>
        <p:grpSpPr>
          <a:xfrm>
            <a:off x="1848385" y="4392039"/>
            <a:ext cx="7638415" cy="327025"/>
            <a:chOff x="0" y="0"/>
            <a:chExt cx="7638823" cy="327384"/>
          </a:xfrm>
        </p:grpSpPr>
        <p:sp>
          <p:nvSpPr>
            <p:cNvPr id="215" name="Shape 36423">
              <a:extLst>
                <a:ext uri="{FF2B5EF4-FFF2-40B4-BE49-F238E27FC236}">
                  <a16:creationId xmlns:a16="http://schemas.microsoft.com/office/drawing/2014/main" id="{0086D044-9647-42E2-BA61-F556D5450353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8" name="Shape 2073">
              <a:extLst>
                <a:ext uri="{FF2B5EF4-FFF2-40B4-BE49-F238E27FC236}">
                  <a16:creationId xmlns:a16="http://schemas.microsoft.com/office/drawing/2014/main" id="{D00CC0F3-1D05-4E48-BF73-6A1C9622D752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9" name="Shape 36426">
              <a:extLst>
                <a:ext uri="{FF2B5EF4-FFF2-40B4-BE49-F238E27FC236}">
                  <a16:creationId xmlns:a16="http://schemas.microsoft.com/office/drawing/2014/main" id="{1E4CCF3E-7B4D-4CDF-AB7D-5FA7E6B41C87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0" name="Shape 2075">
              <a:extLst>
                <a:ext uri="{FF2B5EF4-FFF2-40B4-BE49-F238E27FC236}">
                  <a16:creationId xmlns:a16="http://schemas.microsoft.com/office/drawing/2014/main" id="{BB3A58C4-632C-469E-BEB2-484065221902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2" name="Shape 2077">
              <a:extLst>
                <a:ext uri="{FF2B5EF4-FFF2-40B4-BE49-F238E27FC236}">
                  <a16:creationId xmlns:a16="http://schemas.microsoft.com/office/drawing/2014/main" id="{51953013-40D1-4A2F-8BD9-2BA08177029A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" name="Shape 36427">
              <a:extLst>
                <a:ext uri="{FF2B5EF4-FFF2-40B4-BE49-F238E27FC236}">
                  <a16:creationId xmlns:a16="http://schemas.microsoft.com/office/drawing/2014/main" id="{DB7933A2-2935-4799-BBBA-7D156C64985F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4" name="Shape 2079">
              <a:extLst>
                <a:ext uri="{FF2B5EF4-FFF2-40B4-BE49-F238E27FC236}">
                  <a16:creationId xmlns:a16="http://schemas.microsoft.com/office/drawing/2014/main" id="{9F8BED8A-4E39-420A-AE3E-6578F610518A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" name="Shape 2080">
              <a:extLst>
                <a:ext uri="{FF2B5EF4-FFF2-40B4-BE49-F238E27FC236}">
                  <a16:creationId xmlns:a16="http://schemas.microsoft.com/office/drawing/2014/main" id="{59DF9477-2253-4E8B-B987-36327A8EB957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6" name="Shape 2081">
              <a:extLst>
                <a:ext uri="{FF2B5EF4-FFF2-40B4-BE49-F238E27FC236}">
                  <a16:creationId xmlns:a16="http://schemas.microsoft.com/office/drawing/2014/main" id="{E48CB8D9-58EF-45F8-84D8-3244AE9CE044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7" name="Shape 36428">
              <a:extLst>
                <a:ext uri="{FF2B5EF4-FFF2-40B4-BE49-F238E27FC236}">
                  <a16:creationId xmlns:a16="http://schemas.microsoft.com/office/drawing/2014/main" id="{6C4CEAAC-7674-4E03-9982-C48DEA734D23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8" name="Shape 2083">
              <a:extLst>
                <a:ext uri="{FF2B5EF4-FFF2-40B4-BE49-F238E27FC236}">
                  <a16:creationId xmlns:a16="http://schemas.microsoft.com/office/drawing/2014/main" id="{58D255CB-1ED4-4F14-BE48-8EB7B60E70A9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9" name="Shape 2084">
              <a:extLst>
                <a:ext uri="{FF2B5EF4-FFF2-40B4-BE49-F238E27FC236}">
                  <a16:creationId xmlns:a16="http://schemas.microsoft.com/office/drawing/2014/main" id="{B138AC44-AFB1-4528-AC2A-CF685331CBFD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0" name="Shape 36429">
              <a:extLst>
                <a:ext uri="{FF2B5EF4-FFF2-40B4-BE49-F238E27FC236}">
                  <a16:creationId xmlns:a16="http://schemas.microsoft.com/office/drawing/2014/main" id="{A3C8C903-1A83-47E6-B124-B071FDE8F63B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1" name="Shape 2086">
              <a:extLst>
                <a:ext uri="{FF2B5EF4-FFF2-40B4-BE49-F238E27FC236}">
                  <a16:creationId xmlns:a16="http://schemas.microsoft.com/office/drawing/2014/main" id="{0C378ED5-1F61-40D8-88D4-81D1336C22FB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2" name="Shape 2087">
              <a:extLst>
                <a:ext uri="{FF2B5EF4-FFF2-40B4-BE49-F238E27FC236}">
                  <a16:creationId xmlns:a16="http://schemas.microsoft.com/office/drawing/2014/main" id="{592B9532-5143-4C42-B788-40D517A361F4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4" name="Shape 36431">
              <a:extLst>
                <a:ext uri="{FF2B5EF4-FFF2-40B4-BE49-F238E27FC236}">
                  <a16:creationId xmlns:a16="http://schemas.microsoft.com/office/drawing/2014/main" id="{FAACCC74-2B59-4570-87F2-733EFCC0A8F2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5" name="Shape 2090">
              <a:extLst>
                <a:ext uri="{FF2B5EF4-FFF2-40B4-BE49-F238E27FC236}">
                  <a16:creationId xmlns:a16="http://schemas.microsoft.com/office/drawing/2014/main" id="{6D76AC3F-9988-4F78-B20C-AC09E6013D27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6" name="Shape 2091">
              <a:extLst>
                <a:ext uri="{FF2B5EF4-FFF2-40B4-BE49-F238E27FC236}">
                  <a16:creationId xmlns:a16="http://schemas.microsoft.com/office/drawing/2014/main" id="{2FEA7E3F-3AA4-4968-B93E-C69A800E17F6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7" name="Shape 2092">
              <a:extLst>
                <a:ext uri="{FF2B5EF4-FFF2-40B4-BE49-F238E27FC236}">
                  <a16:creationId xmlns:a16="http://schemas.microsoft.com/office/drawing/2014/main" id="{E17B7E69-843F-4385-B2D9-975F2246C5CD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8" name="Shape 2093">
              <a:extLst>
                <a:ext uri="{FF2B5EF4-FFF2-40B4-BE49-F238E27FC236}">
                  <a16:creationId xmlns:a16="http://schemas.microsoft.com/office/drawing/2014/main" id="{8AABA16D-D6FD-4466-A67F-F3D435EDC960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9" name="Shape 2094">
              <a:extLst>
                <a:ext uri="{FF2B5EF4-FFF2-40B4-BE49-F238E27FC236}">
                  <a16:creationId xmlns:a16="http://schemas.microsoft.com/office/drawing/2014/main" id="{D9F07FA8-D587-466E-ABB5-BBA4228D601C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0" name="Shape 2095">
              <a:extLst>
                <a:ext uri="{FF2B5EF4-FFF2-40B4-BE49-F238E27FC236}">
                  <a16:creationId xmlns:a16="http://schemas.microsoft.com/office/drawing/2014/main" id="{FD50E95F-5A07-4CC1-862F-DE64B537B984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1" name="Shape 2096">
              <a:extLst>
                <a:ext uri="{FF2B5EF4-FFF2-40B4-BE49-F238E27FC236}">
                  <a16:creationId xmlns:a16="http://schemas.microsoft.com/office/drawing/2014/main" id="{A5D07723-CA54-458A-B3D6-179F6A49D9CB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2" name="Shape 2097">
              <a:extLst>
                <a:ext uri="{FF2B5EF4-FFF2-40B4-BE49-F238E27FC236}">
                  <a16:creationId xmlns:a16="http://schemas.microsoft.com/office/drawing/2014/main" id="{E40F29BB-CA25-4353-BEA1-57F3935A3DF6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3" name="Shape 2098">
              <a:extLst>
                <a:ext uri="{FF2B5EF4-FFF2-40B4-BE49-F238E27FC236}">
                  <a16:creationId xmlns:a16="http://schemas.microsoft.com/office/drawing/2014/main" id="{4E2F16BD-6F68-4ECE-9DC3-9EAC1205BD3A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4" name="Shape 2099">
              <a:extLst>
                <a:ext uri="{FF2B5EF4-FFF2-40B4-BE49-F238E27FC236}">
                  <a16:creationId xmlns:a16="http://schemas.microsoft.com/office/drawing/2014/main" id="{9BE8C0B9-D290-4FC5-8597-90B0D16897D1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5" name="Shape 2100">
              <a:extLst>
                <a:ext uri="{FF2B5EF4-FFF2-40B4-BE49-F238E27FC236}">
                  <a16:creationId xmlns:a16="http://schemas.microsoft.com/office/drawing/2014/main" id="{5F4DA919-FA05-4813-89FA-32E73BFDF246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6" name="Shape 2101">
              <a:extLst>
                <a:ext uri="{FF2B5EF4-FFF2-40B4-BE49-F238E27FC236}">
                  <a16:creationId xmlns:a16="http://schemas.microsoft.com/office/drawing/2014/main" id="{2BD89985-114E-44AB-8E7F-1C2BF9CF6A7D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7" name="Shape 2102">
              <a:extLst>
                <a:ext uri="{FF2B5EF4-FFF2-40B4-BE49-F238E27FC236}">
                  <a16:creationId xmlns:a16="http://schemas.microsoft.com/office/drawing/2014/main" id="{9F2D4020-825B-4AFB-8300-50D63894BF95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8" name="Shape 2103">
              <a:extLst>
                <a:ext uri="{FF2B5EF4-FFF2-40B4-BE49-F238E27FC236}">
                  <a16:creationId xmlns:a16="http://schemas.microsoft.com/office/drawing/2014/main" id="{EE228904-DBD5-4D51-B655-92D8A3A56457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" name="Group 31064">
            <a:extLst>
              <a:ext uri="{FF2B5EF4-FFF2-40B4-BE49-F238E27FC236}">
                <a16:creationId xmlns:a16="http://schemas.microsoft.com/office/drawing/2014/main" id="{505B56DB-DB96-4796-BADA-24427DCC10A1}"/>
              </a:ext>
            </a:extLst>
          </p:cNvPr>
          <p:cNvGrpSpPr/>
          <p:nvPr/>
        </p:nvGrpSpPr>
        <p:grpSpPr>
          <a:xfrm>
            <a:off x="1848385" y="4838453"/>
            <a:ext cx="7638415" cy="327025"/>
            <a:chOff x="0" y="0"/>
            <a:chExt cx="7638823" cy="327384"/>
          </a:xfrm>
        </p:grpSpPr>
        <p:sp>
          <p:nvSpPr>
            <p:cNvPr id="250" name="Shape 36423">
              <a:extLst>
                <a:ext uri="{FF2B5EF4-FFF2-40B4-BE49-F238E27FC236}">
                  <a16:creationId xmlns:a16="http://schemas.microsoft.com/office/drawing/2014/main" id="{305C952B-9611-4B3C-8774-A807DA690376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1" name="Shape 2073">
              <a:extLst>
                <a:ext uri="{FF2B5EF4-FFF2-40B4-BE49-F238E27FC236}">
                  <a16:creationId xmlns:a16="http://schemas.microsoft.com/office/drawing/2014/main" id="{34D86FE6-2713-416C-A208-8785CD9A55E3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2" name="Shape 36426">
              <a:extLst>
                <a:ext uri="{FF2B5EF4-FFF2-40B4-BE49-F238E27FC236}">
                  <a16:creationId xmlns:a16="http://schemas.microsoft.com/office/drawing/2014/main" id="{BD0391B0-1984-43CE-9719-3E62F847020D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3" name="Shape 2075">
              <a:extLst>
                <a:ext uri="{FF2B5EF4-FFF2-40B4-BE49-F238E27FC236}">
                  <a16:creationId xmlns:a16="http://schemas.microsoft.com/office/drawing/2014/main" id="{BD6F68ED-B0B6-4DFE-B8C5-8A1E349E2BF9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5" name="Shape 36427">
              <a:extLst>
                <a:ext uri="{FF2B5EF4-FFF2-40B4-BE49-F238E27FC236}">
                  <a16:creationId xmlns:a16="http://schemas.microsoft.com/office/drawing/2014/main" id="{5C529AF1-14F5-4E5B-A55D-6742CB6D32CD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6" name="Shape 2079">
              <a:extLst>
                <a:ext uri="{FF2B5EF4-FFF2-40B4-BE49-F238E27FC236}">
                  <a16:creationId xmlns:a16="http://schemas.microsoft.com/office/drawing/2014/main" id="{01F1B550-011B-4C4A-AED3-19D2F1A7FFCC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7" name="Shape 2080">
              <a:extLst>
                <a:ext uri="{FF2B5EF4-FFF2-40B4-BE49-F238E27FC236}">
                  <a16:creationId xmlns:a16="http://schemas.microsoft.com/office/drawing/2014/main" id="{5FA39363-C0F2-4399-912E-1ADDB05C1D06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8" name="Shape 2081">
              <a:extLst>
                <a:ext uri="{FF2B5EF4-FFF2-40B4-BE49-F238E27FC236}">
                  <a16:creationId xmlns:a16="http://schemas.microsoft.com/office/drawing/2014/main" id="{F214219A-91F6-4EDE-9986-107A4C605CB7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9" name="Shape 36428">
              <a:extLst>
                <a:ext uri="{FF2B5EF4-FFF2-40B4-BE49-F238E27FC236}">
                  <a16:creationId xmlns:a16="http://schemas.microsoft.com/office/drawing/2014/main" id="{59686749-B61C-45CD-B70E-5D6A22D15D61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1" name="Shape 2084">
              <a:extLst>
                <a:ext uri="{FF2B5EF4-FFF2-40B4-BE49-F238E27FC236}">
                  <a16:creationId xmlns:a16="http://schemas.microsoft.com/office/drawing/2014/main" id="{BD225E77-D2FE-43B4-9ADD-F7DA8C810605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3" name="Shape 2086">
              <a:extLst>
                <a:ext uri="{FF2B5EF4-FFF2-40B4-BE49-F238E27FC236}">
                  <a16:creationId xmlns:a16="http://schemas.microsoft.com/office/drawing/2014/main" id="{386083B7-BECD-489E-8B58-0BE45E7B61E2}"/>
                </a:ext>
              </a:extLst>
            </p:cNvPr>
            <p:cNvSpPr/>
            <p:nvPr/>
          </p:nvSpPr>
          <p:spPr>
            <a:xfrm>
              <a:off x="2291637" y="33502"/>
              <a:ext cx="873006" cy="272835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6" name="Shape 2090">
              <a:extLst>
                <a:ext uri="{FF2B5EF4-FFF2-40B4-BE49-F238E27FC236}">
                  <a16:creationId xmlns:a16="http://schemas.microsoft.com/office/drawing/2014/main" id="{D5DFEEF0-9D4D-49EC-AF7F-2E09B69AAB4F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7" name="Shape 2091">
              <a:extLst>
                <a:ext uri="{FF2B5EF4-FFF2-40B4-BE49-F238E27FC236}">
                  <a16:creationId xmlns:a16="http://schemas.microsoft.com/office/drawing/2014/main" id="{8A335D93-B622-4A82-AA7B-42C356DF7120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8" name="Shape 2092">
              <a:extLst>
                <a:ext uri="{FF2B5EF4-FFF2-40B4-BE49-F238E27FC236}">
                  <a16:creationId xmlns:a16="http://schemas.microsoft.com/office/drawing/2014/main" id="{6AD58FD6-67EA-4FD5-AAD0-BF87BEC72485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9" name="Shape 2093">
              <a:extLst>
                <a:ext uri="{FF2B5EF4-FFF2-40B4-BE49-F238E27FC236}">
                  <a16:creationId xmlns:a16="http://schemas.microsoft.com/office/drawing/2014/main" id="{35BB9CF3-472C-4CF9-8C16-DD0CB953A936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0" name="Shape 2094">
              <a:extLst>
                <a:ext uri="{FF2B5EF4-FFF2-40B4-BE49-F238E27FC236}">
                  <a16:creationId xmlns:a16="http://schemas.microsoft.com/office/drawing/2014/main" id="{B95D17B2-21E6-4DEF-A8FB-61A3CE79F4D1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1" name="Shape 2095">
              <a:extLst>
                <a:ext uri="{FF2B5EF4-FFF2-40B4-BE49-F238E27FC236}">
                  <a16:creationId xmlns:a16="http://schemas.microsoft.com/office/drawing/2014/main" id="{FA948589-ACA8-43C2-933E-6CEC6D10C8DE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2" name="Shape 2096">
              <a:extLst>
                <a:ext uri="{FF2B5EF4-FFF2-40B4-BE49-F238E27FC236}">
                  <a16:creationId xmlns:a16="http://schemas.microsoft.com/office/drawing/2014/main" id="{E31576A4-5A00-4C3C-8222-E43D1246F432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3" name="Shape 2097">
              <a:extLst>
                <a:ext uri="{FF2B5EF4-FFF2-40B4-BE49-F238E27FC236}">
                  <a16:creationId xmlns:a16="http://schemas.microsoft.com/office/drawing/2014/main" id="{5BB6ABF4-A67E-4FE4-B26B-D60E437A78FA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4" name="Shape 2098">
              <a:extLst>
                <a:ext uri="{FF2B5EF4-FFF2-40B4-BE49-F238E27FC236}">
                  <a16:creationId xmlns:a16="http://schemas.microsoft.com/office/drawing/2014/main" id="{00F0AEA8-48E9-455B-9AD4-8B60B2A812B9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5" name="Shape 2099">
              <a:extLst>
                <a:ext uri="{FF2B5EF4-FFF2-40B4-BE49-F238E27FC236}">
                  <a16:creationId xmlns:a16="http://schemas.microsoft.com/office/drawing/2014/main" id="{5AD35D1E-35B8-406B-8DF6-83B39AF37457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6" name="Shape 2100">
              <a:extLst>
                <a:ext uri="{FF2B5EF4-FFF2-40B4-BE49-F238E27FC236}">
                  <a16:creationId xmlns:a16="http://schemas.microsoft.com/office/drawing/2014/main" id="{9ECC8A6F-CB9A-4552-96E3-62B4A8063A81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7" name="Shape 2101">
              <a:extLst>
                <a:ext uri="{FF2B5EF4-FFF2-40B4-BE49-F238E27FC236}">
                  <a16:creationId xmlns:a16="http://schemas.microsoft.com/office/drawing/2014/main" id="{1900CA75-48D6-44D2-9E4D-1A727218EB5A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8" name="Shape 2102">
              <a:extLst>
                <a:ext uri="{FF2B5EF4-FFF2-40B4-BE49-F238E27FC236}">
                  <a16:creationId xmlns:a16="http://schemas.microsoft.com/office/drawing/2014/main" id="{DFD7C093-BDCE-4DCC-BDEF-0DBA52039335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9" name="Shape 2103">
              <a:extLst>
                <a:ext uri="{FF2B5EF4-FFF2-40B4-BE49-F238E27FC236}">
                  <a16:creationId xmlns:a16="http://schemas.microsoft.com/office/drawing/2014/main" id="{86CB308A-FC67-43B4-8291-7A3A4908E458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0" name="Group 31064">
            <a:extLst>
              <a:ext uri="{FF2B5EF4-FFF2-40B4-BE49-F238E27FC236}">
                <a16:creationId xmlns:a16="http://schemas.microsoft.com/office/drawing/2014/main" id="{B10DB02B-1146-4D9A-8981-A01CE6A7946B}"/>
              </a:ext>
            </a:extLst>
          </p:cNvPr>
          <p:cNvGrpSpPr/>
          <p:nvPr/>
        </p:nvGrpSpPr>
        <p:grpSpPr>
          <a:xfrm>
            <a:off x="1848385" y="5284866"/>
            <a:ext cx="7638415" cy="327025"/>
            <a:chOff x="0" y="0"/>
            <a:chExt cx="7638823" cy="327384"/>
          </a:xfrm>
        </p:grpSpPr>
        <p:sp>
          <p:nvSpPr>
            <p:cNvPr id="281" name="Shape 36423">
              <a:extLst>
                <a:ext uri="{FF2B5EF4-FFF2-40B4-BE49-F238E27FC236}">
                  <a16:creationId xmlns:a16="http://schemas.microsoft.com/office/drawing/2014/main" id="{3376226A-FCC7-4F78-8F1D-C91263EAB70B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2" name="Shape 2073">
              <a:extLst>
                <a:ext uri="{FF2B5EF4-FFF2-40B4-BE49-F238E27FC236}">
                  <a16:creationId xmlns:a16="http://schemas.microsoft.com/office/drawing/2014/main" id="{900D0050-0E57-465C-BD25-5E43B94795F9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3" name="Shape 36426">
              <a:extLst>
                <a:ext uri="{FF2B5EF4-FFF2-40B4-BE49-F238E27FC236}">
                  <a16:creationId xmlns:a16="http://schemas.microsoft.com/office/drawing/2014/main" id="{7991000A-CC70-4DF2-823A-64D3DCB0B30C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4" name="Shape 2075">
              <a:extLst>
                <a:ext uri="{FF2B5EF4-FFF2-40B4-BE49-F238E27FC236}">
                  <a16:creationId xmlns:a16="http://schemas.microsoft.com/office/drawing/2014/main" id="{C2C1FB8D-C6E2-4254-85C4-09001DBF7D1A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8" name="Shape 2081">
              <a:extLst>
                <a:ext uri="{FF2B5EF4-FFF2-40B4-BE49-F238E27FC236}">
                  <a16:creationId xmlns:a16="http://schemas.microsoft.com/office/drawing/2014/main" id="{238A332B-1087-44CB-9FA4-E1DEB0B9DD96}"/>
                </a:ext>
              </a:extLst>
            </p:cNvPr>
            <p:cNvSpPr/>
            <p:nvPr/>
          </p:nvSpPr>
          <p:spPr>
            <a:xfrm>
              <a:off x="4474170" y="54546"/>
              <a:ext cx="873014" cy="240610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9" name="Shape 36428">
              <a:extLst>
                <a:ext uri="{FF2B5EF4-FFF2-40B4-BE49-F238E27FC236}">
                  <a16:creationId xmlns:a16="http://schemas.microsoft.com/office/drawing/2014/main" id="{D75E5ECD-3EB4-49AB-A501-B9AA4BC28D3F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1" name="Shape 2086">
              <a:extLst>
                <a:ext uri="{FF2B5EF4-FFF2-40B4-BE49-F238E27FC236}">
                  <a16:creationId xmlns:a16="http://schemas.microsoft.com/office/drawing/2014/main" id="{EED75874-A300-4B9E-B4B4-906DF5673A34}"/>
                </a:ext>
              </a:extLst>
            </p:cNvPr>
            <p:cNvSpPr/>
            <p:nvPr/>
          </p:nvSpPr>
          <p:spPr>
            <a:xfrm>
              <a:off x="2291637" y="33502"/>
              <a:ext cx="873006" cy="272835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2" name="Shape 2090">
              <a:extLst>
                <a:ext uri="{FF2B5EF4-FFF2-40B4-BE49-F238E27FC236}">
                  <a16:creationId xmlns:a16="http://schemas.microsoft.com/office/drawing/2014/main" id="{B2EF81FE-041E-484A-8D60-2AAE46E3BD43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3" name="Shape 2091">
              <a:extLst>
                <a:ext uri="{FF2B5EF4-FFF2-40B4-BE49-F238E27FC236}">
                  <a16:creationId xmlns:a16="http://schemas.microsoft.com/office/drawing/2014/main" id="{0A0EC945-38B0-409A-9F04-EA1745EBC22C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4" name="Shape 2092">
              <a:extLst>
                <a:ext uri="{FF2B5EF4-FFF2-40B4-BE49-F238E27FC236}">
                  <a16:creationId xmlns:a16="http://schemas.microsoft.com/office/drawing/2014/main" id="{68ACAD9A-D7CD-4717-A660-FD1805E186FB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5" name="Shape 2093">
              <a:extLst>
                <a:ext uri="{FF2B5EF4-FFF2-40B4-BE49-F238E27FC236}">
                  <a16:creationId xmlns:a16="http://schemas.microsoft.com/office/drawing/2014/main" id="{2D06ADA5-580E-4BFF-A0D9-8288C2D34C06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6" name="Shape 2094">
              <a:extLst>
                <a:ext uri="{FF2B5EF4-FFF2-40B4-BE49-F238E27FC236}">
                  <a16:creationId xmlns:a16="http://schemas.microsoft.com/office/drawing/2014/main" id="{7148DF5F-A34D-4921-A640-8105BFF315DC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7" name="Shape 2095">
              <a:extLst>
                <a:ext uri="{FF2B5EF4-FFF2-40B4-BE49-F238E27FC236}">
                  <a16:creationId xmlns:a16="http://schemas.microsoft.com/office/drawing/2014/main" id="{A7FB52EB-7E15-41BF-8AA9-E88F1BA2C0B5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8" name="Shape 2096">
              <a:extLst>
                <a:ext uri="{FF2B5EF4-FFF2-40B4-BE49-F238E27FC236}">
                  <a16:creationId xmlns:a16="http://schemas.microsoft.com/office/drawing/2014/main" id="{B594716B-D165-4A63-8F57-FA38329470FB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9" name="Shape 2097">
              <a:extLst>
                <a:ext uri="{FF2B5EF4-FFF2-40B4-BE49-F238E27FC236}">
                  <a16:creationId xmlns:a16="http://schemas.microsoft.com/office/drawing/2014/main" id="{68A6741C-6C63-44A9-9C4C-D6D7CE9BC43D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0" name="Shape 2098">
              <a:extLst>
                <a:ext uri="{FF2B5EF4-FFF2-40B4-BE49-F238E27FC236}">
                  <a16:creationId xmlns:a16="http://schemas.microsoft.com/office/drawing/2014/main" id="{5024A724-4F9E-4941-A9E6-C6C2685C5BB8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1" name="Shape 2099">
              <a:extLst>
                <a:ext uri="{FF2B5EF4-FFF2-40B4-BE49-F238E27FC236}">
                  <a16:creationId xmlns:a16="http://schemas.microsoft.com/office/drawing/2014/main" id="{5A2164B6-A995-4D4C-8E8B-8BDB9733795B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2" name="Shape 2100">
              <a:extLst>
                <a:ext uri="{FF2B5EF4-FFF2-40B4-BE49-F238E27FC236}">
                  <a16:creationId xmlns:a16="http://schemas.microsoft.com/office/drawing/2014/main" id="{E74DCD9D-A716-48FE-823A-620281698A06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3" name="Shape 2101">
              <a:extLst>
                <a:ext uri="{FF2B5EF4-FFF2-40B4-BE49-F238E27FC236}">
                  <a16:creationId xmlns:a16="http://schemas.microsoft.com/office/drawing/2014/main" id="{76684E38-D284-4F69-AE1B-24E68F9F72FA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4" name="Shape 2102">
              <a:extLst>
                <a:ext uri="{FF2B5EF4-FFF2-40B4-BE49-F238E27FC236}">
                  <a16:creationId xmlns:a16="http://schemas.microsoft.com/office/drawing/2014/main" id="{84C735F2-4183-419B-A680-48EE7CD03875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5" name="Shape 2103">
              <a:extLst>
                <a:ext uri="{FF2B5EF4-FFF2-40B4-BE49-F238E27FC236}">
                  <a16:creationId xmlns:a16="http://schemas.microsoft.com/office/drawing/2014/main" id="{EE01B755-E559-423F-9E1C-AF0C7D034CBD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1" name="Group 32789">
            <a:extLst>
              <a:ext uri="{FF2B5EF4-FFF2-40B4-BE49-F238E27FC236}">
                <a16:creationId xmlns:a16="http://schemas.microsoft.com/office/drawing/2014/main" id="{A0277ABA-FD64-45BA-A952-B53BC6B2EA42}"/>
              </a:ext>
            </a:extLst>
          </p:cNvPr>
          <p:cNvGrpSpPr/>
          <p:nvPr/>
        </p:nvGrpSpPr>
        <p:grpSpPr>
          <a:xfrm>
            <a:off x="2012484" y="2309754"/>
            <a:ext cx="6000749" cy="911225"/>
            <a:chOff x="0" y="0"/>
            <a:chExt cx="6001106" cy="911430"/>
          </a:xfrm>
        </p:grpSpPr>
        <p:sp>
          <p:nvSpPr>
            <p:cNvPr id="362" name="Shape 2489">
              <a:extLst>
                <a:ext uri="{FF2B5EF4-FFF2-40B4-BE49-F238E27FC236}">
                  <a16:creationId xmlns:a16="http://schemas.microsoft.com/office/drawing/2014/main" id="{EEDD828A-46E2-4326-853B-F9B15099D213}"/>
                </a:ext>
              </a:extLst>
            </p:cNvPr>
            <p:cNvSpPr/>
            <p:nvPr/>
          </p:nvSpPr>
          <p:spPr>
            <a:xfrm>
              <a:off x="1636903" y="0"/>
              <a:ext cx="1090409" cy="782523"/>
            </a:xfrm>
            <a:custGeom>
              <a:avLst/>
              <a:gdLst/>
              <a:ahLst/>
              <a:cxnLst/>
              <a:rect l="0" t="0" r="0" b="0"/>
              <a:pathLst>
                <a:path w="1090409" h="782523">
                  <a:moveTo>
                    <a:pt x="490994" y="45098"/>
                  </a:moveTo>
                  <a:cubicBezTo>
                    <a:pt x="483717" y="48285"/>
                    <a:pt x="472783" y="50101"/>
                    <a:pt x="459118" y="53289"/>
                  </a:cubicBezTo>
                  <a:cubicBezTo>
                    <a:pt x="445453" y="56477"/>
                    <a:pt x="429057" y="61037"/>
                    <a:pt x="416763" y="73330"/>
                  </a:cubicBezTo>
                  <a:cubicBezTo>
                    <a:pt x="404457" y="85636"/>
                    <a:pt x="396265" y="105677"/>
                    <a:pt x="393980" y="117970"/>
                  </a:cubicBezTo>
                  <a:cubicBezTo>
                    <a:pt x="391706" y="130277"/>
                    <a:pt x="395350" y="134823"/>
                    <a:pt x="397167" y="137096"/>
                  </a:cubicBezTo>
                  <a:cubicBezTo>
                    <a:pt x="398996" y="139383"/>
                    <a:pt x="398996" y="139383"/>
                    <a:pt x="389890" y="139383"/>
                  </a:cubicBezTo>
                  <a:cubicBezTo>
                    <a:pt x="380771" y="139383"/>
                    <a:pt x="362559" y="139383"/>
                    <a:pt x="353440" y="139383"/>
                  </a:cubicBezTo>
                  <a:cubicBezTo>
                    <a:pt x="344335" y="139383"/>
                    <a:pt x="344335" y="139383"/>
                    <a:pt x="344335" y="135737"/>
                  </a:cubicBezTo>
                  <a:cubicBezTo>
                    <a:pt x="344335" y="132093"/>
                    <a:pt x="344335" y="124803"/>
                    <a:pt x="335686" y="118428"/>
                  </a:cubicBezTo>
                  <a:cubicBezTo>
                    <a:pt x="327025" y="112052"/>
                    <a:pt x="309715" y="106591"/>
                    <a:pt x="295605" y="102032"/>
                  </a:cubicBezTo>
                  <a:cubicBezTo>
                    <a:pt x="281483" y="97472"/>
                    <a:pt x="270549" y="93827"/>
                    <a:pt x="256883" y="98844"/>
                  </a:cubicBezTo>
                  <a:cubicBezTo>
                    <a:pt x="243218" y="103848"/>
                    <a:pt x="226822" y="117513"/>
                    <a:pt x="214528" y="133007"/>
                  </a:cubicBezTo>
                  <a:cubicBezTo>
                    <a:pt x="202222" y="148488"/>
                    <a:pt x="194031" y="165798"/>
                    <a:pt x="186284" y="180378"/>
                  </a:cubicBezTo>
                  <a:cubicBezTo>
                    <a:pt x="178536" y="194945"/>
                    <a:pt x="171259" y="206794"/>
                    <a:pt x="160325" y="217271"/>
                  </a:cubicBezTo>
                  <a:cubicBezTo>
                    <a:pt x="149390" y="227749"/>
                    <a:pt x="134810" y="236855"/>
                    <a:pt x="120244" y="247332"/>
                  </a:cubicBezTo>
                  <a:cubicBezTo>
                    <a:pt x="105664" y="257810"/>
                    <a:pt x="91084" y="269646"/>
                    <a:pt x="80619" y="277850"/>
                  </a:cubicBezTo>
                  <a:cubicBezTo>
                    <a:pt x="70142" y="286042"/>
                    <a:pt x="63767" y="290601"/>
                    <a:pt x="54649" y="297434"/>
                  </a:cubicBezTo>
                  <a:cubicBezTo>
                    <a:pt x="45542" y="304266"/>
                    <a:pt x="33693" y="313372"/>
                    <a:pt x="24130" y="323392"/>
                  </a:cubicBezTo>
                  <a:cubicBezTo>
                    <a:pt x="14567" y="333413"/>
                    <a:pt x="7277" y="344348"/>
                    <a:pt x="3632" y="356641"/>
                  </a:cubicBezTo>
                  <a:cubicBezTo>
                    <a:pt x="0" y="368947"/>
                    <a:pt x="0" y="382600"/>
                    <a:pt x="901" y="396722"/>
                  </a:cubicBezTo>
                  <a:cubicBezTo>
                    <a:pt x="1816" y="410845"/>
                    <a:pt x="3632" y="425424"/>
                    <a:pt x="8648" y="436359"/>
                  </a:cubicBezTo>
                  <a:cubicBezTo>
                    <a:pt x="13653" y="447281"/>
                    <a:pt x="21857" y="454571"/>
                    <a:pt x="29604" y="466420"/>
                  </a:cubicBezTo>
                  <a:cubicBezTo>
                    <a:pt x="37338" y="478256"/>
                    <a:pt x="44628" y="494652"/>
                    <a:pt x="52375" y="507403"/>
                  </a:cubicBezTo>
                  <a:cubicBezTo>
                    <a:pt x="60121" y="520166"/>
                    <a:pt x="68313" y="529272"/>
                    <a:pt x="76517" y="541566"/>
                  </a:cubicBezTo>
                  <a:cubicBezTo>
                    <a:pt x="84709" y="553872"/>
                    <a:pt x="92913" y="569353"/>
                    <a:pt x="100202" y="584378"/>
                  </a:cubicBezTo>
                  <a:cubicBezTo>
                    <a:pt x="107493" y="599414"/>
                    <a:pt x="113868" y="613994"/>
                    <a:pt x="118872" y="624916"/>
                  </a:cubicBezTo>
                  <a:cubicBezTo>
                    <a:pt x="123888" y="635851"/>
                    <a:pt x="127533" y="643140"/>
                    <a:pt x="126619" y="650887"/>
                  </a:cubicBezTo>
                  <a:cubicBezTo>
                    <a:pt x="125705" y="658621"/>
                    <a:pt x="120244" y="666826"/>
                    <a:pt x="115684" y="672287"/>
                  </a:cubicBezTo>
                  <a:cubicBezTo>
                    <a:pt x="111125" y="677761"/>
                    <a:pt x="107493" y="680491"/>
                    <a:pt x="106578" y="683222"/>
                  </a:cubicBezTo>
                  <a:cubicBezTo>
                    <a:pt x="105664" y="685952"/>
                    <a:pt x="107493" y="688682"/>
                    <a:pt x="114326" y="691426"/>
                  </a:cubicBezTo>
                  <a:cubicBezTo>
                    <a:pt x="121145" y="694156"/>
                    <a:pt x="132994" y="696887"/>
                    <a:pt x="145288" y="696430"/>
                  </a:cubicBezTo>
                  <a:cubicBezTo>
                    <a:pt x="157594" y="695972"/>
                    <a:pt x="170345" y="692328"/>
                    <a:pt x="178994" y="689140"/>
                  </a:cubicBezTo>
                  <a:cubicBezTo>
                    <a:pt x="187655" y="685952"/>
                    <a:pt x="192201" y="683222"/>
                    <a:pt x="203136" y="676846"/>
                  </a:cubicBezTo>
                  <a:cubicBezTo>
                    <a:pt x="214071" y="670471"/>
                    <a:pt x="231381" y="660450"/>
                    <a:pt x="244589" y="654532"/>
                  </a:cubicBezTo>
                  <a:cubicBezTo>
                    <a:pt x="257797" y="648602"/>
                    <a:pt x="266903" y="646785"/>
                    <a:pt x="276009" y="645414"/>
                  </a:cubicBezTo>
                  <a:cubicBezTo>
                    <a:pt x="285128" y="644055"/>
                    <a:pt x="294234" y="643141"/>
                    <a:pt x="303340" y="639953"/>
                  </a:cubicBezTo>
                  <a:cubicBezTo>
                    <a:pt x="312458" y="636765"/>
                    <a:pt x="321564" y="631304"/>
                    <a:pt x="333401" y="624472"/>
                  </a:cubicBezTo>
                  <a:cubicBezTo>
                    <a:pt x="345249" y="617639"/>
                    <a:pt x="359829" y="609435"/>
                    <a:pt x="375310" y="601231"/>
                  </a:cubicBezTo>
                  <a:cubicBezTo>
                    <a:pt x="390792" y="593039"/>
                    <a:pt x="407188" y="584835"/>
                    <a:pt x="419036" y="578002"/>
                  </a:cubicBezTo>
                  <a:cubicBezTo>
                    <a:pt x="430873" y="571170"/>
                    <a:pt x="438163" y="565709"/>
                    <a:pt x="451827" y="562521"/>
                  </a:cubicBezTo>
                  <a:cubicBezTo>
                    <a:pt x="465493" y="559333"/>
                    <a:pt x="485534" y="558419"/>
                    <a:pt x="501930" y="557962"/>
                  </a:cubicBezTo>
                  <a:cubicBezTo>
                    <a:pt x="518325" y="557505"/>
                    <a:pt x="531089" y="557505"/>
                    <a:pt x="545198" y="560705"/>
                  </a:cubicBezTo>
                  <a:cubicBezTo>
                    <a:pt x="559321" y="563893"/>
                    <a:pt x="574815" y="570268"/>
                    <a:pt x="588480" y="579374"/>
                  </a:cubicBezTo>
                  <a:cubicBezTo>
                    <a:pt x="602133" y="588480"/>
                    <a:pt x="613982" y="600329"/>
                    <a:pt x="623545" y="613994"/>
                  </a:cubicBezTo>
                  <a:cubicBezTo>
                    <a:pt x="633108" y="627659"/>
                    <a:pt x="640397" y="643141"/>
                    <a:pt x="645414" y="653161"/>
                  </a:cubicBezTo>
                  <a:cubicBezTo>
                    <a:pt x="650418" y="663181"/>
                    <a:pt x="653148" y="667741"/>
                    <a:pt x="654520" y="670014"/>
                  </a:cubicBezTo>
                  <a:cubicBezTo>
                    <a:pt x="655879" y="672287"/>
                    <a:pt x="655879" y="672287"/>
                    <a:pt x="658165" y="668643"/>
                  </a:cubicBezTo>
                  <a:cubicBezTo>
                    <a:pt x="660438" y="665010"/>
                    <a:pt x="664997" y="657720"/>
                    <a:pt x="670458" y="648602"/>
                  </a:cubicBezTo>
                  <a:cubicBezTo>
                    <a:pt x="675932" y="639496"/>
                    <a:pt x="682308" y="628561"/>
                    <a:pt x="685952" y="622186"/>
                  </a:cubicBezTo>
                  <a:cubicBezTo>
                    <a:pt x="689585" y="615811"/>
                    <a:pt x="690499" y="613994"/>
                    <a:pt x="691413" y="613537"/>
                  </a:cubicBezTo>
                  <a:cubicBezTo>
                    <a:pt x="692328" y="613080"/>
                    <a:pt x="693229" y="613994"/>
                    <a:pt x="695058" y="618084"/>
                  </a:cubicBezTo>
                  <a:cubicBezTo>
                    <a:pt x="696875" y="622186"/>
                    <a:pt x="699605" y="629476"/>
                    <a:pt x="701434" y="637680"/>
                  </a:cubicBezTo>
                  <a:cubicBezTo>
                    <a:pt x="703250" y="645871"/>
                    <a:pt x="704164" y="654977"/>
                    <a:pt x="707352" y="665455"/>
                  </a:cubicBezTo>
                  <a:cubicBezTo>
                    <a:pt x="710540" y="675932"/>
                    <a:pt x="716013" y="687781"/>
                    <a:pt x="721474" y="699618"/>
                  </a:cubicBezTo>
                  <a:cubicBezTo>
                    <a:pt x="726936" y="711467"/>
                    <a:pt x="732409" y="723303"/>
                    <a:pt x="739699" y="731965"/>
                  </a:cubicBezTo>
                  <a:cubicBezTo>
                    <a:pt x="746976" y="740613"/>
                    <a:pt x="756095" y="746074"/>
                    <a:pt x="767474" y="752005"/>
                  </a:cubicBezTo>
                  <a:cubicBezTo>
                    <a:pt x="778866" y="757923"/>
                    <a:pt x="792531" y="764299"/>
                    <a:pt x="802094" y="768858"/>
                  </a:cubicBezTo>
                  <a:cubicBezTo>
                    <a:pt x="811657" y="773405"/>
                    <a:pt x="817131" y="776135"/>
                    <a:pt x="824865" y="774776"/>
                  </a:cubicBezTo>
                  <a:cubicBezTo>
                    <a:pt x="832612" y="773405"/>
                    <a:pt x="842633" y="767944"/>
                    <a:pt x="852652" y="768858"/>
                  </a:cubicBezTo>
                  <a:cubicBezTo>
                    <a:pt x="862673" y="769760"/>
                    <a:pt x="872693" y="777050"/>
                    <a:pt x="883171" y="779780"/>
                  </a:cubicBezTo>
                  <a:cubicBezTo>
                    <a:pt x="893648" y="782523"/>
                    <a:pt x="904583" y="780695"/>
                    <a:pt x="915962" y="777050"/>
                  </a:cubicBezTo>
                  <a:cubicBezTo>
                    <a:pt x="927354" y="773405"/>
                    <a:pt x="939190" y="767944"/>
                    <a:pt x="951040" y="765213"/>
                  </a:cubicBezTo>
                  <a:cubicBezTo>
                    <a:pt x="962876" y="762483"/>
                    <a:pt x="974725" y="762483"/>
                    <a:pt x="982459" y="762025"/>
                  </a:cubicBezTo>
                  <a:cubicBezTo>
                    <a:pt x="990206" y="761568"/>
                    <a:pt x="993851" y="760654"/>
                    <a:pt x="997496" y="755193"/>
                  </a:cubicBezTo>
                  <a:cubicBezTo>
                    <a:pt x="1001141" y="749719"/>
                    <a:pt x="1004786" y="739699"/>
                    <a:pt x="1008875" y="728777"/>
                  </a:cubicBezTo>
                  <a:cubicBezTo>
                    <a:pt x="1012977" y="717842"/>
                    <a:pt x="1017537" y="705993"/>
                    <a:pt x="1022998" y="692785"/>
                  </a:cubicBezTo>
                  <a:cubicBezTo>
                    <a:pt x="1028471" y="679577"/>
                    <a:pt x="1034847" y="665010"/>
                    <a:pt x="1042581" y="648157"/>
                  </a:cubicBezTo>
                  <a:cubicBezTo>
                    <a:pt x="1050329" y="631304"/>
                    <a:pt x="1059434" y="612165"/>
                    <a:pt x="1066724" y="597141"/>
                  </a:cubicBezTo>
                  <a:cubicBezTo>
                    <a:pt x="1074014" y="582104"/>
                    <a:pt x="1079488" y="571170"/>
                    <a:pt x="1083577" y="554317"/>
                  </a:cubicBezTo>
                  <a:cubicBezTo>
                    <a:pt x="1087679" y="537465"/>
                    <a:pt x="1090409" y="514693"/>
                    <a:pt x="1090409" y="494195"/>
                  </a:cubicBezTo>
                  <a:cubicBezTo>
                    <a:pt x="1090409" y="473698"/>
                    <a:pt x="1087679" y="455486"/>
                    <a:pt x="1083577" y="439992"/>
                  </a:cubicBezTo>
                  <a:cubicBezTo>
                    <a:pt x="1079488" y="424511"/>
                    <a:pt x="1074014" y="411759"/>
                    <a:pt x="1068552" y="400825"/>
                  </a:cubicBezTo>
                  <a:cubicBezTo>
                    <a:pt x="1063079" y="389890"/>
                    <a:pt x="1057618" y="380784"/>
                    <a:pt x="1050329" y="372135"/>
                  </a:cubicBezTo>
                  <a:cubicBezTo>
                    <a:pt x="1043038" y="363474"/>
                    <a:pt x="1033933" y="355283"/>
                    <a:pt x="1018908" y="343891"/>
                  </a:cubicBezTo>
                  <a:cubicBezTo>
                    <a:pt x="1003872" y="332499"/>
                    <a:pt x="982917" y="317932"/>
                    <a:pt x="968794" y="303809"/>
                  </a:cubicBezTo>
                  <a:cubicBezTo>
                    <a:pt x="954685" y="289687"/>
                    <a:pt x="947395" y="276022"/>
                    <a:pt x="938733" y="260541"/>
                  </a:cubicBezTo>
                  <a:cubicBezTo>
                    <a:pt x="930085" y="245047"/>
                    <a:pt x="920064" y="227749"/>
                    <a:pt x="913689" y="209525"/>
                  </a:cubicBezTo>
                  <a:cubicBezTo>
                    <a:pt x="907314" y="191300"/>
                    <a:pt x="904583" y="172174"/>
                    <a:pt x="901383" y="153505"/>
                  </a:cubicBezTo>
                  <a:cubicBezTo>
                    <a:pt x="898196" y="134823"/>
                    <a:pt x="894550" y="116611"/>
                    <a:pt x="886816" y="111137"/>
                  </a:cubicBezTo>
                  <a:cubicBezTo>
                    <a:pt x="879069" y="105677"/>
                    <a:pt x="867232" y="112966"/>
                    <a:pt x="859028" y="101575"/>
                  </a:cubicBezTo>
                  <a:cubicBezTo>
                    <a:pt x="850837" y="90182"/>
                    <a:pt x="846277" y="60122"/>
                    <a:pt x="842175" y="38265"/>
                  </a:cubicBezTo>
                  <a:cubicBezTo>
                    <a:pt x="838073" y="16396"/>
                    <a:pt x="834429" y="2730"/>
                    <a:pt x="831698" y="1372"/>
                  </a:cubicBezTo>
                  <a:cubicBezTo>
                    <a:pt x="828967" y="0"/>
                    <a:pt x="827151" y="10935"/>
                    <a:pt x="824865" y="18682"/>
                  </a:cubicBezTo>
                  <a:cubicBezTo>
                    <a:pt x="822592" y="26416"/>
                    <a:pt x="819862" y="30975"/>
                    <a:pt x="816673" y="40081"/>
                  </a:cubicBezTo>
                  <a:cubicBezTo>
                    <a:pt x="813486" y="49200"/>
                    <a:pt x="809841" y="62865"/>
                    <a:pt x="806196" y="75616"/>
                  </a:cubicBezTo>
                  <a:cubicBezTo>
                    <a:pt x="802552" y="88367"/>
                    <a:pt x="798907" y="100203"/>
                    <a:pt x="794805" y="116611"/>
                  </a:cubicBezTo>
                  <a:cubicBezTo>
                    <a:pt x="790703" y="133007"/>
                    <a:pt x="786156" y="153949"/>
                    <a:pt x="783425" y="166713"/>
                  </a:cubicBezTo>
                  <a:cubicBezTo>
                    <a:pt x="780682" y="179463"/>
                    <a:pt x="779780" y="184023"/>
                    <a:pt x="776593" y="189941"/>
                  </a:cubicBezTo>
                  <a:cubicBezTo>
                    <a:pt x="773405" y="195859"/>
                    <a:pt x="767931" y="203149"/>
                    <a:pt x="762471" y="208610"/>
                  </a:cubicBezTo>
                  <a:cubicBezTo>
                    <a:pt x="756996" y="214084"/>
                    <a:pt x="751536" y="217729"/>
                    <a:pt x="745617" y="218630"/>
                  </a:cubicBezTo>
                  <a:cubicBezTo>
                    <a:pt x="739699" y="219545"/>
                    <a:pt x="733311" y="217729"/>
                    <a:pt x="725577" y="214528"/>
                  </a:cubicBezTo>
                  <a:cubicBezTo>
                    <a:pt x="717830" y="211341"/>
                    <a:pt x="708723" y="206794"/>
                    <a:pt x="685496" y="193129"/>
                  </a:cubicBezTo>
                  <a:cubicBezTo>
                    <a:pt x="662267" y="179463"/>
                    <a:pt x="624917" y="156693"/>
                    <a:pt x="606235" y="145300"/>
                  </a:cubicBezTo>
                  <a:cubicBezTo>
                    <a:pt x="587566" y="133909"/>
                    <a:pt x="587566" y="133909"/>
                    <a:pt x="594399" y="128448"/>
                  </a:cubicBezTo>
                  <a:cubicBezTo>
                    <a:pt x="601231" y="122987"/>
                    <a:pt x="614896" y="112052"/>
                    <a:pt x="623088" y="103403"/>
                  </a:cubicBezTo>
                  <a:cubicBezTo>
                    <a:pt x="631292" y="94742"/>
                    <a:pt x="634023" y="88367"/>
                    <a:pt x="639484" y="82448"/>
                  </a:cubicBezTo>
                  <a:cubicBezTo>
                    <a:pt x="644957" y="76518"/>
                    <a:pt x="653149" y="71056"/>
                    <a:pt x="658165" y="65596"/>
                  </a:cubicBezTo>
                  <a:cubicBezTo>
                    <a:pt x="663169" y="60122"/>
                    <a:pt x="664998" y="54661"/>
                    <a:pt x="663626" y="52388"/>
                  </a:cubicBezTo>
                  <a:cubicBezTo>
                    <a:pt x="662267" y="50101"/>
                    <a:pt x="657708" y="51016"/>
                    <a:pt x="643128" y="51930"/>
                  </a:cubicBezTo>
                  <a:cubicBezTo>
                    <a:pt x="628562" y="52845"/>
                    <a:pt x="603962" y="53746"/>
                    <a:pt x="584378" y="51473"/>
                  </a:cubicBezTo>
                  <a:cubicBezTo>
                    <a:pt x="564795" y="49200"/>
                    <a:pt x="550215" y="43726"/>
                    <a:pt x="537921" y="40081"/>
                  </a:cubicBezTo>
                  <a:cubicBezTo>
                    <a:pt x="525615" y="36437"/>
                    <a:pt x="515594" y="34620"/>
                    <a:pt x="508762" y="35992"/>
                  </a:cubicBezTo>
                  <a:cubicBezTo>
                    <a:pt x="501930" y="37350"/>
                    <a:pt x="498284" y="41910"/>
                    <a:pt x="490994" y="4509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3" name="Shape 2490">
              <a:extLst>
                <a:ext uri="{FF2B5EF4-FFF2-40B4-BE49-F238E27FC236}">
                  <a16:creationId xmlns:a16="http://schemas.microsoft.com/office/drawing/2014/main" id="{E93D0833-2226-49FE-9A38-705132F805AC}"/>
                </a:ext>
              </a:extLst>
            </p:cNvPr>
            <p:cNvSpPr/>
            <p:nvPr/>
          </p:nvSpPr>
          <p:spPr>
            <a:xfrm>
              <a:off x="2455393" y="829882"/>
              <a:ext cx="93827" cy="81534"/>
            </a:xfrm>
            <a:custGeom>
              <a:avLst/>
              <a:gdLst/>
              <a:ahLst/>
              <a:cxnLst/>
              <a:rect l="0" t="0" r="0" b="0"/>
              <a:pathLst>
                <a:path w="93827" h="81534">
                  <a:moveTo>
                    <a:pt x="3188" y="229"/>
                  </a:moveTo>
                  <a:cubicBezTo>
                    <a:pt x="0" y="457"/>
                    <a:pt x="0" y="4102"/>
                    <a:pt x="1143" y="12535"/>
                  </a:cubicBezTo>
                  <a:cubicBezTo>
                    <a:pt x="2273" y="20955"/>
                    <a:pt x="4559" y="34163"/>
                    <a:pt x="7518" y="43053"/>
                  </a:cubicBezTo>
                  <a:cubicBezTo>
                    <a:pt x="10477" y="51930"/>
                    <a:pt x="14122" y="56490"/>
                    <a:pt x="17768" y="60808"/>
                  </a:cubicBezTo>
                  <a:cubicBezTo>
                    <a:pt x="21412" y="65138"/>
                    <a:pt x="25057" y="69240"/>
                    <a:pt x="28702" y="72657"/>
                  </a:cubicBezTo>
                  <a:cubicBezTo>
                    <a:pt x="32347" y="76073"/>
                    <a:pt x="35979" y="78804"/>
                    <a:pt x="39395" y="80175"/>
                  </a:cubicBezTo>
                  <a:cubicBezTo>
                    <a:pt x="42812" y="81534"/>
                    <a:pt x="46000" y="81534"/>
                    <a:pt x="50102" y="80175"/>
                  </a:cubicBezTo>
                  <a:cubicBezTo>
                    <a:pt x="54204" y="78804"/>
                    <a:pt x="59208" y="76073"/>
                    <a:pt x="63081" y="73800"/>
                  </a:cubicBezTo>
                  <a:cubicBezTo>
                    <a:pt x="66954" y="71513"/>
                    <a:pt x="69685" y="69698"/>
                    <a:pt x="72656" y="69698"/>
                  </a:cubicBezTo>
                  <a:cubicBezTo>
                    <a:pt x="75616" y="69698"/>
                    <a:pt x="78804" y="71513"/>
                    <a:pt x="80848" y="70155"/>
                  </a:cubicBezTo>
                  <a:cubicBezTo>
                    <a:pt x="82893" y="68783"/>
                    <a:pt x="83808" y="64224"/>
                    <a:pt x="84493" y="59906"/>
                  </a:cubicBezTo>
                  <a:cubicBezTo>
                    <a:pt x="85179" y="55575"/>
                    <a:pt x="85636" y="51473"/>
                    <a:pt x="86995" y="45326"/>
                  </a:cubicBezTo>
                  <a:cubicBezTo>
                    <a:pt x="88367" y="39179"/>
                    <a:pt x="90640" y="30975"/>
                    <a:pt x="91783" y="23914"/>
                  </a:cubicBezTo>
                  <a:cubicBezTo>
                    <a:pt x="92913" y="16853"/>
                    <a:pt x="92913" y="10935"/>
                    <a:pt x="93142" y="8204"/>
                  </a:cubicBezTo>
                  <a:cubicBezTo>
                    <a:pt x="93370" y="5474"/>
                    <a:pt x="93827" y="5931"/>
                    <a:pt x="91097" y="5931"/>
                  </a:cubicBezTo>
                  <a:cubicBezTo>
                    <a:pt x="88367" y="5931"/>
                    <a:pt x="82448" y="5474"/>
                    <a:pt x="78346" y="6159"/>
                  </a:cubicBezTo>
                  <a:cubicBezTo>
                    <a:pt x="74244" y="6833"/>
                    <a:pt x="71971" y="8661"/>
                    <a:pt x="68783" y="9804"/>
                  </a:cubicBezTo>
                  <a:cubicBezTo>
                    <a:pt x="65595" y="10935"/>
                    <a:pt x="61493" y="11392"/>
                    <a:pt x="56248" y="12078"/>
                  </a:cubicBezTo>
                  <a:cubicBezTo>
                    <a:pt x="51016" y="12764"/>
                    <a:pt x="44640" y="13665"/>
                    <a:pt x="38265" y="12764"/>
                  </a:cubicBezTo>
                  <a:cubicBezTo>
                    <a:pt x="31890" y="11849"/>
                    <a:pt x="25514" y="9118"/>
                    <a:pt x="19126" y="6159"/>
                  </a:cubicBezTo>
                  <a:cubicBezTo>
                    <a:pt x="12751" y="3201"/>
                    <a:pt x="6375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4" name="Shape 2491">
              <a:extLst>
                <a:ext uri="{FF2B5EF4-FFF2-40B4-BE49-F238E27FC236}">
                  <a16:creationId xmlns:a16="http://schemas.microsoft.com/office/drawing/2014/main" id="{DCD0AFE0-C2B7-4AF9-B6CF-4802E69AAE4A}"/>
                </a:ext>
              </a:extLst>
            </p:cNvPr>
            <p:cNvSpPr/>
            <p:nvPr/>
          </p:nvSpPr>
          <p:spPr>
            <a:xfrm>
              <a:off x="2387067" y="404470"/>
              <a:ext cx="14351" cy="336829"/>
            </a:xfrm>
            <a:custGeom>
              <a:avLst/>
              <a:gdLst/>
              <a:ahLst/>
              <a:cxnLst/>
              <a:rect l="0" t="0" r="0" b="0"/>
              <a:pathLst>
                <a:path w="14351" h="336829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5" name="Shape 2492">
              <a:extLst>
                <a:ext uri="{FF2B5EF4-FFF2-40B4-BE49-F238E27FC236}">
                  <a16:creationId xmlns:a16="http://schemas.microsoft.com/office/drawing/2014/main" id="{E3320EE5-7147-4515-8B3A-6B6308EF73F7}"/>
                </a:ext>
              </a:extLst>
            </p:cNvPr>
            <p:cNvSpPr/>
            <p:nvPr/>
          </p:nvSpPr>
          <p:spPr>
            <a:xfrm>
              <a:off x="1664539" y="137166"/>
              <a:ext cx="334657" cy="519716"/>
            </a:xfrm>
            <a:custGeom>
              <a:avLst/>
              <a:gdLst/>
              <a:ahLst/>
              <a:cxnLst/>
              <a:rect l="0" t="0" r="0" b="0"/>
              <a:pathLst>
                <a:path w="334657" h="519716">
                  <a:moveTo>
                    <a:pt x="255595" y="567"/>
                  </a:moveTo>
                  <a:cubicBezTo>
                    <a:pt x="260540" y="0"/>
                    <a:pt x="265543" y="457"/>
                    <a:pt x="271004" y="2280"/>
                  </a:cubicBezTo>
                  <a:cubicBezTo>
                    <a:pt x="281915" y="5912"/>
                    <a:pt x="294640" y="15005"/>
                    <a:pt x="303288" y="25013"/>
                  </a:cubicBezTo>
                  <a:cubicBezTo>
                    <a:pt x="311924" y="35008"/>
                    <a:pt x="316471" y="45930"/>
                    <a:pt x="319201" y="62300"/>
                  </a:cubicBezTo>
                  <a:cubicBezTo>
                    <a:pt x="321932" y="78658"/>
                    <a:pt x="322834" y="100489"/>
                    <a:pt x="324650" y="119133"/>
                  </a:cubicBezTo>
                  <a:cubicBezTo>
                    <a:pt x="326479" y="137776"/>
                    <a:pt x="329196" y="153232"/>
                    <a:pt x="329654" y="173235"/>
                  </a:cubicBezTo>
                  <a:cubicBezTo>
                    <a:pt x="330111" y="193250"/>
                    <a:pt x="328295" y="217799"/>
                    <a:pt x="328752" y="240532"/>
                  </a:cubicBezTo>
                  <a:cubicBezTo>
                    <a:pt x="329196" y="263265"/>
                    <a:pt x="331927" y="284182"/>
                    <a:pt x="333298" y="303740"/>
                  </a:cubicBezTo>
                  <a:cubicBezTo>
                    <a:pt x="334657" y="323285"/>
                    <a:pt x="334657" y="341471"/>
                    <a:pt x="334657" y="356483"/>
                  </a:cubicBezTo>
                  <a:cubicBezTo>
                    <a:pt x="334657" y="371482"/>
                    <a:pt x="334657" y="383305"/>
                    <a:pt x="334201" y="394215"/>
                  </a:cubicBezTo>
                  <a:cubicBezTo>
                    <a:pt x="333742" y="405137"/>
                    <a:pt x="332841" y="415132"/>
                    <a:pt x="322834" y="427870"/>
                  </a:cubicBezTo>
                  <a:cubicBezTo>
                    <a:pt x="312826" y="440595"/>
                    <a:pt x="293738" y="456064"/>
                    <a:pt x="271004" y="468789"/>
                  </a:cubicBezTo>
                  <a:cubicBezTo>
                    <a:pt x="248272" y="481514"/>
                    <a:pt x="221894" y="491522"/>
                    <a:pt x="196888" y="501072"/>
                  </a:cubicBezTo>
                  <a:cubicBezTo>
                    <a:pt x="171882" y="510622"/>
                    <a:pt x="148234" y="519716"/>
                    <a:pt x="135496" y="516528"/>
                  </a:cubicBezTo>
                  <a:cubicBezTo>
                    <a:pt x="122771" y="513353"/>
                    <a:pt x="120955" y="497884"/>
                    <a:pt x="116408" y="480613"/>
                  </a:cubicBezTo>
                  <a:cubicBezTo>
                    <a:pt x="111861" y="463328"/>
                    <a:pt x="104584" y="444240"/>
                    <a:pt x="94576" y="422408"/>
                  </a:cubicBezTo>
                  <a:cubicBezTo>
                    <a:pt x="84582" y="400590"/>
                    <a:pt x="71844" y="376028"/>
                    <a:pt x="59563" y="357384"/>
                  </a:cubicBezTo>
                  <a:cubicBezTo>
                    <a:pt x="47294" y="338741"/>
                    <a:pt x="35471" y="326015"/>
                    <a:pt x="25006" y="310102"/>
                  </a:cubicBezTo>
                  <a:cubicBezTo>
                    <a:pt x="14554" y="294189"/>
                    <a:pt x="5461" y="275088"/>
                    <a:pt x="2730" y="258261"/>
                  </a:cubicBezTo>
                  <a:cubicBezTo>
                    <a:pt x="0" y="241446"/>
                    <a:pt x="3644" y="226892"/>
                    <a:pt x="12281" y="214166"/>
                  </a:cubicBezTo>
                  <a:cubicBezTo>
                    <a:pt x="20917" y="201428"/>
                    <a:pt x="34557" y="190519"/>
                    <a:pt x="49568" y="180054"/>
                  </a:cubicBezTo>
                  <a:cubicBezTo>
                    <a:pt x="64567" y="169602"/>
                    <a:pt x="80937" y="159595"/>
                    <a:pt x="96393" y="148228"/>
                  </a:cubicBezTo>
                  <a:cubicBezTo>
                    <a:pt x="111861" y="136861"/>
                    <a:pt x="126402" y="124136"/>
                    <a:pt x="139140" y="110941"/>
                  </a:cubicBezTo>
                  <a:cubicBezTo>
                    <a:pt x="151866" y="97758"/>
                    <a:pt x="162788" y="84119"/>
                    <a:pt x="173698" y="69564"/>
                  </a:cubicBezTo>
                  <a:cubicBezTo>
                    <a:pt x="184607" y="55023"/>
                    <a:pt x="195516" y="39554"/>
                    <a:pt x="206883" y="28187"/>
                  </a:cubicBezTo>
                  <a:cubicBezTo>
                    <a:pt x="218262" y="16821"/>
                    <a:pt x="230073" y="9544"/>
                    <a:pt x="240538" y="4997"/>
                  </a:cubicBezTo>
                  <a:cubicBezTo>
                    <a:pt x="245764" y="2724"/>
                    <a:pt x="250650" y="1133"/>
                    <a:pt x="255595" y="56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6" name="Shape 2493">
              <a:extLst>
                <a:ext uri="{FF2B5EF4-FFF2-40B4-BE49-F238E27FC236}">
                  <a16:creationId xmlns:a16="http://schemas.microsoft.com/office/drawing/2014/main" id="{4400C780-752C-4108-A388-167F5745093A}"/>
                </a:ext>
              </a:extLst>
            </p:cNvPr>
            <p:cNvSpPr/>
            <p:nvPr/>
          </p:nvSpPr>
          <p:spPr>
            <a:xfrm>
              <a:off x="2311921" y="188570"/>
              <a:ext cx="2730" cy="215900"/>
            </a:xfrm>
            <a:custGeom>
              <a:avLst/>
              <a:gdLst/>
              <a:ahLst/>
              <a:cxnLst/>
              <a:rect l="0" t="0" r="0" b="0"/>
              <a:pathLst>
                <a:path w="2730" h="215900">
                  <a:moveTo>
                    <a:pt x="0" y="215900"/>
                  </a:moveTo>
                  <a:lnTo>
                    <a:pt x="273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7" name="Shape 2494">
              <a:extLst>
                <a:ext uri="{FF2B5EF4-FFF2-40B4-BE49-F238E27FC236}">
                  <a16:creationId xmlns:a16="http://schemas.microsoft.com/office/drawing/2014/main" id="{6E23FD10-43DA-444A-8F21-FCFCCC4959F5}"/>
                </a:ext>
              </a:extLst>
            </p:cNvPr>
            <p:cNvSpPr/>
            <p:nvPr/>
          </p:nvSpPr>
          <p:spPr>
            <a:xfrm>
              <a:off x="2399373" y="475526"/>
              <a:ext cx="327939" cy="23685"/>
            </a:xfrm>
            <a:custGeom>
              <a:avLst/>
              <a:gdLst/>
              <a:ahLst/>
              <a:cxnLst/>
              <a:rect l="0" t="0" r="0" b="0"/>
              <a:pathLst>
                <a:path w="327939" h="23685">
                  <a:moveTo>
                    <a:pt x="0" y="0"/>
                  </a:moveTo>
                  <a:cubicBezTo>
                    <a:pt x="0" y="0"/>
                    <a:pt x="0" y="0"/>
                    <a:pt x="37351" y="3188"/>
                  </a:cubicBezTo>
                  <a:cubicBezTo>
                    <a:pt x="74701" y="6376"/>
                    <a:pt x="149390" y="12751"/>
                    <a:pt x="189026" y="16396"/>
                  </a:cubicBezTo>
                  <a:cubicBezTo>
                    <a:pt x="228651" y="20041"/>
                    <a:pt x="233197" y="20955"/>
                    <a:pt x="239128" y="19583"/>
                  </a:cubicBezTo>
                  <a:cubicBezTo>
                    <a:pt x="245046" y="18212"/>
                    <a:pt x="252336" y="14580"/>
                    <a:pt x="259626" y="12751"/>
                  </a:cubicBezTo>
                  <a:cubicBezTo>
                    <a:pt x="266903" y="10935"/>
                    <a:pt x="274193" y="10935"/>
                    <a:pt x="281025" y="13665"/>
                  </a:cubicBezTo>
                  <a:cubicBezTo>
                    <a:pt x="287858" y="16396"/>
                    <a:pt x="294233" y="21857"/>
                    <a:pt x="299250" y="22771"/>
                  </a:cubicBezTo>
                  <a:cubicBezTo>
                    <a:pt x="304254" y="23685"/>
                    <a:pt x="307899" y="20041"/>
                    <a:pt x="312458" y="18212"/>
                  </a:cubicBezTo>
                  <a:cubicBezTo>
                    <a:pt x="317017" y="16396"/>
                    <a:pt x="322478" y="16396"/>
                    <a:pt x="325208" y="16396"/>
                  </a:cubicBezTo>
                  <a:cubicBezTo>
                    <a:pt x="327939" y="16396"/>
                    <a:pt x="327939" y="16396"/>
                    <a:pt x="327939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8" name="Shape 2495">
              <a:extLst>
                <a:ext uri="{FF2B5EF4-FFF2-40B4-BE49-F238E27FC236}">
                  <a16:creationId xmlns:a16="http://schemas.microsoft.com/office/drawing/2014/main" id="{3CE662A2-D7CE-4079-BF5B-A31ACCDD3698}"/>
                </a:ext>
              </a:extLst>
            </p:cNvPr>
            <p:cNvSpPr/>
            <p:nvPr/>
          </p:nvSpPr>
          <p:spPr>
            <a:xfrm>
              <a:off x="2393899" y="620370"/>
              <a:ext cx="237770" cy="136639"/>
            </a:xfrm>
            <a:custGeom>
              <a:avLst/>
              <a:gdLst/>
              <a:ahLst/>
              <a:cxnLst/>
              <a:rect l="0" t="0" r="0" b="0"/>
              <a:pathLst>
                <a:path w="237770" h="136639">
                  <a:moveTo>
                    <a:pt x="0" y="0"/>
                  </a:moveTo>
                  <a:cubicBezTo>
                    <a:pt x="0" y="0"/>
                    <a:pt x="0" y="0"/>
                    <a:pt x="1829" y="1358"/>
                  </a:cubicBezTo>
                  <a:cubicBezTo>
                    <a:pt x="3645" y="2730"/>
                    <a:pt x="7289" y="5461"/>
                    <a:pt x="11392" y="6375"/>
                  </a:cubicBezTo>
                  <a:cubicBezTo>
                    <a:pt x="15494" y="7289"/>
                    <a:pt x="20041" y="6375"/>
                    <a:pt x="23228" y="8191"/>
                  </a:cubicBezTo>
                  <a:cubicBezTo>
                    <a:pt x="26429" y="10020"/>
                    <a:pt x="28245" y="14567"/>
                    <a:pt x="31433" y="15938"/>
                  </a:cubicBezTo>
                  <a:cubicBezTo>
                    <a:pt x="34620" y="17310"/>
                    <a:pt x="39180" y="15481"/>
                    <a:pt x="43726" y="15938"/>
                  </a:cubicBezTo>
                  <a:cubicBezTo>
                    <a:pt x="48285" y="16396"/>
                    <a:pt x="52845" y="19126"/>
                    <a:pt x="56033" y="23685"/>
                  </a:cubicBezTo>
                  <a:cubicBezTo>
                    <a:pt x="59220" y="28232"/>
                    <a:pt x="61037" y="34607"/>
                    <a:pt x="66053" y="39624"/>
                  </a:cubicBezTo>
                  <a:cubicBezTo>
                    <a:pt x="71057" y="44640"/>
                    <a:pt x="79261" y="48273"/>
                    <a:pt x="86094" y="52375"/>
                  </a:cubicBezTo>
                  <a:cubicBezTo>
                    <a:pt x="92926" y="56477"/>
                    <a:pt x="98387" y="61036"/>
                    <a:pt x="103860" y="61938"/>
                  </a:cubicBezTo>
                  <a:cubicBezTo>
                    <a:pt x="109322" y="62852"/>
                    <a:pt x="114783" y="60122"/>
                    <a:pt x="121158" y="59207"/>
                  </a:cubicBezTo>
                  <a:cubicBezTo>
                    <a:pt x="127533" y="58293"/>
                    <a:pt x="134824" y="59207"/>
                    <a:pt x="142570" y="59665"/>
                  </a:cubicBezTo>
                  <a:cubicBezTo>
                    <a:pt x="150317" y="60122"/>
                    <a:pt x="158509" y="60122"/>
                    <a:pt x="168072" y="61493"/>
                  </a:cubicBezTo>
                  <a:cubicBezTo>
                    <a:pt x="177648" y="62852"/>
                    <a:pt x="188570" y="65582"/>
                    <a:pt x="194044" y="69228"/>
                  </a:cubicBezTo>
                  <a:cubicBezTo>
                    <a:pt x="199504" y="72872"/>
                    <a:pt x="199504" y="77432"/>
                    <a:pt x="200419" y="84264"/>
                  </a:cubicBezTo>
                  <a:cubicBezTo>
                    <a:pt x="201333" y="91097"/>
                    <a:pt x="203149" y="100203"/>
                    <a:pt x="205880" y="106578"/>
                  </a:cubicBezTo>
                  <a:cubicBezTo>
                    <a:pt x="208610" y="112954"/>
                    <a:pt x="212255" y="116598"/>
                    <a:pt x="217729" y="121158"/>
                  </a:cubicBezTo>
                  <a:cubicBezTo>
                    <a:pt x="223189" y="125704"/>
                    <a:pt x="230480" y="131178"/>
                    <a:pt x="234125" y="133909"/>
                  </a:cubicBezTo>
                  <a:cubicBezTo>
                    <a:pt x="237770" y="136639"/>
                    <a:pt x="237770" y="136639"/>
                    <a:pt x="237770" y="13663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9" name="Shape 2496">
              <a:extLst>
                <a:ext uri="{FF2B5EF4-FFF2-40B4-BE49-F238E27FC236}">
                  <a16:creationId xmlns:a16="http://schemas.microsoft.com/office/drawing/2014/main" id="{DF6094E9-D7B0-4FE2-919C-C81A47ADDCC8}"/>
                </a:ext>
              </a:extLst>
            </p:cNvPr>
            <p:cNvSpPr/>
            <p:nvPr/>
          </p:nvSpPr>
          <p:spPr>
            <a:xfrm>
              <a:off x="2011299" y="142113"/>
              <a:ext cx="24600" cy="448196"/>
            </a:xfrm>
            <a:custGeom>
              <a:avLst/>
              <a:gdLst/>
              <a:ahLst/>
              <a:cxnLst/>
              <a:rect l="0" t="0" r="0" b="0"/>
              <a:pathLst>
                <a:path w="24600" h="448196">
                  <a:moveTo>
                    <a:pt x="0" y="0"/>
                  </a:moveTo>
                  <a:lnTo>
                    <a:pt x="24600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0" name="Shape 2497">
              <a:extLst>
                <a:ext uri="{FF2B5EF4-FFF2-40B4-BE49-F238E27FC236}">
                  <a16:creationId xmlns:a16="http://schemas.microsoft.com/office/drawing/2014/main" id="{8B329A18-DC06-4686-8825-4BD999E381C8}"/>
                </a:ext>
              </a:extLst>
            </p:cNvPr>
            <p:cNvSpPr/>
            <p:nvPr/>
          </p:nvSpPr>
          <p:spPr>
            <a:xfrm>
              <a:off x="2025650" y="404470"/>
              <a:ext cx="375768" cy="0"/>
            </a:xfrm>
            <a:custGeom>
              <a:avLst/>
              <a:gdLst/>
              <a:ahLst/>
              <a:cxnLst/>
              <a:rect l="0" t="0" r="0" b="0"/>
              <a:pathLst>
                <a:path w="375768">
                  <a:moveTo>
                    <a:pt x="3757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1" name="Shape 2498">
              <a:extLst>
                <a:ext uri="{FF2B5EF4-FFF2-40B4-BE49-F238E27FC236}">
                  <a16:creationId xmlns:a16="http://schemas.microsoft.com/office/drawing/2014/main" id="{FE46E59B-AFE5-4C1B-B5F0-373317B05139}"/>
                </a:ext>
              </a:extLst>
            </p:cNvPr>
            <p:cNvSpPr/>
            <p:nvPr/>
          </p:nvSpPr>
          <p:spPr>
            <a:xfrm>
              <a:off x="0" y="12"/>
              <a:ext cx="1090423" cy="782511"/>
            </a:xfrm>
            <a:custGeom>
              <a:avLst/>
              <a:gdLst/>
              <a:ahLst/>
              <a:cxnLst/>
              <a:rect l="0" t="0" r="0" b="0"/>
              <a:pathLst>
                <a:path w="1090423" h="782511">
                  <a:moveTo>
                    <a:pt x="491008" y="45098"/>
                  </a:moveTo>
                  <a:cubicBezTo>
                    <a:pt x="483718" y="48285"/>
                    <a:pt x="472783" y="50102"/>
                    <a:pt x="459118" y="53289"/>
                  </a:cubicBezTo>
                  <a:cubicBezTo>
                    <a:pt x="445453" y="56477"/>
                    <a:pt x="429057" y="61037"/>
                    <a:pt x="416764" y="73330"/>
                  </a:cubicBezTo>
                  <a:cubicBezTo>
                    <a:pt x="404470" y="85637"/>
                    <a:pt x="396266" y="105677"/>
                    <a:pt x="393992" y="117971"/>
                  </a:cubicBezTo>
                  <a:cubicBezTo>
                    <a:pt x="391706" y="130265"/>
                    <a:pt x="395351" y="134824"/>
                    <a:pt x="397180" y="137097"/>
                  </a:cubicBezTo>
                  <a:cubicBezTo>
                    <a:pt x="398996" y="139383"/>
                    <a:pt x="398996" y="139383"/>
                    <a:pt x="389890" y="139383"/>
                  </a:cubicBezTo>
                  <a:cubicBezTo>
                    <a:pt x="380785" y="139383"/>
                    <a:pt x="362560" y="139383"/>
                    <a:pt x="353454" y="139383"/>
                  </a:cubicBezTo>
                  <a:cubicBezTo>
                    <a:pt x="344335" y="139383"/>
                    <a:pt x="344335" y="139383"/>
                    <a:pt x="344335" y="135737"/>
                  </a:cubicBezTo>
                  <a:cubicBezTo>
                    <a:pt x="344335" y="132093"/>
                    <a:pt x="344335" y="124803"/>
                    <a:pt x="335687" y="118427"/>
                  </a:cubicBezTo>
                  <a:cubicBezTo>
                    <a:pt x="327037" y="112052"/>
                    <a:pt x="309728" y="106578"/>
                    <a:pt x="295605" y="102032"/>
                  </a:cubicBezTo>
                  <a:cubicBezTo>
                    <a:pt x="281483" y="97472"/>
                    <a:pt x="270548" y="93827"/>
                    <a:pt x="256883" y="98844"/>
                  </a:cubicBezTo>
                  <a:cubicBezTo>
                    <a:pt x="243218" y="103848"/>
                    <a:pt x="226823" y="117513"/>
                    <a:pt x="214529" y="133007"/>
                  </a:cubicBezTo>
                  <a:cubicBezTo>
                    <a:pt x="202235" y="148488"/>
                    <a:pt x="194031" y="165799"/>
                    <a:pt x="186284" y="180365"/>
                  </a:cubicBezTo>
                  <a:cubicBezTo>
                    <a:pt x="178550" y="194945"/>
                    <a:pt x="171260" y="206794"/>
                    <a:pt x="160324" y="217259"/>
                  </a:cubicBezTo>
                  <a:cubicBezTo>
                    <a:pt x="149390" y="227736"/>
                    <a:pt x="134824" y="236855"/>
                    <a:pt x="120244" y="247332"/>
                  </a:cubicBezTo>
                  <a:cubicBezTo>
                    <a:pt x="105664" y="257797"/>
                    <a:pt x="91098" y="269646"/>
                    <a:pt x="80620" y="277838"/>
                  </a:cubicBezTo>
                  <a:cubicBezTo>
                    <a:pt x="70142" y="286042"/>
                    <a:pt x="63767" y="290601"/>
                    <a:pt x="54661" y="297434"/>
                  </a:cubicBezTo>
                  <a:cubicBezTo>
                    <a:pt x="45542" y="304266"/>
                    <a:pt x="33706" y="313372"/>
                    <a:pt x="24143" y="323393"/>
                  </a:cubicBezTo>
                  <a:cubicBezTo>
                    <a:pt x="14567" y="333413"/>
                    <a:pt x="7289" y="344348"/>
                    <a:pt x="3646" y="356641"/>
                  </a:cubicBezTo>
                  <a:cubicBezTo>
                    <a:pt x="0" y="368935"/>
                    <a:pt x="0" y="382600"/>
                    <a:pt x="914" y="396723"/>
                  </a:cubicBezTo>
                  <a:cubicBezTo>
                    <a:pt x="1816" y="410845"/>
                    <a:pt x="3646" y="425425"/>
                    <a:pt x="8649" y="436347"/>
                  </a:cubicBezTo>
                  <a:cubicBezTo>
                    <a:pt x="13665" y="447281"/>
                    <a:pt x="21857" y="454571"/>
                    <a:pt x="29604" y="466407"/>
                  </a:cubicBezTo>
                  <a:cubicBezTo>
                    <a:pt x="37351" y="478256"/>
                    <a:pt x="44641" y="494652"/>
                    <a:pt x="52374" y="507403"/>
                  </a:cubicBezTo>
                  <a:cubicBezTo>
                    <a:pt x="60122" y="520154"/>
                    <a:pt x="68314" y="529272"/>
                    <a:pt x="76518" y="541566"/>
                  </a:cubicBezTo>
                  <a:cubicBezTo>
                    <a:pt x="84722" y="553860"/>
                    <a:pt x="92914" y="569354"/>
                    <a:pt x="100203" y="584378"/>
                  </a:cubicBezTo>
                  <a:cubicBezTo>
                    <a:pt x="107493" y="599415"/>
                    <a:pt x="113868" y="613994"/>
                    <a:pt x="118873" y="624916"/>
                  </a:cubicBezTo>
                  <a:cubicBezTo>
                    <a:pt x="123889" y="635851"/>
                    <a:pt x="127533" y="643141"/>
                    <a:pt x="126619" y="650887"/>
                  </a:cubicBezTo>
                  <a:cubicBezTo>
                    <a:pt x="125705" y="658622"/>
                    <a:pt x="120244" y="666826"/>
                    <a:pt x="115684" y="672287"/>
                  </a:cubicBezTo>
                  <a:cubicBezTo>
                    <a:pt x="111137" y="677761"/>
                    <a:pt x="107493" y="680491"/>
                    <a:pt x="106579" y="683222"/>
                  </a:cubicBezTo>
                  <a:cubicBezTo>
                    <a:pt x="105664" y="685952"/>
                    <a:pt x="107493" y="688683"/>
                    <a:pt x="114326" y="691413"/>
                  </a:cubicBezTo>
                  <a:cubicBezTo>
                    <a:pt x="121158" y="694156"/>
                    <a:pt x="132994" y="696887"/>
                    <a:pt x="145301" y="696430"/>
                  </a:cubicBezTo>
                  <a:cubicBezTo>
                    <a:pt x="157594" y="695973"/>
                    <a:pt x="170345" y="692328"/>
                    <a:pt x="179006" y="689140"/>
                  </a:cubicBezTo>
                  <a:cubicBezTo>
                    <a:pt x="187655" y="685952"/>
                    <a:pt x="192215" y="683222"/>
                    <a:pt x="203136" y="676847"/>
                  </a:cubicBezTo>
                  <a:cubicBezTo>
                    <a:pt x="214071" y="670471"/>
                    <a:pt x="231381" y="660451"/>
                    <a:pt x="244589" y="654520"/>
                  </a:cubicBezTo>
                  <a:cubicBezTo>
                    <a:pt x="257797" y="648602"/>
                    <a:pt x="266904" y="646785"/>
                    <a:pt x="276022" y="645414"/>
                  </a:cubicBezTo>
                  <a:cubicBezTo>
                    <a:pt x="285128" y="644055"/>
                    <a:pt x="294234" y="643141"/>
                    <a:pt x="303352" y="639953"/>
                  </a:cubicBezTo>
                  <a:cubicBezTo>
                    <a:pt x="312458" y="636765"/>
                    <a:pt x="321564" y="631291"/>
                    <a:pt x="333413" y="624459"/>
                  </a:cubicBezTo>
                  <a:cubicBezTo>
                    <a:pt x="345249" y="617627"/>
                    <a:pt x="359829" y="609435"/>
                    <a:pt x="375310" y="601231"/>
                  </a:cubicBezTo>
                  <a:cubicBezTo>
                    <a:pt x="390804" y="593040"/>
                    <a:pt x="407200" y="584835"/>
                    <a:pt x="419036" y="578003"/>
                  </a:cubicBezTo>
                  <a:cubicBezTo>
                    <a:pt x="430885" y="571170"/>
                    <a:pt x="438176" y="565709"/>
                    <a:pt x="451828" y="562522"/>
                  </a:cubicBezTo>
                  <a:cubicBezTo>
                    <a:pt x="465493" y="559334"/>
                    <a:pt x="485534" y="558419"/>
                    <a:pt x="501942" y="557962"/>
                  </a:cubicBezTo>
                  <a:cubicBezTo>
                    <a:pt x="518338" y="557505"/>
                    <a:pt x="531089" y="557505"/>
                    <a:pt x="545211" y="560693"/>
                  </a:cubicBezTo>
                  <a:cubicBezTo>
                    <a:pt x="559321" y="563880"/>
                    <a:pt x="574815" y="570268"/>
                    <a:pt x="588480" y="579374"/>
                  </a:cubicBezTo>
                  <a:cubicBezTo>
                    <a:pt x="602145" y="588480"/>
                    <a:pt x="613981" y="600329"/>
                    <a:pt x="623545" y="613995"/>
                  </a:cubicBezTo>
                  <a:cubicBezTo>
                    <a:pt x="633120" y="627647"/>
                    <a:pt x="640397" y="643141"/>
                    <a:pt x="645414" y="653161"/>
                  </a:cubicBezTo>
                  <a:cubicBezTo>
                    <a:pt x="650418" y="663182"/>
                    <a:pt x="653161" y="667741"/>
                    <a:pt x="654521" y="670014"/>
                  </a:cubicBezTo>
                  <a:cubicBezTo>
                    <a:pt x="655891" y="672288"/>
                    <a:pt x="655891" y="672288"/>
                    <a:pt x="658165" y="668643"/>
                  </a:cubicBezTo>
                  <a:cubicBezTo>
                    <a:pt x="660438" y="664998"/>
                    <a:pt x="664997" y="657721"/>
                    <a:pt x="670458" y="648602"/>
                  </a:cubicBezTo>
                  <a:cubicBezTo>
                    <a:pt x="675932" y="639496"/>
                    <a:pt x="682308" y="628562"/>
                    <a:pt x="685953" y="622186"/>
                  </a:cubicBezTo>
                  <a:cubicBezTo>
                    <a:pt x="689597" y="615811"/>
                    <a:pt x="690499" y="613995"/>
                    <a:pt x="691414" y="613537"/>
                  </a:cubicBezTo>
                  <a:cubicBezTo>
                    <a:pt x="692328" y="613080"/>
                    <a:pt x="693242" y="613995"/>
                    <a:pt x="695058" y="618084"/>
                  </a:cubicBezTo>
                  <a:cubicBezTo>
                    <a:pt x="696887" y="622186"/>
                    <a:pt x="699618" y="629476"/>
                    <a:pt x="701434" y="637667"/>
                  </a:cubicBezTo>
                  <a:cubicBezTo>
                    <a:pt x="703263" y="645871"/>
                    <a:pt x="704164" y="654977"/>
                    <a:pt x="707351" y="665455"/>
                  </a:cubicBezTo>
                  <a:cubicBezTo>
                    <a:pt x="710552" y="675932"/>
                    <a:pt x="716014" y="687781"/>
                    <a:pt x="721475" y="699618"/>
                  </a:cubicBezTo>
                  <a:cubicBezTo>
                    <a:pt x="726948" y="711467"/>
                    <a:pt x="732409" y="723303"/>
                    <a:pt x="739699" y="731952"/>
                  </a:cubicBezTo>
                  <a:cubicBezTo>
                    <a:pt x="746989" y="740614"/>
                    <a:pt x="756095" y="746075"/>
                    <a:pt x="767487" y="751993"/>
                  </a:cubicBezTo>
                  <a:cubicBezTo>
                    <a:pt x="778866" y="757924"/>
                    <a:pt x="792531" y="764299"/>
                    <a:pt x="802094" y="768846"/>
                  </a:cubicBezTo>
                  <a:cubicBezTo>
                    <a:pt x="811657" y="773405"/>
                    <a:pt x="817131" y="776136"/>
                    <a:pt x="824878" y="774776"/>
                  </a:cubicBezTo>
                  <a:cubicBezTo>
                    <a:pt x="832612" y="773405"/>
                    <a:pt x="842632" y="767944"/>
                    <a:pt x="852653" y="768846"/>
                  </a:cubicBezTo>
                  <a:cubicBezTo>
                    <a:pt x="862673" y="769760"/>
                    <a:pt x="872693" y="777050"/>
                    <a:pt x="883171" y="779780"/>
                  </a:cubicBezTo>
                  <a:cubicBezTo>
                    <a:pt x="893649" y="782511"/>
                    <a:pt x="904583" y="780695"/>
                    <a:pt x="915962" y="777050"/>
                  </a:cubicBezTo>
                  <a:cubicBezTo>
                    <a:pt x="927354" y="773405"/>
                    <a:pt x="939203" y="767944"/>
                    <a:pt x="951040" y="765213"/>
                  </a:cubicBezTo>
                  <a:cubicBezTo>
                    <a:pt x="962876" y="762470"/>
                    <a:pt x="974725" y="762470"/>
                    <a:pt x="982473" y="762026"/>
                  </a:cubicBezTo>
                  <a:cubicBezTo>
                    <a:pt x="990206" y="761569"/>
                    <a:pt x="993852" y="760654"/>
                    <a:pt x="997497" y="755193"/>
                  </a:cubicBezTo>
                  <a:cubicBezTo>
                    <a:pt x="1001141" y="749719"/>
                    <a:pt x="1004786" y="739699"/>
                    <a:pt x="1008888" y="728764"/>
                  </a:cubicBezTo>
                  <a:cubicBezTo>
                    <a:pt x="1012990" y="717843"/>
                    <a:pt x="1017537" y="705993"/>
                    <a:pt x="1023010" y="692785"/>
                  </a:cubicBezTo>
                  <a:cubicBezTo>
                    <a:pt x="1028471" y="679577"/>
                    <a:pt x="1034847" y="664998"/>
                    <a:pt x="1042594" y="648145"/>
                  </a:cubicBezTo>
                  <a:cubicBezTo>
                    <a:pt x="1050328" y="631292"/>
                    <a:pt x="1059447" y="612166"/>
                    <a:pt x="1066737" y="597142"/>
                  </a:cubicBezTo>
                  <a:cubicBezTo>
                    <a:pt x="1074014" y="582105"/>
                    <a:pt x="1079487" y="571170"/>
                    <a:pt x="1083589" y="554317"/>
                  </a:cubicBezTo>
                  <a:cubicBezTo>
                    <a:pt x="1087679" y="537465"/>
                    <a:pt x="1090423" y="514693"/>
                    <a:pt x="1090423" y="494195"/>
                  </a:cubicBezTo>
                  <a:cubicBezTo>
                    <a:pt x="1090423" y="473698"/>
                    <a:pt x="1087679" y="455486"/>
                    <a:pt x="1083589" y="439992"/>
                  </a:cubicBezTo>
                  <a:cubicBezTo>
                    <a:pt x="1079487" y="424511"/>
                    <a:pt x="1074014" y="411760"/>
                    <a:pt x="1068553" y="400825"/>
                  </a:cubicBezTo>
                  <a:cubicBezTo>
                    <a:pt x="1063092" y="389890"/>
                    <a:pt x="1057618" y="380785"/>
                    <a:pt x="1050328" y="372123"/>
                  </a:cubicBezTo>
                  <a:cubicBezTo>
                    <a:pt x="1043051" y="363474"/>
                    <a:pt x="1033933" y="355270"/>
                    <a:pt x="1018908" y="343891"/>
                  </a:cubicBezTo>
                  <a:cubicBezTo>
                    <a:pt x="1003871" y="332499"/>
                    <a:pt x="982929" y="317932"/>
                    <a:pt x="968807" y="303810"/>
                  </a:cubicBezTo>
                  <a:cubicBezTo>
                    <a:pt x="954684" y="289687"/>
                    <a:pt x="947395" y="276022"/>
                    <a:pt x="938746" y="260541"/>
                  </a:cubicBezTo>
                  <a:cubicBezTo>
                    <a:pt x="930085" y="245047"/>
                    <a:pt x="920064" y="227736"/>
                    <a:pt x="913689" y="209525"/>
                  </a:cubicBezTo>
                  <a:cubicBezTo>
                    <a:pt x="907314" y="191300"/>
                    <a:pt x="904583" y="172174"/>
                    <a:pt x="901395" y="153493"/>
                  </a:cubicBezTo>
                  <a:cubicBezTo>
                    <a:pt x="898208" y="134824"/>
                    <a:pt x="894562" y="116599"/>
                    <a:pt x="886816" y="111138"/>
                  </a:cubicBezTo>
                  <a:cubicBezTo>
                    <a:pt x="879069" y="105677"/>
                    <a:pt x="867232" y="112954"/>
                    <a:pt x="859028" y="101575"/>
                  </a:cubicBezTo>
                  <a:cubicBezTo>
                    <a:pt x="850836" y="90183"/>
                    <a:pt x="846277" y="60122"/>
                    <a:pt x="842175" y="38265"/>
                  </a:cubicBezTo>
                  <a:cubicBezTo>
                    <a:pt x="838086" y="16396"/>
                    <a:pt x="834441" y="2730"/>
                    <a:pt x="831697" y="1372"/>
                  </a:cubicBezTo>
                  <a:cubicBezTo>
                    <a:pt x="828967" y="0"/>
                    <a:pt x="827151" y="10935"/>
                    <a:pt x="824878" y="18682"/>
                  </a:cubicBezTo>
                  <a:cubicBezTo>
                    <a:pt x="822592" y="26417"/>
                    <a:pt x="819862" y="30976"/>
                    <a:pt x="816673" y="40081"/>
                  </a:cubicBezTo>
                  <a:cubicBezTo>
                    <a:pt x="813486" y="49187"/>
                    <a:pt x="809841" y="62853"/>
                    <a:pt x="806196" y="75616"/>
                  </a:cubicBezTo>
                  <a:cubicBezTo>
                    <a:pt x="802552" y="88367"/>
                    <a:pt x="798906" y="100203"/>
                    <a:pt x="794804" y="116599"/>
                  </a:cubicBezTo>
                  <a:cubicBezTo>
                    <a:pt x="790715" y="133007"/>
                    <a:pt x="786156" y="153950"/>
                    <a:pt x="783425" y="166713"/>
                  </a:cubicBezTo>
                  <a:cubicBezTo>
                    <a:pt x="780694" y="179464"/>
                    <a:pt x="779780" y="184010"/>
                    <a:pt x="776592" y="189942"/>
                  </a:cubicBezTo>
                  <a:cubicBezTo>
                    <a:pt x="773405" y="195860"/>
                    <a:pt x="767931" y="203150"/>
                    <a:pt x="762471" y="208611"/>
                  </a:cubicBezTo>
                  <a:cubicBezTo>
                    <a:pt x="757009" y="214071"/>
                    <a:pt x="751535" y="217717"/>
                    <a:pt x="745617" y="218631"/>
                  </a:cubicBezTo>
                  <a:cubicBezTo>
                    <a:pt x="739699" y="219545"/>
                    <a:pt x="733323" y="217717"/>
                    <a:pt x="725577" y="214529"/>
                  </a:cubicBezTo>
                  <a:cubicBezTo>
                    <a:pt x="717829" y="211341"/>
                    <a:pt x="708723" y="206794"/>
                    <a:pt x="685495" y="193129"/>
                  </a:cubicBezTo>
                  <a:cubicBezTo>
                    <a:pt x="662267" y="179464"/>
                    <a:pt x="624916" y="156680"/>
                    <a:pt x="606248" y="145301"/>
                  </a:cubicBezTo>
                  <a:cubicBezTo>
                    <a:pt x="587566" y="133909"/>
                    <a:pt x="587566" y="133909"/>
                    <a:pt x="594398" y="128448"/>
                  </a:cubicBezTo>
                  <a:cubicBezTo>
                    <a:pt x="601231" y="122987"/>
                    <a:pt x="614896" y="112052"/>
                    <a:pt x="623100" y="103391"/>
                  </a:cubicBezTo>
                  <a:cubicBezTo>
                    <a:pt x="631292" y="94742"/>
                    <a:pt x="634023" y="88367"/>
                    <a:pt x="639496" y="82448"/>
                  </a:cubicBezTo>
                  <a:cubicBezTo>
                    <a:pt x="644957" y="76518"/>
                    <a:pt x="653161" y="71057"/>
                    <a:pt x="658165" y="65596"/>
                  </a:cubicBezTo>
                  <a:cubicBezTo>
                    <a:pt x="663181" y="60122"/>
                    <a:pt x="664997" y="54661"/>
                    <a:pt x="663626" y="52388"/>
                  </a:cubicBezTo>
                  <a:cubicBezTo>
                    <a:pt x="662267" y="50102"/>
                    <a:pt x="657708" y="51016"/>
                    <a:pt x="643141" y="51931"/>
                  </a:cubicBezTo>
                  <a:cubicBezTo>
                    <a:pt x="628562" y="52832"/>
                    <a:pt x="603962" y="53747"/>
                    <a:pt x="584378" y="51474"/>
                  </a:cubicBezTo>
                  <a:cubicBezTo>
                    <a:pt x="564794" y="49187"/>
                    <a:pt x="550215" y="43726"/>
                    <a:pt x="537921" y="40081"/>
                  </a:cubicBezTo>
                  <a:cubicBezTo>
                    <a:pt x="525628" y="36437"/>
                    <a:pt x="515595" y="34621"/>
                    <a:pt x="508774" y="35979"/>
                  </a:cubicBezTo>
                  <a:cubicBezTo>
                    <a:pt x="501942" y="37351"/>
                    <a:pt x="498298" y="41910"/>
                    <a:pt x="491008" y="4509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2" name="Shape 2499">
              <a:extLst>
                <a:ext uri="{FF2B5EF4-FFF2-40B4-BE49-F238E27FC236}">
                  <a16:creationId xmlns:a16="http://schemas.microsoft.com/office/drawing/2014/main" id="{DF7A362E-BEDF-4A5F-98C2-2A63069E235C}"/>
                </a:ext>
              </a:extLst>
            </p:cNvPr>
            <p:cNvSpPr/>
            <p:nvPr/>
          </p:nvSpPr>
          <p:spPr>
            <a:xfrm>
              <a:off x="818490" y="829894"/>
              <a:ext cx="93841" cy="81534"/>
            </a:xfrm>
            <a:custGeom>
              <a:avLst/>
              <a:gdLst/>
              <a:ahLst/>
              <a:cxnLst/>
              <a:rect l="0" t="0" r="0" b="0"/>
              <a:pathLst>
                <a:path w="93841" h="81534">
                  <a:moveTo>
                    <a:pt x="3201" y="229"/>
                  </a:moveTo>
                  <a:cubicBezTo>
                    <a:pt x="0" y="457"/>
                    <a:pt x="0" y="4102"/>
                    <a:pt x="1143" y="12535"/>
                  </a:cubicBezTo>
                  <a:cubicBezTo>
                    <a:pt x="2286" y="20955"/>
                    <a:pt x="4559" y="34163"/>
                    <a:pt x="7518" y="43040"/>
                  </a:cubicBezTo>
                  <a:cubicBezTo>
                    <a:pt x="10478" y="51930"/>
                    <a:pt x="14122" y="56477"/>
                    <a:pt x="17767" y="60808"/>
                  </a:cubicBezTo>
                  <a:cubicBezTo>
                    <a:pt x="21412" y="65138"/>
                    <a:pt x="25057" y="69240"/>
                    <a:pt x="28702" y="72657"/>
                  </a:cubicBezTo>
                  <a:cubicBezTo>
                    <a:pt x="32347" y="76073"/>
                    <a:pt x="35992" y="78803"/>
                    <a:pt x="39408" y="80162"/>
                  </a:cubicBezTo>
                  <a:cubicBezTo>
                    <a:pt x="42825" y="81534"/>
                    <a:pt x="46012" y="81534"/>
                    <a:pt x="50114" y="80162"/>
                  </a:cubicBezTo>
                  <a:cubicBezTo>
                    <a:pt x="54204" y="78803"/>
                    <a:pt x="59220" y="76073"/>
                    <a:pt x="63094" y="73787"/>
                  </a:cubicBezTo>
                  <a:cubicBezTo>
                    <a:pt x="66967" y="71513"/>
                    <a:pt x="69697" y="69697"/>
                    <a:pt x="72657" y="69697"/>
                  </a:cubicBezTo>
                  <a:cubicBezTo>
                    <a:pt x="75616" y="69697"/>
                    <a:pt x="78804" y="71513"/>
                    <a:pt x="80849" y="70142"/>
                  </a:cubicBezTo>
                  <a:cubicBezTo>
                    <a:pt x="82906" y="68783"/>
                    <a:pt x="83820" y="64224"/>
                    <a:pt x="84493" y="59893"/>
                  </a:cubicBezTo>
                  <a:cubicBezTo>
                    <a:pt x="85179" y="55575"/>
                    <a:pt x="85637" y="51473"/>
                    <a:pt x="87008" y="45326"/>
                  </a:cubicBezTo>
                  <a:cubicBezTo>
                    <a:pt x="88367" y="39179"/>
                    <a:pt x="90653" y="30975"/>
                    <a:pt x="91783" y="23914"/>
                  </a:cubicBezTo>
                  <a:cubicBezTo>
                    <a:pt x="92926" y="16853"/>
                    <a:pt x="92926" y="10935"/>
                    <a:pt x="93155" y="8204"/>
                  </a:cubicBezTo>
                  <a:cubicBezTo>
                    <a:pt x="93383" y="5473"/>
                    <a:pt x="93841" y="5931"/>
                    <a:pt x="91098" y="5931"/>
                  </a:cubicBezTo>
                  <a:cubicBezTo>
                    <a:pt x="88367" y="5931"/>
                    <a:pt x="82448" y="5473"/>
                    <a:pt x="78346" y="6147"/>
                  </a:cubicBezTo>
                  <a:cubicBezTo>
                    <a:pt x="74244" y="6833"/>
                    <a:pt x="71971" y="8661"/>
                    <a:pt x="68783" y="9792"/>
                  </a:cubicBezTo>
                  <a:cubicBezTo>
                    <a:pt x="65595" y="10935"/>
                    <a:pt x="61493" y="11392"/>
                    <a:pt x="56261" y="12078"/>
                  </a:cubicBezTo>
                  <a:cubicBezTo>
                    <a:pt x="51016" y="12763"/>
                    <a:pt x="44641" y="13665"/>
                    <a:pt x="38265" y="12763"/>
                  </a:cubicBezTo>
                  <a:cubicBezTo>
                    <a:pt x="31890" y="11849"/>
                    <a:pt x="25514" y="9118"/>
                    <a:pt x="19139" y="6147"/>
                  </a:cubicBezTo>
                  <a:cubicBezTo>
                    <a:pt x="12764" y="3188"/>
                    <a:pt x="6388" y="0"/>
                    <a:pt x="3201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3" name="Shape 2500">
              <a:extLst>
                <a:ext uri="{FF2B5EF4-FFF2-40B4-BE49-F238E27FC236}">
                  <a16:creationId xmlns:a16="http://schemas.microsoft.com/office/drawing/2014/main" id="{191C9D5B-9613-4FA8-91E6-055FD9F6FDB0}"/>
                </a:ext>
              </a:extLst>
            </p:cNvPr>
            <p:cNvSpPr/>
            <p:nvPr/>
          </p:nvSpPr>
          <p:spPr>
            <a:xfrm>
              <a:off x="750177" y="404482"/>
              <a:ext cx="14338" cy="336829"/>
            </a:xfrm>
            <a:custGeom>
              <a:avLst/>
              <a:gdLst/>
              <a:ahLst/>
              <a:cxnLst/>
              <a:rect l="0" t="0" r="0" b="0"/>
              <a:pathLst>
                <a:path w="14338" h="336829">
                  <a:moveTo>
                    <a:pt x="0" y="336829"/>
                  </a:moveTo>
                  <a:lnTo>
                    <a:pt x="1433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4" name="Shape 2501">
              <a:extLst>
                <a:ext uri="{FF2B5EF4-FFF2-40B4-BE49-F238E27FC236}">
                  <a16:creationId xmlns:a16="http://schemas.microsoft.com/office/drawing/2014/main" id="{61913209-AAE4-4096-BA2A-BEE6E9BD4038}"/>
                </a:ext>
              </a:extLst>
            </p:cNvPr>
            <p:cNvSpPr/>
            <p:nvPr/>
          </p:nvSpPr>
          <p:spPr>
            <a:xfrm>
              <a:off x="675018" y="188582"/>
              <a:ext cx="2731" cy="215900"/>
            </a:xfrm>
            <a:custGeom>
              <a:avLst/>
              <a:gdLst/>
              <a:ahLst/>
              <a:cxnLst/>
              <a:rect l="0" t="0" r="0" b="0"/>
              <a:pathLst>
                <a:path w="2731" h="215900">
                  <a:moveTo>
                    <a:pt x="0" y="215900"/>
                  </a:moveTo>
                  <a:lnTo>
                    <a:pt x="273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5" name="Shape 2502">
              <a:extLst>
                <a:ext uri="{FF2B5EF4-FFF2-40B4-BE49-F238E27FC236}">
                  <a16:creationId xmlns:a16="http://schemas.microsoft.com/office/drawing/2014/main" id="{7F159CDA-9FBE-4C22-8BD8-664580DDD252}"/>
                </a:ext>
              </a:extLst>
            </p:cNvPr>
            <p:cNvSpPr/>
            <p:nvPr/>
          </p:nvSpPr>
          <p:spPr>
            <a:xfrm>
              <a:off x="762471" y="475538"/>
              <a:ext cx="327952" cy="23685"/>
            </a:xfrm>
            <a:custGeom>
              <a:avLst/>
              <a:gdLst/>
              <a:ahLst/>
              <a:cxnLst/>
              <a:rect l="0" t="0" r="0" b="0"/>
              <a:pathLst>
                <a:path w="327952" h="23685">
                  <a:moveTo>
                    <a:pt x="0" y="0"/>
                  </a:moveTo>
                  <a:cubicBezTo>
                    <a:pt x="0" y="0"/>
                    <a:pt x="0" y="0"/>
                    <a:pt x="37350" y="3188"/>
                  </a:cubicBezTo>
                  <a:cubicBezTo>
                    <a:pt x="74701" y="6376"/>
                    <a:pt x="149402" y="12751"/>
                    <a:pt x="189026" y="16396"/>
                  </a:cubicBezTo>
                  <a:cubicBezTo>
                    <a:pt x="228650" y="20041"/>
                    <a:pt x="233210" y="20943"/>
                    <a:pt x="239128" y="19583"/>
                  </a:cubicBezTo>
                  <a:cubicBezTo>
                    <a:pt x="245046" y="18212"/>
                    <a:pt x="252336" y="14567"/>
                    <a:pt x="259625" y="12751"/>
                  </a:cubicBezTo>
                  <a:cubicBezTo>
                    <a:pt x="266916" y="10922"/>
                    <a:pt x="274205" y="10922"/>
                    <a:pt x="281038" y="13665"/>
                  </a:cubicBezTo>
                  <a:cubicBezTo>
                    <a:pt x="287858" y="16396"/>
                    <a:pt x="294246" y="21857"/>
                    <a:pt x="299250" y="22771"/>
                  </a:cubicBezTo>
                  <a:cubicBezTo>
                    <a:pt x="304266" y="23685"/>
                    <a:pt x="307911" y="20041"/>
                    <a:pt x="312458" y="18212"/>
                  </a:cubicBezTo>
                  <a:cubicBezTo>
                    <a:pt x="317016" y="16396"/>
                    <a:pt x="322478" y="16396"/>
                    <a:pt x="325208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6" name="Shape 2503">
              <a:extLst>
                <a:ext uri="{FF2B5EF4-FFF2-40B4-BE49-F238E27FC236}">
                  <a16:creationId xmlns:a16="http://schemas.microsoft.com/office/drawing/2014/main" id="{E74228B4-FE3A-495B-B4E3-3D8900A48CEA}"/>
                </a:ext>
              </a:extLst>
            </p:cNvPr>
            <p:cNvSpPr/>
            <p:nvPr/>
          </p:nvSpPr>
          <p:spPr>
            <a:xfrm>
              <a:off x="757009" y="620382"/>
              <a:ext cx="237757" cy="136639"/>
            </a:xfrm>
            <a:custGeom>
              <a:avLst/>
              <a:gdLst/>
              <a:ahLst/>
              <a:cxnLst/>
              <a:rect l="0" t="0" r="0" b="0"/>
              <a:pathLst>
                <a:path w="237757" h="136639">
                  <a:moveTo>
                    <a:pt x="0" y="0"/>
                  </a:moveTo>
                  <a:cubicBezTo>
                    <a:pt x="0" y="0"/>
                    <a:pt x="0" y="0"/>
                    <a:pt x="1816" y="1359"/>
                  </a:cubicBezTo>
                  <a:cubicBezTo>
                    <a:pt x="3645" y="2730"/>
                    <a:pt x="7290" y="5461"/>
                    <a:pt x="11379" y="6375"/>
                  </a:cubicBezTo>
                  <a:cubicBezTo>
                    <a:pt x="15481" y="7277"/>
                    <a:pt x="20041" y="6375"/>
                    <a:pt x="23228" y="8192"/>
                  </a:cubicBezTo>
                  <a:cubicBezTo>
                    <a:pt x="26416" y="10020"/>
                    <a:pt x="28232" y="14567"/>
                    <a:pt x="31420" y="15939"/>
                  </a:cubicBezTo>
                  <a:cubicBezTo>
                    <a:pt x="34607" y="17297"/>
                    <a:pt x="39167" y="15481"/>
                    <a:pt x="43726" y="15939"/>
                  </a:cubicBezTo>
                  <a:cubicBezTo>
                    <a:pt x="48273" y="16396"/>
                    <a:pt x="52832" y="19126"/>
                    <a:pt x="56020" y="23685"/>
                  </a:cubicBezTo>
                  <a:cubicBezTo>
                    <a:pt x="59207" y="28232"/>
                    <a:pt x="61037" y="34608"/>
                    <a:pt x="66040" y="39624"/>
                  </a:cubicBezTo>
                  <a:cubicBezTo>
                    <a:pt x="71057" y="44628"/>
                    <a:pt x="79248" y="48273"/>
                    <a:pt x="86081" y="52375"/>
                  </a:cubicBezTo>
                  <a:cubicBezTo>
                    <a:pt x="92914" y="56477"/>
                    <a:pt x="98374" y="61023"/>
                    <a:pt x="103848" y="61938"/>
                  </a:cubicBezTo>
                  <a:cubicBezTo>
                    <a:pt x="109310" y="62852"/>
                    <a:pt x="114782" y="60122"/>
                    <a:pt x="121158" y="59207"/>
                  </a:cubicBezTo>
                  <a:cubicBezTo>
                    <a:pt x="127533" y="58293"/>
                    <a:pt x="134824" y="59207"/>
                    <a:pt x="142557" y="59665"/>
                  </a:cubicBezTo>
                  <a:cubicBezTo>
                    <a:pt x="150305" y="60122"/>
                    <a:pt x="158509" y="60122"/>
                    <a:pt x="168072" y="61481"/>
                  </a:cubicBezTo>
                  <a:cubicBezTo>
                    <a:pt x="177635" y="62852"/>
                    <a:pt x="188570" y="65583"/>
                    <a:pt x="194031" y="69228"/>
                  </a:cubicBezTo>
                  <a:cubicBezTo>
                    <a:pt x="199492" y="72873"/>
                    <a:pt x="199492" y="77432"/>
                    <a:pt x="200406" y="84265"/>
                  </a:cubicBezTo>
                  <a:cubicBezTo>
                    <a:pt x="201320" y="91084"/>
                    <a:pt x="203136" y="100203"/>
                    <a:pt x="205867" y="106578"/>
                  </a:cubicBezTo>
                  <a:cubicBezTo>
                    <a:pt x="208611" y="112954"/>
                    <a:pt x="212255" y="116599"/>
                    <a:pt x="217716" y="121158"/>
                  </a:cubicBezTo>
                  <a:cubicBezTo>
                    <a:pt x="223177" y="125705"/>
                    <a:pt x="230467" y="131178"/>
                    <a:pt x="234112" y="133909"/>
                  </a:cubicBezTo>
                  <a:cubicBezTo>
                    <a:pt x="237757" y="136639"/>
                    <a:pt x="237757" y="136639"/>
                    <a:pt x="237757" y="13663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7" name="Shape 2504">
              <a:extLst>
                <a:ext uri="{FF2B5EF4-FFF2-40B4-BE49-F238E27FC236}">
                  <a16:creationId xmlns:a16="http://schemas.microsoft.com/office/drawing/2014/main" id="{8ED90189-D1F5-409A-B7DC-32D957D69C40}"/>
                </a:ext>
              </a:extLst>
            </p:cNvPr>
            <p:cNvSpPr/>
            <p:nvPr/>
          </p:nvSpPr>
          <p:spPr>
            <a:xfrm>
              <a:off x="374396" y="142125"/>
              <a:ext cx="24600" cy="448196"/>
            </a:xfrm>
            <a:custGeom>
              <a:avLst/>
              <a:gdLst/>
              <a:ahLst/>
              <a:cxnLst/>
              <a:rect l="0" t="0" r="0" b="0"/>
              <a:pathLst>
                <a:path w="24600" h="448196">
                  <a:moveTo>
                    <a:pt x="0" y="0"/>
                  </a:moveTo>
                  <a:lnTo>
                    <a:pt x="24600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8" name="Shape 2505">
              <a:extLst>
                <a:ext uri="{FF2B5EF4-FFF2-40B4-BE49-F238E27FC236}">
                  <a16:creationId xmlns:a16="http://schemas.microsoft.com/office/drawing/2014/main" id="{CADAEB33-BE9E-484C-B77C-430C5B381D64}"/>
                </a:ext>
              </a:extLst>
            </p:cNvPr>
            <p:cNvSpPr/>
            <p:nvPr/>
          </p:nvSpPr>
          <p:spPr>
            <a:xfrm>
              <a:off x="388748" y="404482"/>
              <a:ext cx="375767" cy="0"/>
            </a:xfrm>
            <a:custGeom>
              <a:avLst/>
              <a:gdLst/>
              <a:ahLst/>
              <a:cxnLst/>
              <a:rect l="0" t="0" r="0" b="0"/>
              <a:pathLst>
                <a:path w="375767">
                  <a:moveTo>
                    <a:pt x="375767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9" name="Shape 2506">
              <a:extLst>
                <a:ext uri="{FF2B5EF4-FFF2-40B4-BE49-F238E27FC236}">
                  <a16:creationId xmlns:a16="http://schemas.microsoft.com/office/drawing/2014/main" id="{E22F1CF8-E9A8-4C95-AEC6-D2E0DFBDA064}"/>
                </a:ext>
              </a:extLst>
            </p:cNvPr>
            <p:cNvSpPr/>
            <p:nvPr/>
          </p:nvSpPr>
          <p:spPr>
            <a:xfrm>
              <a:off x="1152982" y="383019"/>
              <a:ext cx="436499" cy="0"/>
            </a:xfrm>
            <a:custGeom>
              <a:avLst/>
              <a:gdLst/>
              <a:ahLst/>
              <a:cxnLst/>
              <a:rect l="0" t="0" r="0" b="0"/>
              <a:pathLst>
                <a:path w="436499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0" name="Shape 2507">
              <a:extLst>
                <a:ext uri="{FF2B5EF4-FFF2-40B4-BE49-F238E27FC236}">
                  <a16:creationId xmlns:a16="http://schemas.microsoft.com/office/drawing/2014/main" id="{066E36A1-B957-48A9-AD0B-877EE6017CDD}"/>
                </a:ext>
              </a:extLst>
            </p:cNvPr>
            <p:cNvSpPr/>
            <p:nvPr/>
          </p:nvSpPr>
          <p:spPr>
            <a:xfrm>
              <a:off x="1466507" y="338188"/>
              <a:ext cx="179311" cy="89662"/>
            </a:xfrm>
            <a:custGeom>
              <a:avLst/>
              <a:gdLst/>
              <a:ahLst/>
              <a:cxnLst/>
              <a:rect l="0" t="0" r="0" b="0"/>
              <a:pathLst>
                <a:path w="179311" h="89662">
                  <a:moveTo>
                    <a:pt x="0" y="0"/>
                  </a:moveTo>
                  <a:lnTo>
                    <a:pt x="179311" y="44831"/>
                  </a:lnTo>
                  <a:lnTo>
                    <a:pt x="0" y="89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1" name="Shape 2508">
              <a:extLst>
                <a:ext uri="{FF2B5EF4-FFF2-40B4-BE49-F238E27FC236}">
                  <a16:creationId xmlns:a16="http://schemas.microsoft.com/office/drawing/2014/main" id="{DDA24E11-5DC1-45B5-8E8F-EA83B8F8333A}"/>
                </a:ext>
              </a:extLst>
            </p:cNvPr>
            <p:cNvSpPr/>
            <p:nvPr/>
          </p:nvSpPr>
          <p:spPr>
            <a:xfrm>
              <a:off x="1480173" y="355688"/>
              <a:ext cx="109309" cy="54661"/>
            </a:xfrm>
            <a:custGeom>
              <a:avLst/>
              <a:gdLst/>
              <a:ahLst/>
              <a:cxnLst/>
              <a:rect l="0" t="0" r="0" b="0"/>
              <a:pathLst>
                <a:path w="109309" h="54661">
                  <a:moveTo>
                    <a:pt x="0" y="0"/>
                  </a:moveTo>
                  <a:lnTo>
                    <a:pt x="109309" y="27331"/>
                  </a:lnTo>
                  <a:lnTo>
                    <a:pt x="0" y="546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2" name="Shape 2509">
              <a:extLst>
                <a:ext uri="{FF2B5EF4-FFF2-40B4-BE49-F238E27FC236}">
                  <a16:creationId xmlns:a16="http://schemas.microsoft.com/office/drawing/2014/main" id="{85AAF0ED-F6DD-4428-8359-B0EDE28043A2}"/>
                </a:ext>
              </a:extLst>
            </p:cNvPr>
            <p:cNvSpPr/>
            <p:nvPr/>
          </p:nvSpPr>
          <p:spPr>
            <a:xfrm>
              <a:off x="2789860" y="383020"/>
              <a:ext cx="436512" cy="0"/>
            </a:xfrm>
            <a:custGeom>
              <a:avLst/>
              <a:gdLst/>
              <a:ahLst/>
              <a:cxnLst/>
              <a:rect l="0" t="0" r="0" b="0"/>
              <a:pathLst>
                <a:path w="436512">
                  <a:moveTo>
                    <a:pt x="0" y="0"/>
                  </a:moveTo>
                  <a:lnTo>
                    <a:pt x="4365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3" name="Shape 2510">
              <a:extLst>
                <a:ext uri="{FF2B5EF4-FFF2-40B4-BE49-F238E27FC236}">
                  <a16:creationId xmlns:a16="http://schemas.microsoft.com/office/drawing/2014/main" id="{E5A4046C-0E3F-4A08-9120-F56D68618349}"/>
                </a:ext>
              </a:extLst>
            </p:cNvPr>
            <p:cNvSpPr/>
            <p:nvPr/>
          </p:nvSpPr>
          <p:spPr>
            <a:xfrm>
              <a:off x="3103385" y="338189"/>
              <a:ext cx="179324" cy="89662"/>
            </a:xfrm>
            <a:custGeom>
              <a:avLst/>
              <a:gdLst/>
              <a:ahLst/>
              <a:cxnLst/>
              <a:rect l="0" t="0" r="0" b="0"/>
              <a:pathLst>
                <a:path w="179324" h="89662">
                  <a:moveTo>
                    <a:pt x="0" y="0"/>
                  </a:moveTo>
                  <a:lnTo>
                    <a:pt x="179324" y="44831"/>
                  </a:lnTo>
                  <a:lnTo>
                    <a:pt x="0" y="89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4" name="Shape 2511">
              <a:extLst>
                <a:ext uri="{FF2B5EF4-FFF2-40B4-BE49-F238E27FC236}">
                  <a16:creationId xmlns:a16="http://schemas.microsoft.com/office/drawing/2014/main" id="{4EF4A8A9-2EAC-4EEB-BF89-7D6BA06B9A91}"/>
                </a:ext>
              </a:extLst>
            </p:cNvPr>
            <p:cNvSpPr/>
            <p:nvPr/>
          </p:nvSpPr>
          <p:spPr>
            <a:xfrm>
              <a:off x="3117051" y="355689"/>
              <a:ext cx="109321" cy="54661"/>
            </a:xfrm>
            <a:custGeom>
              <a:avLst/>
              <a:gdLst/>
              <a:ahLst/>
              <a:cxnLst/>
              <a:rect l="0" t="0" r="0" b="0"/>
              <a:pathLst>
                <a:path w="109321" h="54661">
                  <a:moveTo>
                    <a:pt x="0" y="0"/>
                  </a:moveTo>
                  <a:lnTo>
                    <a:pt x="109321" y="27331"/>
                  </a:lnTo>
                  <a:lnTo>
                    <a:pt x="0" y="546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5" name="Shape 2512">
              <a:extLst>
                <a:ext uri="{FF2B5EF4-FFF2-40B4-BE49-F238E27FC236}">
                  <a16:creationId xmlns:a16="http://schemas.microsoft.com/office/drawing/2014/main" id="{9796B090-E5A9-466C-8D4E-BFC0D66F02CF}"/>
                </a:ext>
              </a:extLst>
            </p:cNvPr>
            <p:cNvSpPr/>
            <p:nvPr/>
          </p:nvSpPr>
          <p:spPr>
            <a:xfrm>
              <a:off x="4426763" y="383020"/>
              <a:ext cx="436499" cy="0"/>
            </a:xfrm>
            <a:custGeom>
              <a:avLst/>
              <a:gdLst/>
              <a:ahLst/>
              <a:cxnLst/>
              <a:rect l="0" t="0" r="0" b="0"/>
              <a:pathLst>
                <a:path w="436499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6" name="Shape 2513">
              <a:extLst>
                <a:ext uri="{FF2B5EF4-FFF2-40B4-BE49-F238E27FC236}">
                  <a16:creationId xmlns:a16="http://schemas.microsoft.com/office/drawing/2014/main" id="{0242D135-8964-49F5-B57A-8D4DA8A580DD}"/>
                </a:ext>
              </a:extLst>
            </p:cNvPr>
            <p:cNvSpPr/>
            <p:nvPr/>
          </p:nvSpPr>
          <p:spPr>
            <a:xfrm>
              <a:off x="4740288" y="338189"/>
              <a:ext cx="179312" cy="89662"/>
            </a:xfrm>
            <a:custGeom>
              <a:avLst/>
              <a:gdLst/>
              <a:ahLst/>
              <a:cxnLst/>
              <a:rect l="0" t="0" r="0" b="0"/>
              <a:pathLst>
                <a:path w="179312" h="89662">
                  <a:moveTo>
                    <a:pt x="0" y="0"/>
                  </a:moveTo>
                  <a:lnTo>
                    <a:pt x="179312" y="44831"/>
                  </a:lnTo>
                  <a:lnTo>
                    <a:pt x="0" y="89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7" name="Shape 2514">
              <a:extLst>
                <a:ext uri="{FF2B5EF4-FFF2-40B4-BE49-F238E27FC236}">
                  <a16:creationId xmlns:a16="http://schemas.microsoft.com/office/drawing/2014/main" id="{29C3E2AA-3717-4E00-B086-24AD128E6C0D}"/>
                </a:ext>
              </a:extLst>
            </p:cNvPr>
            <p:cNvSpPr/>
            <p:nvPr/>
          </p:nvSpPr>
          <p:spPr>
            <a:xfrm>
              <a:off x="4753941" y="355690"/>
              <a:ext cx="109321" cy="54661"/>
            </a:xfrm>
            <a:custGeom>
              <a:avLst/>
              <a:gdLst/>
              <a:ahLst/>
              <a:cxnLst/>
              <a:rect l="0" t="0" r="0" b="0"/>
              <a:pathLst>
                <a:path w="109321" h="54661">
                  <a:moveTo>
                    <a:pt x="0" y="0"/>
                  </a:moveTo>
                  <a:lnTo>
                    <a:pt x="109321" y="27331"/>
                  </a:lnTo>
                  <a:lnTo>
                    <a:pt x="0" y="546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8" name="Shape 2515">
              <a:extLst>
                <a:ext uri="{FF2B5EF4-FFF2-40B4-BE49-F238E27FC236}">
                  <a16:creationId xmlns:a16="http://schemas.microsoft.com/office/drawing/2014/main" id="{9E9F533A-3652-4F66-8959-CBBD0B440094}"/>
                </a:ext>
              </a:extLst>
            </p:cNvPr>
            <p:cNvSpPr/>
            <p:nvPr/>
          </p:nvSpPr>
          <p:spPr>
            <a:xfrm>
              <a:off x="4910684" y="14"/>
              <a:ext cx="1090422" cy="782511"/>
            </a:xfrm>
            <a:custGeom>
              <a:avLst/>
              <a:gdLst/>
              <a:ahLst/>
              <a:cxnLst/>
              <a:rect l="0" t="0" r="0" b="0"/>
              <a:pathLst>
                <a:path w="1090422" h="782511">
                  <a:moveTo>
                    <a:pt x="491008" y="45098"/>
                  </a:moveTo>
                  <a:cubicBezTo>
                    <a:pt x="483718" y="48285"/>
                    <a:pt x="472784" y="50102"/>
                    <a:pt x="459118" y="53289"/>
                  </a:cubicBezTo>
                  <a:cubicBezTo>
                    <a:pt x="445453" y="56477"/>
                    <a:pt x="429058" y="61037"/>
                    <a:pt x="416764" y="73330"/>
                  </a:cubicBezTo>
                  <a:cubicBezTo>
                    <a:pt x="404470" y="85637"/>
                    <a:pt x="396266" y="105677"/>
                    <a:pt x="393993" y="117971"/>
                  </a:cubicBezTo>
                  <a:cubicBezTo>
                    <a:pt x="391707" y="130265"/>
                    <a:pt x="395351" y="134824"/>
                    <a:pt x="397181" y="137097"/>
                  </a:cubicBezTo>
                  <a:cubicBezTo>
                    <a:pt x="398996" y="139383"/>
                    <a:pt x="398996" y="139383"/>
                    <a:pt x="389891" y="139383"/>
                  </a:cubicBezTo>
                  <a:cubicBezTo>
                    <a:pt x="380785" y="139383"/>
                    <a:pt x="362560" y="139383"/>
                    <a:pt x="353455" y="139383"/>
                  </a:cubicBezTo>
                  <a:cubicBezTo>
                    <a:pt x="344336" y="139383"/>
                    <a:pt x="344336" y="139383"/>
                    <a:pt x="344336" y="135737"/>
                  </a:cubicBezTo>
                  <a:cubicBezTo>
                    <a:pt x="344336" y="132093"/>
                    <a:pt x="344336" y="124803"/>
                    <a:pt x="335687" y="118428"/>
                  </a:cubicBezTo>
                  <a:cubicBezTo>
                    <a:pt x="327038" y="112052"/>
                    <a:pt x="309729" y="106578"/>
                    <a:pt x="295606" y="102033"/>
                  </a:cubicBezTo>
                  <a:cubicBezTo>
                    <a:pt x="281483" y="97473"/>
                    <a:pt x="270548" y="93828"/>
                    <a:pt x="256884" y="98844"/>
                  </a:cubicBezTo>
                  <a:cubicBezTo>
                    <a:pt x="243218" y="103848"/>
                    <a:pt x="226822" y="117514"/>
                    <a:pt x="214528" y="133007"/>
                  </a:cubicBezTo>
                  <a:cubicBezTo>
                    <a:pt x="202235" y="148489"/>
                    <a:pt x="194031" y="165799"/>
                    <a:pt x="186284" y="180366"/>
                  </a:cubicBezTo>
                  <a:cubicBezTo>
                    <a:pt x="178550" y="194945"/>
                    <a:pt x="171260" y="206794"/>
                    <a:pt x="160325" y="217259"/>
                  </a:cubicBezTo>
                  <a:cubicBezTo>
                    <a:pt x="149391" y="227736"/>
                    <a:pt x="134823" y="236855"/>
                    <a:pt x="120244" y="247332"/>
                  </a:cubicBezTo>
                  <a:cubicBezTo>
                    <a:pt x="105664" y="257797"/>
                    <a:pt x="91097" y="269646"/>
                    <a:pt x="80620" y="277838"/>
                  </a:cubicBezTo>
                  <a:cubicBezTo>
                    <a:pt x="70142" y="286042"/>
                    <a:pt x="63767" y="290601"/>
                    <a:pt x="54661" y="297434"/>
                  </a:cubicBezTo>
                  <a:cubicBezTo>
                    <a:pt x="45543" y="304266"/>
                    <a:pt x="33706" y="313372"/>
                    <a:pt x="24143" y="323393"/>
                  </a:cubicBezTo>
                  <a:cubicBezTo>
                    <a:pt x="14567" y="333413"/>
                    <a:pt x="7290" y="344348"/>
                    <a:pt x="3645" y="356641"/>
                  </a:cubicBezTo>
                  <a:cubicBezTo>
                    <a:pt x="0" y="368935"/>
                    <a:pt x="0" y="382600"/>
                    <a:pt x="915" y="396723"/>
                  </a:cubicBezTo>
                  <a:cubicBezTo>
                    <a:pt x="1816" y="410845"/>
                    <a:pt x="3645" y="425425"/>
                    <a:pt x="8649" y="436347"/>
                  </a:cubicBezTo>
                  <a:cubicBezTo>
                    <a:pt x="13665" y="447281"/>
                    <a:pt x="21857" y="454571"/>
                    <a:pt x="29604" y="466407"/>
                  </a:cubicBezTo>
                  <a:cubicBezTo>
                    <a:pt x="37351" y="478256"/>
                    <a:pt x="44641" y="494652"/>
                    <a:pt x="52375" y="507403"/>
                  </a:cubicBezTo>
                  <a:cubicBezTo>
                    <a:pt x="60122" y="520154"/>
                    <a:pt x="68314" y="529272"/>
                    <a:pt x="76518" y="541566"/>
                  </a:cubicBezTo>
                  <a:cubicBezTo>
                    <a:pt x="84722" y="553860"/>
                    <a:pt x="92913" y="569354"/>
                    <a:pt x="100203" y="584378"/>
                  </a:cubicBezTo>
                  <a:cubicBezTo>
                    <a:pt x="107493" y="599415"/>
                    <a:pt x="113868" y="613994"/>
                    <a:pt x="118872" y="624916"/>
                  </a:cubicBezTo>
                  <a:cubicBezTo>
                    <a:pt x="123889" y="635851"/>
                    <a:pt x="127533" y="643141"/>
                    <a:pt x="126619" y="650887"/>
                  </a:cubicBezTo>
                  <a:cubicBezTo>
                    <a:pt x="125705" y="658622"/>
                    <a:pt x="120244" y="666826"/>
                    <a:pt x="115684" y="672287"/>
                  </a:cubicBezTo>
                  <a:cubicBezTo>
                    <a:pt x="111138" y="677761"/>
                    <a:pt x="107493" y="680491"/>
                    <a:pt x="106578" y="683222"/>
                  </a:cubicBezTo>
                  <a:cubicBezTo>
                    <a:pt x="105664" y="685952"/>
                    <a:pt x="107493" y="688683"/>
                    <a:pt x="114326" y="691413"/>
                  </a:cubicBezTo>
                  <a:cubicBezTo>
                    <a:pt x="121158" y="694156"/>
                    <a:pt x="132995" y="696887"/>
                    <a:pt x="145301" y="696430"/>
                  </a:cubicBezTo>
                  <a:cubicBezTo>
                    <a:pt x="157595" y="695973"/>
                    <a:pt x="170345" y="692328"/>
                    <a:pt x="179007" y="689140"/>
                  </a:cubicBezTo>
                  <a:cubicBezTo>
                    <a:pt x="187655" y="685953"/>
                    <a:pt x="192215" y="683222"/>
                    <a:pt x="203137" y="676847"/>
                  </a:cubicBezTo>
                  <a:cubicBezTo>
                    <a:pt x="214071" y="670472"/>
                    <a:pt x="231382" y="660451"/>
                    <a:pt x="244590" y="654520"/>
                  </a:cubicBezTo>
                  <a:cubicBezTo>
                    <a:pt x="257797" y="648602"/>
                    <a:pt x="266903" y="646786"/>
                    <a:pt x="276022" y="645415"/>
                  </a:cubicBezTo>
                  <a:cubicBezTo>
                    <a:pt x="285128" y="644055"/>
                    <a:pt x="294234" y="643141"/>
                    <a:pt x="303352" y="639953"/>
                  </a:cubicBezTo>
                  <a:cubicBezTo>
                    <a:pt x="312459" y="636766"/>
                    <a:pt x="321564" y="631292"/>
                    <a:pt x="333413" y="624460"/>
                  </a:cubicBezTo>
                  <a:cubicBezTo>
                    <a:pt x="345250" y="617627"/>
                    <a:pt x="359830" y="609435"/>
                    <a:pt x="375311" y="601231"/>
                  </a:cubicBezTo>
                  <a:cubicBezTo>
                    <a:pt x="390804" y="593040"/>
                    <a:pt x="407200" y="584835"/>
                    <a:pt x="419037" y="578003"/>
                  </a:cubicBezTo>
                  <a:cubicBezTo>
                    <a:pt x="430886" y="571170"/>
                    <a:pt x="438175" y="565709"/>
                    <a:pt x="451829" y="562522"/>
                  </a:cubicBezTo>
                  <a:cubicBezTo>
                    <a:pt x="465493" y="559334"/>
                    <a:pt x="485534" y="558419"/>
                    <a:pt x="501942" y="557962"/>
                  </a:cubicBezTo>
                  <a:cubicBezTo>
                    <a:pt x="518338" y="557505"/>
                    <a:pt x="531089" y="557505"/>
                    <a:pt x="545211" y="560693"/>
                  </a:cubicBezTo>
                  <a:cubicBezTo>
                    <a:pt x="559321" y="563880"/>
                    <a:pt x="574815" y="570268"/>
                    <a:pt x="588480" y="579374"/>
                  </a:cubicBezTo>
                  <a:cubicBezTo>
                    <a:pt x="602145" y="588480"/>
                    <a:pt x="613982" y="600329"/>
                    <a:pt x="623545" y="613995"/>
                  </a:cubicBezTo>
                  <a:cubicBezTo>
                    <a:pt x="633121" y="627647"/>
                    <a:pt x="640398" y="643141"/>
                    <a:pt x="645414" y="653161"/>
                  </a:cubicBezTo>
                  <a:cubicBezTo>
                    <a:pt x="650418" y="663182"/>
                    <a:pt x="653161" y="667741"/>
                    <a:pt x="654520" y="670014"/>
                  </a:cubicBezTo>
                  <a:cubicBezTo>
                    <a:pt x="655891" y="672288"/>
                    <a:pt x="655891" y="672288"/>
                    <a:pt x="658165" y="668643"/>
                  </a:cubicBezTo>
                  <a:cubicBezTo>
                    <a:pt x="660438" y="664998"/>
                    <a:pt x="664998" y="657721"/>
                    <a:pt x="670459" y="648602"/>
                  </a:cubicBezTo>
                  <a:cubicBezTo>
                    <a:pt x="675932" y="639496"/>
                    <a:pt x="682308" y="628562"/>
                    <a:pt x="685952" y="622186"/>
                  </a:cubicBezTo>
                  <a:cubicBezTo>
                    <a:pt x="689597" y="615811"/>
                    <a:pt x="690499" y="613995"/>
                    <a:pt x="691413" y="613537"/>
                  </a:cubicBezTo>
                  <a:cubicBezTo>
                    <a:pt x="692328" y="613080"/>
                    <a:pt x="693243" y="613995"/>
                    <a:pt x="695059" y="618084"/>
                  </a:cubicBezTo>
                  <a:cubicBezTo>
                    <a:pt x="696887" y="622186"/>
                    <a:pt x="699618" y="629476"/>
                    <a:pt x="701434" y="637667"/>
                  </a:cubicBezTo>
                  <a:cubicBezTo>
                    <a:pt x="703263" y="645871"/>
                    <a:pt x="704164" y="654977"/>
                    <a:pt x="707352" y="665455"/>
                  </a:cubicBezTo>
                  <a:cubicBezTo>
                    <a:pt x="710552" y="675932"/>
                    <a:pt x="716013" y="687781"/>
                    <a:pt x="721474" y="699618"/>
                  </a:cubicBezTo>
                  <a:cubicBezTo>
                    <a:pt x="726948" y="711467"/>
                    <a:pt x="732409" y="723303"/>
                    <a:pt x="739699" y="731952"/>
                  </a:cubicBezTo>
                  <a:cubicBezTo>
                    <a:pt x="746989" y="740614"/>
                    <a:pt x="756095" y="746075"/>
                    <a:pt x="767487" y="751993"/>
                  </a:cubicBezTo>
                  <a:cubicBezTo>
                    <a:pt x="778866" y="757924"/>
                    <a:pt x="792531" y="764299"/>
                    <a:pt x="802094" y="768846"/>
                  </a:cubicBezTo>
                  <a:cubicBezTo>
                    <a:pt x="811657" y="773405"/>
                    <a:pt x="817130" y="776136"/>
                    <a:pt x="824878" y="774776"/>
                  </a:cubicBezTo>
                  <a:cubicBezTo>
                    <a:pt x="832612" y="773405"/>
                    <a:pt x="842633" y="767944"/>
                    <a:pt x="852653" y="768846"/>
                  </a:cubicBezTo>
                  <a:cubicBezTo>
                    <a:pt x="862673" y="769760"/>
                    <a:pt x="872693" y="777050"/>
                    <a:pt x="883171" y="779780"/>
                  </a:cubicBezTo>
                  <a:cubicBezTo>
                    <a:pt x="893648" y="782511"/>
                    <a:pt x="904583" y="780695"/>
                    <a:pt x="915962" y="777050"/>
                  </a:cubicBezTo>
                  <a:cubicBezTo>
                    <a:pt x="927354" y="773405"/>
                    <a:pt x="939204" y="767944"/>
                    <a:pt x="951040" y="765213"/>
                  </a:cubicBezTo>
                  <a:cubicBezTo>
                    <a:pt x="962876" y="762470"/>
                    <a:pt x="974725" y="762470"/>
                    <a:pt x="982472" y="762026"/>
                  </a:cubicBezTo>
                  <a:cubicBezTo>
                    <a:pt x="990207" y="761569"/>
                    <a:pt x="993851" y="760655"/>
                    <a:pt x="997496" y="755193"/>
                  </a:cubicBezTo>
                  <a:cubicBezTo>
                    <a:pt x="1001141" y="749720"/>
                    <a:pt x="1004786" y="739699"/>
                    <a:pt x="1008888" y="728765"/>
                  </a:cubicBezTo>
                  <a:cubicBezTo>
                    <a:pt x="1012991" y="717843"/>
                    <a:pt x="1017537" y="705994"/>
                    <a:pt x="1023011" y="692786"/>
                  </a:cubicBezTo>
                  <a:cubicBezTo>
                    <a:pt x="1028472" y="679578"/>
                    <a:pt x="1034847" y="664998"/>
                    <a:pt x="1042594" y="648145"/>
                  </a:cubicBezTo>
                  <a:cubicBezTo>
                    <a:pt x="1050329" y="631292"/>
                    <a:pt x="1059447" y="612166"/>
                    <a:pt x="1066737" y="597142"/>
                  </a:cubicBezTo>
                  <a:cubicBezTo>
                    <a:pt x="1074014" y="582105"/>
                    <a:pt x="1079487" y="571171"/>
                    <a:pt x="1083589" y="554318"/>
                  </a:cubicBezTo>
                  <a:cubicBezTo>
                    <a:pt x="1087679" y="537465"/>
                    <a:pt x="1090422" y="514693"/>
                    <a:pt x="1090422" y="494196"/>
                  </a:cubicBezTo>
                  <a:cubicBezTo>
                    <a:pt x="1090422" y="473698"/>
                    <a:pt x="1087679" y="455486"/>
                    <a:pt x="1083589" y="439992"/>
                  </a:cubicBezTo>
                  <a:cubicBezTo>
                    <a:pt x="1079487" y="424511"/>
                    <a:pt x="1074014" y="411760"/>
                    <a:pt x="1068553" y="400826"/>
                  </a:cubicBezTo>
                  <a:cubicBezTo>
                    <a:pt x="1063092" y="389891"/>
                    <a:pt x="1057618" y="380785"/>
                    <a:pt x="1050329" y="372123"/>
                  </a:cubicBezTo>
                  <a:cubicBezTo>
                    <a:pt x="1043051" y="363475"/>
                    <a:pt x="1033933" y="355271"/>
                    <a:pt x="1018909" y="343891"/>
                  </a:cubicBezTo>
                  <a:cubicBezTo>
                    <a:pt x="1003872" y="332499"/>
                    <a:pt x="982930" y="317933"/>
                    <a:pt x="968807" y="303810"/>
                  </a:cubicBezTo>
                  <a:cubicBezTo>
                    <a:pt x="954685" y="289687"/>
                    <a:pt x="947395" y="276022"/>
                    <a:pt x="938746" y="260541"/>
                  </a:cubicBezTo>
                  <a:cubicBezTo>
                    <a:pt x="930085" y="245047"/>
                    <a:pt x="920064" y="227736"/>
                    <a:pt x="913689" y="209525"/>
                  </a:cubicBezTo>
                  <a:cubicBezTo>
                    <a:pt x="907314" y="191300"/>
                    <a:pt x="904583" y="172174"/>
                    <a:pt x="901396" y="153493"/>
                  </a:cubicBezTo>
                  <a:cubicBezTo>
                    <a:pt x="898208" y="134824"/>
                    <a:pt x="894563" y="116599"/>
                    <a:pt x="886816" y="111138"/>
                  </a:cubicBezTo>
                  <a:cubicBezTo>
                    <a:pt x="879069" y="105677"/>
                    <a:pt x="867233" y="112954"/>
                    <a:pt x="859029" y="101575"/>
                  </a:cubicBezTo>
                  <a:cubicBezTo>
                    <a:pt x="850837" y="90183"/>
                    <a:pt x="846277" y="60122"/>
                    <a:pt x="842175" y="38265"/>
                  </a:cubicBezTo>
                  <a:cubicBezTo>
                    <a:pt x="838086" y="16396"/>
                    <a:pt x="834442" y="2730"/>
                    <a:pt x="831698" y="1372"/>
                  </a:cubicBezTo>
                  <a:cubicBezTo>
                    <a:pt x="828968" y="0"/>
                    <a:pt x="827151" y="10935"/>
                    <a:pt x="824879" y="18682"/>
                  </a:cubicBezTo>
                  <a:cubicBezTo>
                    <a:pt x="822592" y="26417"/>
                    <a:pt x="819862" y="30976"/>
                    <a:pt x="816674" y="40081"/>
                  </a:cubicBezTo>
                  <a:cubicBezTo>
                    <a:pt x="813486" y="49187"/>
                    <a:pt x="809841" y="62853"/>
                    <a:pt x="806196" y="75616"/>
                  </a:cubicBezTo>
                  <a:cubicBezTo>
                    <a:pt x="802551" y="88367"/>
                    <a:pt x="798907" y="100203"/>
                    <a:pt x="794805" y="116599"/>
                  </a:cubicBezTo>
                  <a:cubicBezTo>
                    <a:pt x="790715" y="133007"/>
                    <a:pt x="786156" y="153950"/>
                    <a:pt x="783425" y="166713"/>
                  </a:cubicBezTo>
                  <a:cubicBezTo>
                    <a:pt x="780695" y="179464"/>
                    <a:pt x="779781" y="184010"/>
                    <a:pt x="776593" y="189942"/>
                  </a:cubicBezTo>
                  <a:cubicBezTo>
                    <a:pt x="773405" y="195860"/>
                    <a:pt x="767931" y="203150"/>
                    <a:pt x="762470" y="208611"/>
                  </a:cubicBezTo>
                  <a:cubicBezTo>
                    <a:pt x="757009" y="214071"/>
                    <a:pt x="751536" y="217717"/>
                    <a:pt x="745618" y="218631"/>
                  </a:cubicBezTo>
                  <a:cubicBezTo>
                    <a:pt x="739699" y="219545"/>
                    <a:pt x="733324" y="217717"/>
                    <a:pt x="725577" y="214529"/>
                  </a:cubicBezTo>
                  <a:cubicBezTo>
                    <a:pt x="717829" y="211341"/>
                    <a:pt x="708724" y="206794"/>
                    <a:pt x="685496" y="193129"/>
                  </a:cubicBezTo>
                  <a:cubicBezTo>
                    <a:pt x="662267" y="179464"/>
                    <a:pt x="624917" y="156680"/>
                    <a:pt x="606248" y="145301"/>
                  </a:cubicBezTo>
                  <a:cubicBezTo>
                    <a:pt x="587566" y="133909"/>
                    <a:pt x="587566" y="133909"/>
                    <a:pt x="594398" y="128448"/>
                  </a:cubicBezTo>
                  <a:cubicBezTo>
                    <a:pt x="601231" y="122987"/>
                    <a:pt x="614896" y="112052"/>
                    <a:pt x="623100" y="103391"/>
                  </a:cubicBezTo>
                  <a:cubicBezTo>
                    <a:pt x="631292" y="94742"/>
                    <a:pt x="634022" y="88367"/>
                    <a:pt x="639496" y="82448"/>
                  </a:cubicBezTo>
                  <a:cubicBezTo>
                    <a:pt x="644957" y="76518"/>
                    <a:pt x="653161" y="71057"/>
                    <a:pt x="658165" y="65596"/>
                  </a:cubicBezTo>
                  <a:cubicBezTo>
                    <a:pt x="663182" y="60122"/>
                    <a:pt x="664998" y="54661"/>
                    <a:pt x="663627" y="52388"/>
                  </a:cubicBezTo>
                  <a:cubicBezTo>
                    <a:pt x="662267" y="50102"/>
                    <a:pt x="657708" y="51016"/>
                    <a:pt x="643141" y="51931"/>
                  </a:cubicBezTo>
                  <a:cubicBezTo>
                    <a:pt x="628561" y="52832"/>
                    <a:pt x="603962" y="53747"/>
                    <a:pt x="584378" y="51474"/>
                  </a:cubicBezTo>
                  <a:cubicBezTo>
                    <a:pt x="564795" y="49187"/>
                    <a:pt x="550215" y="43726"/>
                    <a:pt x="537922" y="40081"/>
                  </a:cubicBezTo>
                  <a:cubicBezTo>
                    <a:pt x="525616" y="36437"/>
                    <a:pt x="515595" y="34621"/>
                    <a:pt x="508776" y="35979"/>
                  </a:cubicBezTo>
                  <a:cubicBezTo>
                    <a:pt x="501943" y="37351"/>
                    <a:pt x="498298" y="41910"/>
                    <a:pt x="491008" y="4509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9" name="Shape 2516">
              <a:extLst>
                <a:ext uri="{FF2B5EF4-FFF2-40B4-BE49-F238E27FC236}">
                  <a16:creationId xmlns:a16="http://schemas.microsoft.com/office/drawing/2014/main" id="{7A15C77B-C26E-425F-B022-55D4E42AA734}"/>
                </a:ext>
              </a:extLst>
            </p:cNvPr>
            <p:cNvSpPr/>
            <p:nvPr/>
          </p:nvSpPr>
          <p:spPr>
            <a:xfrm>
              <a:off x="5729174" y="829896"/>
              <a:ext cx="93828" cy="81534"/>
            </a:xfrm>
            <a:custGeom>
              <a:avLst/>
              <a:gdLst/>
              <a:ahLst/>
              <a:cxnLst/>
              <a:rect l="0" t="0" r="0" b="0"/>
              <a:pathLst>
                <a:path w="93828" h="81534">
                  <a:moveTo>
                    <a:pt x="3187" y="229"/>
                  </a:moveTo>
                  <a:cubicBezTo>
                    <a:pt x="0" y="457"/>
                    <a:pt x="0" y="4102"/>
                    <a:pt x="1143" y="12535"/>
                  </a:cubicBezTo>
                  <a:cubicBezTo>
                    <a:pt x="2286" y="20955"/>
                    <a:pt x="4559" y="34163"/>
                    <a:pt x="7518" y="43040"/>
                  </a:cubicBezTo>
                  <a:cubicBezTo>
                    <a:pt x="10477" y="51930"/>
                    <a:pt x="14122" y="56477"/>
                    <a:pt x="17767" y="60808"/>
                  </a:cubicBezTo>
                  <a:cubicBezTo>
                    <a:pt x="21412" y="65138"/>
                    <a:pt x="25057" y="69240"/>
                    <a:pt x="28702" y="72657"/>
                  </a:cubicBezTo>
                  <a:cubicBezTo>
                    <a:pt x="32347" y="76073"/>
                    <a:pt x="35992" y="78803"/>
                    <a:pt x="39408" y="80162"/>
                  </a:cubicBezTo>
                  <a:cubicBezTo>
                    <a:pt x="42824" y="81534"/>
                    <a:pt x="46012" y="81534"/>
                    <a:pt x="50101" y="80162"/>
                  </a:cubicBezTo>
                  <a:cubicBezTo>
                    <a:pt x="54203" y="78803"/>
                    <a:pt x="59220" y="76073"/>
                    <a:pt x="63093" y="73787"/>
                  </a:cubicBezTo>
                  <a:cubicBezTo>
                    <a:pt x="66954" y="71513"/>
                    <a:pt x="69697" y="69697"/>
                    <a:pt x="72656" y="69697"/>
                  </a:cubicBezTo>
                  <a:cubicBezTo>
                    <a:pt x="75616" y="69697"/>
                    <a:pt x="78803" y="71513"/>
                    <a:pt x="80848" y="70142"/>
                  </a:cubicBezTo>
                  <a:cubicBezTo>
                    <a:pt x="82905" y="68783"/>
                    <a:pt x="83807" y="64224"/>
                    <a:pt x="84493" y="59893"/>
                  </a:cubicBezTo>
                  <a:cubicBezTo>
                    <a:pt x="85179" y="55575"/>
                    <a:pt x="85636" y="51473"/>
                    <a:pt x="87007" y="45326"/>
                  </a:cubicBezTo>
                  <a:cubicBezTo>
                    <a:pt x="88367" y="39179"/>
                    <a:pt x="90639" y="30975"/>
                    <a:pt x="91783" y="23914"/>
                  </a:cubicBezTo>
                  <a:cubicBezTo>
                    <a:pt x="92925" y="16853"/>
                    <a:pt x="92925" y="10935"/>
                    <a:pt x="93154" y="8204"/>
                  </a:cubicBezTo>
                  <a:cubicBezTo>
                    <a:pt x="93383" y="5473"/>
                    <a:pt x="93828" y="5931"/>
                    <a:pt x="91097" y="5931"/>
                  </a:cubicBezTo>
                  <a:cubicBezTo>
                    <a:pt x="88367" y="5931"/>
                    <a:pt x="82448" y="5473"/>
                    <a:pt x="78346" y="6147"/>
                  </a:cubicBezTo>
                  <a:cubicBezTo>
                    <a:pt x="74244" y="6833"/>
                    <a:pt x="71971" y="8661"/>
                    <a:pt x="68783" y="9792"/>
                  </a:cubicBezTo>
                  <a:cubicBezTo>
                    <a:pt x="65595" y="10935"/>
                    <a:pt x="61493" y="11392"/>
                    <a:pt x="56261" y="12078"/>
                  </a:cubicBezTo>
                  <a:cubicBezTo>
                    <a:pt x="51015" y="12763"/>
                    <a:pt x="44641" y="13665"/>
                    <a:pt x="38265" y="12763"/>
                  </a:cubicBezTo>
                  <a:cubicBezTo>
                    <a:pt x="31890" y="11849"/>
                    <a:pt x="25514" y="9118"/>
                    <a:pt x="19138" y="6147"/>
                  </a:cubicBezTo>
                  <a:cubicBezTo>
                    <a:pt x="12764" y="3188"/>
                    <a:pt x="6375" y="0"/>
                    <a:pt x="3187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0" name="Shape 2517">
              <a:extLst>
                <a:ext uri="{FF2B5EF4-FFF2-40B4-BE49-F238E27FC236}">
                  <a16:creationId xmlns:a16="http://schemas.microsoft.com/office/drawing/2014/main" id="{B08546AC-259A-455A-A257-C14E72119E9E}"/>
                </a:ext>
              </a:extLst>
            </p:cNvPr>
            <p:cNvSpPr/>
            <p:nvPr/>
          </p:nvSpPr>
          <p:spPr>
            <a:xfrm>
              <a:off x="5660860" y="404484"/>
              <a:ext cx="14339" cy="336829"/>
            </a:xfrm>
            <a:custGeom>
              <a:avLst/>
              <a:gdLst/>
              <a:ahLst/>
              <a:cxnLst/>
              <a:rect l="0" t="0" r="0" b="0"/>
              <a:pathLst>
                <a:path w="14339" h="336829">
                  <a:moveTo>
                    <a:pt x="0" y="336829"/>
                  </a:moveTo>
                  <a:lnTo>
                    <a:pt x="1433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1" name="Shape 2518">
              <a:extLst>
                <a:ext uri="{FF2B5EF4-FFF2-40B4-BE49-F238E27FC236}">
                  <a16:creationId xmlns:a16="http://schemas.microsoft.com/office/drawing/2014/main" id="{46C3D9D3-B8D8-497D-A87B-AE2C37507EEC}"/>
                </a:ext>
              </a:extLst>
            </p:cNvPr>
            <p:cNvSpPr/>
            <p:nvPr/>
          </p:nvSpPr>
          <p:spPr>
            <a:xfrm>
              <a:off x="4938332" y="137165"/>
              <a:ext cx="334645" cy="519719"/>
            </a:xfrm>
            <a:custGeom>
              <a:avLst/>
              <a:gdLst/>
              <a:ahLst/>
              <a:cxnLst/>
              <a:rect l="0" t="0" r="0" b="0"/>
              <a:pathLst>
                <a:path w="334645" h="519719">
                  <a:moveTo>
                    <a:pt x="255593" y="568"/>
                  </a:moveTo>
                  <a:cubicBezTo>
                    <a:pt x="260538" y="0"/>
                    <a:pt x="265538" y="454"/>
                    <a:pt x="270993" y="2270"/>
                  </a:cubicBezTo>
                  <a:cubicBezTo>
                    <a:pt x="281903" y="5915"/>
                    <a:pt x="294641" y="15008"/>
                    <a:pt x="303276" y="25016"/>
                  </a:cubicBezTo>
                  <a:cubicBezTo>
                    <a:pt x="311913" y="35011"/>
                    <a:pt x="316459" y="45920"/>
                    <a:pt x="319190" y="62290"/>
                  </a:cubicBezTo>
                  <a:cubicBezTo>
                    <a:pt x="321920" y="78661"/>
                    <a:pt x="322834" y="100492"/>
                    <a:pt x="324650" y="119136"/>
                  </a:cubicBezTo>
                  <a:cubicBezTo>
                    <a:pt x="326467" y="137779"/>
                    <a:pt x="329197" y="153235"/>
                    <a:pt x="329655" y="173238"/>
                  </a:cubicBezTo>
                  <a:cubicBezTo>
                    <a:pt x="330098" y="193240"/>
                    <a:pt x="328283" y="217802"/>
                    <a:pt x="328740" y="240535"/>
                  </a:cubicBezTo>
                  <a:cubicBezTo>
                    <a:pt x="329197" y="263268"/>
                    <a:pt x="331927" y="284185"/>
                    <a:pt x="333286" y="303730"/>
                  </a:cubicBezTo>
                  <a:cubicBezTo>
                    <a:pt x="334645" y="323288"/>
                    <a:pt x="334645" y="341474"/>
                    <a:pt x="334645" y="356486"/>
                  </a:cubicBezTo>
                  <a:cubicBezTo>
                    <a:pt x="334645" y="371485"/>
                    <a:pt x="334645" y="383308"/>
                    <a:pt x="334200" y="394218"/>
                  </a:cubicBezTo>
                  <a:cubicBezTo>
                    <a:pt x="333744" y="405127"/>
                    <a:pt x="332830" y="415135"/>
                    <a:pt x="322834" y="427873"/>
                  </a:cubicBezTo>
                  <a:cubicBezTo>
                    <a:pt x="312826" y="440598"/>
                    <a:pt x="293726" y="456054"/>
                    <a:pt x="270993" y="468792"/>
                  </a:cubicBezTo>
                  <a:cubicBezTo>
                    <a:pt x="248260" y="481517"/>
                    <a:pt x="221881" y="491525"/>
                    <a:pt x="196875" y="501075"/>
                  </a:cubicBezTo>
                  <a:cubicBezTo>
                    <a:pt x="171869" y="510626"/>
                    <a:pt x="148222" y="519719"/>
                    <a:pt x="135496" y="516531"/>
                  </a:cubicBezTo>
                  <a:cubicBezTo>
                    <a:pt x="122771" y="513343"/>
                    <a:pt x="120942" y="497887"/>
                    <a:pt x="116396" y="480615"/>
                  </a:cubicBezTo>
                  <a:cubicBezTo>
                    <a:pt x="111849" y="463330"/>
                    <a:pt x="104572" y="444230"/>
                    <a:pt x="94577" y="422411"/>
                  </a:cubicBezTo>
                  <a:cubicBezTo>
                    <a:pt x="84570" y="400580"/>
                    <a:pt x="71844" y="376031"/>
                    <a:pt x="59563" y="357387"/>
                  </a:cubicBezTo>
                  <a:cubicBezTo>
                    <a:pt x="47282" y="338744"/>
                    <a:pt x="35458" y="326018"/>
                    <a:pt x="25006" y="310105"/>
                  </a:cubicBezTo>
                  <a:cubicBezTo>
                    <a:pt x="14554" y="294192"/>
                    <a:pt x="5449" y="275091"/>
                    <a:pt x="2730" y="258264"/>
                  </a:cubicBezTo>
                  <a:cubicBezTo>
                    <a:pt x="0" y="241449"/>
                    <a:pt x="3632" y="226895"/>
                    <a:pt x="12268" y="214157"/>
                  </a:cubicBezTo>
                  <a:cubicBezTo>
                    <a:pt x="20917" y="201431"/>
                    <a:pt x="34557" y="190522"/>
                    <a:pt x="49556" y="180057"/>
                  </a:cubicBezTo>
                  <a:cubicBezTo>
                    <a:pt x="64567" y="169605"/>
                    <a:pt x="80937" y="159597"/>
                    <a:pt x="96393" y="148231"/>
                  </a:cubicBezTo>
                  <a:cubicBezTo>
                    <a:pt x="111849" y="136864"/>
                    <a:pt x="126403" y="124126"/>
                    <a:pt x="139129" y="110944"/>
                  </a:cubicBezTo>
                  <a:cubicBezTo>
                    <a:pt x="151867" y="97761"/>
                    <a:pt x="162777" y="84122"/>
                    <a:pt x="173686" y="69567"/>
                  </a:cubicBezTo>
                  <a:cubicBezTo>
                    <a:pt x="184608" y="55013"/>
                    <a:pt x="195517" y="39557"/>
                    <a:pt x="206884" y="28191"/>
                  </a:cubicBezTo>
                  <a:cubicBezTo>
                    <a:pt x="218251" y="16824"/>
                    <a:pt x="230073" y="9547"/>
                    <a:pt x="240525" y="5001"/>
                  </a:cubicBezTo>
                  <a:cubicBezTo>
                    <a:pt x="245757" y="2727"/>
                    <a:pt x="250647" y="1137"/>
                    <a:pt x="255593" y="56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2" name="Shape 2519">
              <a:extLst>
                <a:ext uri="{FF2B5EF4-FFF2-40B4-BE49-F238E27FC236}">
                  <a16:creationId xmlns:a16="http://schemas.microsoft.com/office/drawing/2014/main" id="{999FCDBD-3F31-4C4F-A97C-B72603C9AF74}"/>
                </a:ext>
              </a:extLst>
            </p:cNvPr>
            <p:cNvSpPr/>
            <p:nvPr/>
          </p:nvSpPr>
          <p:spPr>
            <a:xfrm>
              <a:off x="5609451" y="103179"/>
              <a:ext cx="359207" cy="369098"/>
            </a:xfrm>
            <a:custGeom>
              <a:avLst/>
              <a:gdLst/>
              <a:ahLst/>
              <a:cxnLst/>
              <a:rect l="0" t="0" r="0" b="0"/>
              <a:pathLst>
                <a:path w="359207" h="369098">
                  <a:moveTo>
                    <a:pt x="130275" y="56"/>
                  </a:moveTo>
                  <a:cubicBezTo>
                    <a:pt x="130956" y="111"/>
                    <a:pt x="131864" y="2156"/>
                    <a:pt x="133680" y="6245"/>
                  </a:cubicBezTo>
                  <a:cubicBezTo>
                    <a:pt x="137325" y="14437"/>
                    <a:pt x="144602" y="30807"/>
                    <a:pt x="152781" y="48080"/>
                  </a:cubicBezTo>
                  <a:cubicBezTo>
                    <a:pt x="160960" y="65364"/>
                    <a:pt x="170053" y="83550"/>
                    <a:pt x="177788" y="99463"/>
                  </a:cubicBezTo>
                  <a:cubicBezTo>
                    <a:pt x="185522" y="115376"/>
                    <a:pt x="191884" y="129016"/>
                    <a:pt x="199161" y="144472"/>
                  </a:cubicBezTo>
                  <a:cubicBezTo>
                    <a:pt x="206439" y="159941"/>
                    <a:pt x="214617" y="177213"/>
                    <a:pt x="225984" y="191767"/>
                  </a:cubicBezTo>
                  <a:cubicBezTo>
                    <a:pt x="237351" y="206321"/>
                    <a:pt x="251905" y="218132"/>
                    <a:pt x="265087" y="229499"/>
                  </a:cubicBezTo>
                  <a:cubicBezTo>
                    <a:pt x="278270" y="240878"/>
                    <a:pt x="290094" y="251788"/>
                    <a:pt x="300558" y="261338"/>
                  </a:cubicBezTo>
                  <a:cubicBezTo>
                    <a:pt x="311010" y="270876"/>
                    <a:pt x="320104" y="279067"/>
                    <a:pt x="328752" y="289075"/>
                  </a:cubicBezTo>
                  <a:cubicBezTo>
                    <a:pt x="337389" y="299070"/>
                    <a:pt x="345567" y="310893"/>
                    <a:pt x="351028" y="323174"/>
                  </a:cubicBezTo>
                  <a:cubicBezTo>
                    <a:pt x="356488" y="335442"/>
                    <a:pt x="359207" y="348181"/>
                    <a:pt x="357391" y="355915"/>
                  </a:cubicBezTo>
                  <a:cubicBezTo>
                    <a:pt x="355574" y="363636"/>
                    <a:pt x="349211" y="366367"/>
                    <a:pt x="337845" y="367726"/>
                  </a:cubicBezTo>
                  <a:cubicBezTo>
                    <a:pt x="326479" y="369098"/>
                    <a:pt x="310108" y="369098"/>
                    <a:pt x="294195" y="368640"/>
                  </a:cubicBezTo>
                  <a:cubicBezTo>
                    <a:pt x="278270" y="368183"/>
                    <a:pt x="262813" y="367281"/>
                    <a:pt x="245986" y="365909"/>
                  </a:cubicBezTo>
                  <a:cubicBezTo>
                    <a:pt x="229171" y="364550"/>
                    <a:pt x="210985" y="362734"/>
                    <a:pt x="193700" y="361820"/>
                  </a:cubicBezTo>
                  <a:cubicBezTo>
                    <a:pt x="176428" y="360906"/>
                    <a:pt x="160058" y="360906"/>
                    <a:pt x="143230" y="358632"/>
                  </a:cubicBezTo>
                  <a:cubicBezTo>
                    <a:pt x="126403" y="356359"/>
                    <a:pt x="109131" y="351812"/>
                    <a:pt x="101397" y="344091"/>
                  </a:cubicBezTo>
                  <a:cubicBezTo>
                    <a:pt x="93675" y="336357"/>
                    <a:pt x="95491" y="325447"/>
                    <a:pt x="93675" y="315440"/>
                  </a:cubicBezTo>
                  <a:cubicBezTo>
                    <a:pt x="91846" y="305432"/>
                    <a:pt x="86398" y="296339"/>
                    <a:pt x="78663" y="290433"/>
                  </a:cubicBezTo>
                  <a:cubicBezTo>
                    <a:pt x="70942" y="284528"/>
                    <a:pt x="60934" y="281797"/>
                    <a:pt x="49568" y="279981"/>
                  </a:cubicBezTo>
                  <a:cubicBezTo>
                    <a:pt x="38202" y="278152"/>
                    <a:pt x="25464" y="277251"/>
                    <a:pt x="16828" y="273148"/>
                  </a:cubicBezTo>
                  <a:cubicBezTo>
                    <a:pt x="8192" y="269059"/>
                    <a:pt x="3645" y="261782"/>
                    <a:pt x="1829" y="251787"/>
                  </a:cubicBezTo>
                  <a:cubicBezTo>
                    <a:pt x="0" y="241779"/>
                    <a:pt x="915" y="229054"/>
                    <a:pt x="1372" y="214500"/>
                  </a:cubicBezTo>
                  <a:cubicBezTo>
                    <a:pt x="1829" y="199946"/>
                    <a:pt x="1829" y="183575"/>
                    <a:pt x="1829" y="168577"/>
                  </a:cubicBezTo>
                  <a:cubicBezTo>
                    <a:pt x="1829" y="153565"/>
                    <a:pt x="1829" y="139926"/>
                    <a:pt x="7734" y="135836"/>
                  </a:cubicBezTo>
                  <a:cubicBezTo>
                    <a:pt x="13639" y="131747"/>
                    <a:pt x="25464" y="137208"/>
                    <a:pt x="38202" y="139481"/>
                  </a:cubicBezTo>
                  <a:cubicBezTo>
                    <a:pt x="50927" y="141755"/>
                    <a:pt x="64567" y="140840"/>
                    <a:pt x="76391" y="133105"/>
                  </a:cubicBezTo>
                  <a:cubicBezTo>
                    <a:pt x="88214" y="125384"/>
                    <a:pt x="98222" y="110830"/>
                    <a:pt x="105042" y="94917"/>
                  </a:cubicBezTo>
                  <a:cubicBezTo>
                    <a:pt x="111861" y="79004"/>
                    <a:pt x="115494" y="61719"/>
                    <a:pt x="119138" y="45348"/>
                  </a:cubicBezTo>
                  <a:cubicBezTo>
                    <a:pt x="122771" y="28991"/>
                    <a:pt x="126403" y="13522"/>
                    <a:pt x="128232" y="5801"/>
                  </a:cubicBezTo>
                  <a:cubicBezTo>
                    <a:pt x="129139" y="1934"/>
                    <a:pt x="129594" y="0"/>
                    <a:pt x="130275" y="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3" name="Shape 2520">
              <a:extLst>
                <a:ext uri="{FF2B5EF4-FFF2-40B4-BE49-F238E27FC236}">
                  <a16:creationId xmlns:a16="http://schemas.microsoft.com/office/drawing/2014/main" id="{2014F655-0E2E-49DA-8851-83B4270111E1}"/>
                </a:ext>
              </a:extLst>
            </p:cNvPr>
            <p:cNvSpPr/>
            <p:nvPr/>
          </p:nvSpPr>
          <p:spPr>
            <a:xfrm>
              <a:off x="5585702" y="188584"/>
              <a:ext cx="2730" cy="215900"/>
            </a:xfrm>
            <a:custGeom>
              <a:avLst/>
              <a:gdLst/>
              <a:ahLst/>
              <a:cxnLst/>
              <a:rect l="0" t="0" r="0" b="0"/>
              <a:pathLst>
                <a:path w="2730" h="215900">
                  <a:moveTo>
                    <a:pt x="0" y="215900"/>
                  </a:moveTo>
                  <a:lnTo>
                    <a:pt x="273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4" name="Shape 2521">
              <a:extLst>
                <a:ext uri="{FF2B5EF4-FFF2-40B4-BE49-F238E27FC236}">
                  <a16:creationId xmlns:a16="http://schemas.microsoft.com/office/drawing/2014/main" id="{3A79F112-5B7D-4154-A22B-8F89356B120C}"/>
                </a:ext>
              </a:extLst>
            </p:cNvPr>
            <p:cNvSpPr/>
            <p:nvPr/>
          </p:nvSpPr>
          <p:spPr>
            <a:xfrm>
              <a:off x="5673154" y="475540"/>
              <a:ext cx="327952" cy="23686"/>
            </a:xfrm>
            <a:custGeom>
              <a:avLst/>
              <a:gdLst/>
              <a:ahLst/>
              <a:cxnLst/>
              <a:rect l="0" t="0" r="0" b="0"/>
              <a:pathLst>
                <a:path w="327952" h="23686">
                  <a:moveTo>
                    <a:pt x="0" y="0"/>
                  </a:moveTo>
                  <a:cubicBezTo>
                    <a:pt x="0" y="0"/>
                    <a:pt x="0" y="0"/>
                    <a:pt x="37350" y="3188"/>
                  </a:cubicBezTo>
                  <a:cubicBezTo>
                    <a:pt x="74701" y="6376"/>
                    <a:pt x="149403" y="12751"/>
                    <a:pt x="189026" y="16396"/>
                  </a:cubicBezTo>
                  <a:cubicBezTo>
                    <a:pt x="228650" y="20041"/>
                    <a:pt x="233210" y="20943"/>
                    <a:pt x="239128" y="19584"/>
                  </a:cubicBezTo>
                  <a:cubicBezTo>
                    <a:pt x="245046" y="18212"/>
                    <a:pt x="252337" y="14567"/>
                    <a:pt x="259626" y="12751"/>
                  </a:cubicBezTo>
                  <a:cubicBezTo>
                    <a:pt x="266916" y="10922"/>
                    <a:pt x="274206" y="10922"/>
                    <a:pt x="281038" y="13666"/>
                  </a:cubicBezTo>
                  <a:cubicBezTo>
                    <a:pt x="287858" y="16396"/>
                    <a:pt x="294246" y="21857"/>
                    <a:pt x="299250" y="22771"/>
                  </a:cubicBezTo>
                  <a:cubicBezTo>
                    <a:pt x="304267" y="23686"/>
                    <a:pt x="307911" y="20041"/>
                    <a:pt x="312458" y="18212"/>
                  </a:cubicBezTo>
                  <a:cubicBezTo>
                    <a:pt x="317017" y="16396"/>
                    <a:pt x="322478" y="16396"/>
                    <a:pt x="325209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5" name="Shape 2522">
              <a:extLst>
                <a:ext uri="{FF2B5EF4-FFF2-40B4-BE49-F238E27FC236}">
                  <a16:creationId xmlns:a16="http://schemas.microsoft.com/office/drawing/2014/main" id="{263A873F-C590-444B-92BF-F7FDB704B5CB}"/>
                </a:ext>
              </a:extLst>
            </p:cNvPr>
            <p:cNvSpPr/>
            <p:nvPr/>
          </p:nvSpPr>
          <p:spPr>
            <a:xfrm>
              <a:off x="5667693" y="620384"/>
              <a:ext cx="237757" cy="136640"/>
            </a:xfrm>
            <a:custGeom>
              <a:avLst/>
              <a:gdLst/>
              <a:ahLst/>
              <a:cxnLst/>
              <a:rect l="0" t="0" r="0" b="0"/>
              <a:pathLst>
                <a:path w="237757" h="136640">
                  <a:moveTo>
                    <a:pt x="0" y="0"/>
                  </a:moveTo>
                  <a:cubicBezTo>
                    <a:pt x="0" y="0"/>
                    <a:pt x="0" y="0"/>
                    <a:pt x="1816" y="1359"/>
                  </a:cubicBezTo>
                  <a:cubicBezTo>
                    <a:pt x="3645" y="2730"/>
                    <a:pt x="7289" y="5461"/>
                    <a:pt x="11379" y="6375"/>
                  </a:cubicBezTo>
                  <a:cubicBezTo>
                    <a:pt x="15481" y="7277"/>
                    <a:pt x="20041" y="6375"/>
                    <a:pt x="23228" y="8192"/>
                  </a:cubicBezTo>
                  <a:cubicBezTo>
                    <a:pt x="26416" y="10020"/>
                    <a:pt x="28232" y="14567"/>
                    <a:pt x="31420" y="15939"/>
                  </a:cubicBezTo>
                  <a:cubicBezTo>
                    <a:pt x="34607" y="17297"/>
                    <a:pt x="39167" y="15481"/>
                    <a:pt x="43726" y="15939"/>
                  </a:cubicBezTo>
                  <a:cubicBezTo>
                    <a:pt x="48272" y="16396"/>
                    <a:pt x="52832" y="19126"/>
                    <a:pt x="56019" y="23685"/>
                  </a:cubicBezTo>
                  <a:cubicBezTo>
                    <a:pt x="59207" y="28232"/>
                    <a:pt x="61036" y="34608"/>
                    <a:pt x="66040" y="39624"/>
                  </a:cubicBezTo>
                  <a:cubicBezTo>
                    <a:pt x="71056" y="44628"/>
                    <a:pt x="79248" y="48273"/>
                    <a:pt x="86081" y="52375"/>
                  </a:cubicBezTo>
                  <a:cubicBezTo>
                    <a:pt x="92913" y="56477"/>
                    <a:pt x="98374" y="61023"/>
                    <a:pt x="103848" y="61938"/>
                  </a:cubicBezTo>
                  <a:cubicBezTo>
                    <a:pt x="109309" y="62852"/>
                    <a:pt x="114782" y="60122"/>
                    <a:pt x="121158" y="59207"/>
                  </a:cubicBezTo>
                  <a:cubicBezTo>
                    <a:pt x="127533" y="58293"/>
                    <a:pt x="134823" y="59207"/>
                    <a:pt x="142557" y="59665"/>
                  </a:cubicBezTo>
                  <a:cubicBezTo>
                    <a:pt x="150304" y="60122"/>
                    <a:pt x="158509" y="60122"/>
                    <a:pt x="168071" y="61481"/>
                  </a:cubicBezTo>
                  <a:cubicBezTo>
                    <a:pt x="177635" y="62852"/>
                    <a:pt x="188569" y="65583"/>
                    <a:pt x="194031" y="69228"/>
                  </a:cubicBezTo>
                  <a:cubicBezTo>
                    <a:pt x="199491" y="72873"/>
                    <a:pt x="199491" y="77432"/>
                    <a:pt x="200406" y="84265"/>
                  </a:cubicBezTo>
                  <a:cubicBezTo>
                    <a:pt x="201320" y="91084"/>
                    <a:pt x="203136" y="100203"/>
                    <a:pt x="205867" y="106578"/>
                  </a:cubicBezTo>
                  <a:cubicBezTo>
                    <a:pt x="208610" y="112954"/>
                    <a:pt x="212254" y="116599"/>
                    <a:pt x="217716" y="121158"/>
                  </a:cubicBezTo>
                  <a:cubicBezTo>
                    <a:pt x="223177" y="125705"/>
                    <a:pt x="230467" y="131178"/>
                    <a:pt x="234111" y="133909"/>
                  </a:cubicBezTo>
                  <a:cubicBezTo>
                    <a:pt x="237757" y="136640"/>
                    <a:pt x="237757" y="136640"/>
                    <a:pt x="237757" y="13664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6" name="Shape 2523">
              <a:extLst>
                <a:ext uri="{FF2B5EF4-FFF2-40B4-BE49-F238E27FC236}">
                  <a16:creationId xmlns:a16="http://schemas.microsoft.com/office/drawing/2014/main" id="{DC7878A8-5520-42D0-9215-D81BDA4E77E6}"/>
                </a:ext>
              </a:extLst>
            </p:cNvPr>
            <p:cNvSpPr/>
            <p:nvPr/>
          </p:nvSpPr>
          <p:spPr>
            <a:xfrm>
              <a:off x="5285080" y="142127"/>
              <a:ext cx="24600" cy="448196"/>
            </a:xfrm>
            <a:custGeom>
              <a:avLst/>
              <a:gdLst/>
              <a:ahLst/>
              <a:cxnLst/>
              <a:rect l="0" t="0" r="0" b="0"/>
              <a:pathLst>
                <a:path w="24600" h="448196">
                  <a:moveTo>
                    <a:pt x="0" y="0"/>
                  </a:moveTo>
                  <a:lnTo>
                    <a:pt x="24600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7" name="Shape 2524">
              <a:extLst>
                <a:ext uri="{FF2B5EF4-FFF2-40B4-BE49-F238E27FC236}">
                  <a16:creationId xmlns:a16="http://schemas.microsoft.com/office/drawing/2014/main" id="{D4AB6A80-2FB9-4209-A55A-1E4F5767408D}"/>
                </a:ext>
              </a:extLst>
            </p:cNvPr>
            <p:cNvSpPr/>
            <p:nvPr/>
          </p:nvSpPr>
          <p:spPr>
            <a:xfrm>
              <a:off x="5299431" y="404484"/>
              <a:ext cx="375768" cy="0"/>
            </a:xfrm>
            <a:custGeom>
              <a:avLst/>
              <a:gdLst/>
              <a:ahLst/>
              <a:cxnLst/>
              <a:rect l="0" t="0" r="0" b="0"/>
              <a:pathLst>
                <a:path w="375768">
                  <a:moveTo>
                    <a:pt x="3757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8" name="Shape 2525">
              <a:extLst>
                <a:ext uri="{FF2B5EF4-FFF2-40B4-BE49-F238E27FC236}">
                  <a16:creationId xmlns:a16="http://schemas.microsoft.com/office/drawing/2014/main" id="{259022FE-BEA2-40F6-946D-1F9AA57481B5}"/>
                </a:ext>
              </a:extLst>
            </p:cNvPr>
            <p:cNvSpPr/>
            <p:nvPr/>
          </p:nvSpPr>
          <p:spPr>
            <a:xfrm>
              <a:off x="5669470" y="639750"/>
              <a:ext cx="200064" cy="124436"/>
            </a:xfrm>
            <a:custGeom>
              <a:avLst/>
              <a:gdLst/>
              <a:ahLst/>
              <a:cxnLst/>
              <a:rect l="0" t="0" r="0" b="0"/>
              <a:pathLst>
                <a:path w="200064" h="124436">
                  <a:moveTo>
                    <a:pt x="11595" y="462"/>
                  </a:moveTo>
                  <a:cubicBezTo>
                    <a:pt x="19587" y="1849"/>
                    <a:pt x="32627" y="9181"/>
                    <a:pt x="45924" y="18048"/>
                  </a:cubicBezTo>
                  <a:cubicBezTo>
                    <a:pt x="63666" y="29859"/>
                    <a:pt x="81852" y="44413"/>
                    <a:pt x="102769" y="50776"/>
                  </a:cubicBezTo>
                  <a:cubicBezTo>
                    <a:pt x="123685" y="57152"/>
                    <a:pt x="147320" y="55322"/>
                    <a:pt x="160960" y="58510"/>
                  </a:cubicBezTo>
                  <a:cubicBezTo>
                    <a:pt x="174600" y="61698"/>
                    <a:pt x="178245" y="69877"/>
                    <a:pt x="184607" y="78513"/>
                  </a:cubicBezTo>
                  <a:cubicBezTo>
                    <a:pt x="190971" y="87162"/>
                    <a:pt x="200064" y="96255"/>
                    <a:pt x="193244" y="104434"/>
                  </a:cubicBezTo>
                  <a:cubicBezTo>
                    <a:pt x="186424" y="112625"/>
                    <a:pt x="163691" y="119889"/>
                    <a:pt x="142317" y="122163"/>
                  </a:cubicBezTo>
                  <a:cubicBezTo>
                    <a:pt x="120955" y="124436"/>
                    <a:pt x="100940" y="121718"/>
                    <a:pt x="84125" y="119445"/>
                  </a:cubicBezTo>
                  <a:cubicBezTo>
                    <a:pt x="67297" y="117172"/>
                    <a:pt x="53658" y="115343"/>
                    <a:pt x="40018" y="112625"/>
                  </a:cubicBezTo>
                  <a:cubicBezTo>
                    <a:pt x="26378" y="109894"/>
                    <a:pt x="12739" y="106250"/>
                    <a:pt x="8192" y="93982"/>
                  </a:cubicBezTo>
                  <a:cubicBezTo>
                    <a:pt x="3646" y="81701"/>
                    <a:pt x="8192" y="60784"/>
                    <a:pt x="7277" y="41683"/>
                  </a:cubicBezTo>
                  <a:cubicBezTo>
                    <a:pt x="6363" y="22595"/>
                    <a:pt x="0" y="5310"/>
                    <a:pt x="5462" y="1221"/>
                  </a:cubicBezTo>
                  <a:cubicBezTo>
                    <a:pt x="6827" y="198"/>
                    <a:pt x="8930" y="0"/>
                    <a:pt x="11595" y="46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9" name="Shape 2526">
              <a:extLst>
                <a:ext uri="{FF2B5EF4-FFF2-40B4-BE49-F238E27FC236}">
                  <a16:creationId xmlns:a16="http://schemas.microsoft.com/office/drawing/2014/main" id="{C9ADB9E3-E020-4972-BC1C-FFF87EE7DF7A}"/>
                </a:ext>
              </a:extLst>
            </p:cNvPr>
            <p:cNvSpPr/>
            <p:nvPr/>
          </p:nvSpPr>
          <p:spPr>
            <a:xfrm>
              <a:off x="3273781" y="13"/>
              <a:ext cx="1090422" cy="782511"/>
            </a:xfrm>
            <a:custGeom>
              <a:avLst/>
              <a:gdLst/>
              <a:ahLst/>
              <a:cxnLst/>
              <a:rect l="0" t="0" r="0" b="0"/>
              <a:pathLst>
                <a:path w="1090422" h="782511">
                  <a:moveTo>
                    <a:pt x="491008" y="45098"/>
                  </a:moveTo>
                  <a:cubicBezTo>
                    <a:pt x="483718" y="48285"/>
                    <a:pt x="472796" y="50102"/>
                    <a:pt x="459131" y="53289"/>
                  </a:cubicBezTo>
                  <a:cubicBezTo>
                    <a:pt x="445466" y="56477"/>
                    <a:pt x="429070" y="61037"/>
                    <a:pt x="416764" y="73330"/>
                  </a:cubicBezTo>
                  <a:cubicBezTo>
                    <a:pt x="404470" y="85637"/>
                    <a:pt x="396266" y="105677"/>
                    <a:pt x="393993" y="117971"/>
                  </a:cubicBezTo>
                  <a:cubicBezTo>
                    <a:pt x="391720" y="130265"/>
                    <a:pt x="395364" y="134824"/>
                    <a:pt x="397181" y="137097"/>
                  </a:cubicBezTo>
                  <a:cubicBezTo>
                    <a:pt x="398997" y="139383"/>
                    <a:pt x="398997" y="139383"/>
                    <a:pt x="389891" y="139383"/>
                  </a:cubicBezTo>
                  <a:cubicBezTo>
                    <a:pt x="380785" y="139383"/>
                    <a:pt x="362560" y="139383"/>
                    <a:pt x="353454" y="139383"/>
                  </a:cubicBezTo>
                  <a:cubicBezTo>
                    <a:pt x="344348" y="139383"/>
                    <a:pt x="344348" y="139383"/>
                    <a:pt x="344348" y="135737"/>
                  </a:cubicBezTo>
                  <a:cubicBezTo>
                    <a:pt x="344348" y="132093"/>
                    <a:pt x="344348" y="124803"/>
                    <a:pt x="335687" y="118428"/>
                  </a:cubicBezTo>
                  <a:cubicBezTo>
                    <a:pt x="327039" y="112052"/>
                    <a:pt x="309728" y="106578"/>
                    <a:pt x="295606" y="102033"/>
                  </a:cubicBezTo>
                  <a:cubicBezTo>
                    <a:pt x="281484" y="97473"/>
                    <a:pt x="270561" y="93828"/>
                    <a:pt x="256896" y="98844"/>
                  </a:cubicBezTo>
                  <a:cubicBezTo>
                    <a:pt x="243231" y="103848"/>
                    <a:pt x="226835" y="117513"/>
                    <a:pt x="214529" y="133007"/>
                  </a:cubicBezTo>
                  <a:cubicBezTo>
                    <a:pt x="202236" y="148488"/>
                    <a:pt x="194032" y="165799"/>
                    <a:pt x="186297" y="180365"/>
                  </a:cubicBezTo>
                  <a:cubicBezTo>
                    <a:pt x="178550" y="194945"/>
                    <a:pt x="171260" y="206794"/>
                    <a:pt x="160325" y="217259"/>
                  </a:cubicBezTo>
                  <a:cubicBezTo>
                    <a:pt x="149403" y="227736"/>
                    <a:pt x="134824" y="236855"/>
                    <a:pt x="120244" y="247332"/>
                  </a:cubicBezTo>
                  <a:cubicBezTo>
                    <a:pt x="105677" y="257797"/>
                    <a:pt x="91097" y="269646"/>
                    <a:pt x="80620" y="277838"/>
                  </a:cubicBezTo>
                  <a:cubicBezTo>
                    <a:pt x="70142" y="286042"/>
                    <a:pt x="63767" y="290601"/>
                    <a:pt x="54661" y="297434"/>
                  </a:cubicBezTo>
                  <a:cubicBezTo>
                    <a:pt x="45555" y="304266"/>
                    <a:pt x="33706" y="313372"/>
                    <a:pt x="24143" y="323393"/>
                  </a:cubicBezTo>
                  <a:cubicBezTo>
                    <a:pt x="14580" y="333413"/>
                    <a:pt x="7290" y="344348"/>
                    <a:pt x="3645" y="356641"/>
                  </a:cubicBezTo>
                  <a:cubicBezTo>
                    <a:pt x="0" y="368935"/>
                    <a:pt x="0" y="382600"/>
                    <a:pt x="915" y="396723"/>
                  </a:cubicBezTo>
                  <a:cubicBezTo>
                    <a:pt x="1829" y="410845"/>
                    <a:pt x="3645" y="425425"/>
                    <a:pt x="8662" y="436347"/>
                  </a:cubicBezTo>
                  <a:cubicBezTo>
                    <a:pt x="13666" y="447281"/>
                    <a:pt x="21870" y="454571"/>
                    <a:pt x="29604" y="466407"/>
                  </a:cubicBezTo>
                  <a:cubicBezTo>
                    <a:pt x="37351" y="478256"/>
                    <a:pt x="44641" y="494652"/>
                    <a:pt x="52388" y="507403"/>
                  </a:cubicBezTo>
                  <a:cubicBezTo>
                    <a:pt x="60122" y="520154"/>
                    <a:pt x="68326" y="529272"/>
                    <a:pt x="76518" y="541566"/>
                  </a:cubicBezTo>
                  <a:cubicBezTo>
                    <a:pt x="84722" y="553860"/>
                    <a:pt x="92914" y="569354"/>
                    <a:pt x="100204" y="584378"/>
                  </a:cubicBezTo>
                  <a:cubicBezTo>
                    <a:pt x="107493" y="599415"/>
                    <a:pt x="113869" y="613994"/>
                    <a:pt x="118885" y="624916"/>
                  </a:cubicBezTo>
                  <a:cubicBezTo>
                    <a:pt x="123889" y="635851"/>
                    <a:pt x="127533" y="643141"/>
                    <a:pt x="126619" y="650887"/>
                  </a:cubicBezTo>
                  <a:cubicBezTo>
                    <a:pt x="125718" y="658622"/>
                    <a:pt x="120244" y="666826"/>
                    <a:pt x="115697" y="672287"/>
                  </a:cubicBezTo>
                  <a:cubicBezTo>
                    <a:pt x="111138" y="677761"/>
                    <a:pt x="107493" y="680491"/>
                    <a:pt x="106578" y="683222"/>
                  </a:cubicBezTo>
                  <a:cubicBezTo>
                    <a:pt x="105677" y="685952"/>
                    <a:pt x="107493" y="688683"/>
                    <a:pt x="114326" y="691413"/>
                  </a:cubicBezTo>
                  <a:cubicBezTo>
                    <a:pt x="121159" y="694156"/>
                    <a:pt x="133007" y="696887"/>
                    <a:pt x="145301" y="696430"/>
                  </a:cubicBezTo>
                  <a:cubicBezTo>
                    <a:pt x="157595" y="695973"/>
                    <a:pt x="170346" y="692328"/>
                    <a:pt x="179007" y="689140"/>
                  </a:cubicBezTo>
                  <a:cubicBezTo>
                    <a:pt x="187656" y="685952"/>
                    <a:pt x="192215" y="683222"/>
                    <a:pt x="203150" y="676847"/>
                  </a:cubicBezTo>
                  <a:cubicBezTo>
                    <a:pt x="214071" y="670471"/>
                    <a:pt x="231382" y="660451"/>
                    <a:pt x="244590" y="654520"/>
                  </a:cubicBezTo>
                  <a:cubicBezTo>
                    <a:pt x="257798" y="648602"/>
                    <a:pt x="266916" y="646786"/>
                    <a:pt x="276022" y="645415"/>
                  </a:cubicBezTo>
                  <a:cubicBezTo>
                    <a:pt x="285128" y="644055"/>
                    <a:pt x="294247" y="643141"/>
                    <a:pt x="303352" y="639953"/>
                  </a:cubicBezTo>
                  <a:cubicBezTo>
                    <a:pt x="312458" y="636766"/>
                    <a:pt x="321577" y="631292"/>
                    <a:pt x="333414" y="624460"/>
                  </a:cubicBezTo>
                  <a:cubicBezTo>
                    <a:pt x="345250" y="617627"/>
                    <a:pt x="359829" y="609435"/>
                    <a:pt x="375324" y="601231"/>
                  </a:cubicBezTo>
                  <a:cubicBezTo>
                    <a:pt x="390805" y="593040"/>
                    <a:pt x="407200" y="584835"/>
                    <a:pt x="419050" y="578003"/>
                  </a:cubicBezTo>
                  <a:cubicBezTo>
                    <a:pt x="430886" y="571170"/>
                    <a:pt x="438176" y="565709"/>
                    <a:pt x="451841" y="562522"/>
                  </a:cubicBezTo>
                  <a:cubicBezTo>
                    <a:pt x="465506" y="559334"/>
                    <a:pt x="485547" y="558419"/>
                    <a:pt x="501943" y="557962"/>
                  </a:cubicBezTo>
                  <a:cubicBezTo>
                    <a:pt x="518338" y="557505"/>
                    <a:pt x="531089" y="557505"/>
                    <a:pt x="545211" y="560693"/>
                  </a:cubicBezTo>
                  <a:cubicBezTo>
                    <a:pt x="559334" y="563880"/>
                    <a:pt x="574815" y="570268"/>
                    <a:pt x="588480" y="579374"/>
                  </a:cubicBezTo>
                  <a:cubicBezTo>
                    <a:pt x="602145" y="588480"/>
                    <a:pt x="613995" y="600329"/>
                    <a:pt x="623558" y="613995"/>
                  </a:cubicBezTo>
                  <a:cubicBezTo>
                    <a:pt x="633121" y="627647"/>
                    <a:pt x="640411" y="643141"/>
                    <a:pt x="645415" y="653161"/>
                  </a:cubicBezTo>
                  <a:cubicBezTo>
                    <a:pt x="650431" y="663182"/>
                    <a:pt x="653161" y="667741"/>
                    <a:pt x="654520" y="670014"/>
                  </a:cubicBezTo>
                  <a:cubicBezTo>
                    <a:pt x="655892" y="672288"/>
                    <a:pt x="655892" y="672288"/>
                    <a:pt x="658165" y="668643"/>
                  </a:cubicBezTo>
                  <a:cubicBezTo>
                    <a:pt x="660451" y="664998"/>
                    <a:pt x="664998" y="657721"/>
                    <a:pt x="670472" y="648602"/>
                  </a:cubicBezTo>
                  <a:cubicBezTo>
                    <a:pt x="675932" y="639496"/>
                    <a:pt x="682308" y="628562"/>
                    <a:pt x="685953" y="622186"/>
                  </a:cubicBezTo>
                  <a:cubicBezTo>
                    <a:pt x="689598" y="615811"/>
                    <a:pt x="690512" y="613995"/>
                    <a:pt x="691426" y="613537"/>
                  </a:cubicBezTo>
                  <a:cubicBezTo>
                    <a:pt x="692328" y="613080"/>
                    <a:pt x="693243" y="613995"/>
                    <a:pt x="695058" y="618084"/>
                  </a:cubicBezTo>
                  <a:cubicBezTo>
                    <a:pt x="696888" y="622186"/>
                    <a:pt x="699618" y="629476"/>
                    <a:pt x="701447" y="637667"/>
                  </a:cubicBezTo>
                  <a:cubicBezTo>
                    <a:pt x="703263" y="645871"/>
                    <a:pt x="704177" y="654977"/>
                    <a:pt x="707365" y="665455"/>
                  </a:cubicBezTo>
                  <a:cubicBezTo>
                    <a:pt x="710553" y="675932"/>
                    <a:pt x="716014" y="687781"/>
                    <a:pt x="721487" y="699618"/>
                  </a:cubicBezTo>
                  <a:cubicBezTo>
                    <a:pt x="726948" y="711467"/>
                    <a:pt x="732410" y="723303"/>
                    <a:pt x="739699" y="731952"/>
                  </a:cubicBezTo>
                  <a:cubicBezTo>
                    <a:pt x="746989" y="740614"/>
                    <a:pt x="756095" y="746075"/>
                    <a:pt x="767487" y="751993"/>
                  </a:cubicBezTo>
                  <a:cubicBezTo>
                    <a:pt x="778878" y="757924"/>
                    <a:pt x="792531" y="764299"/>
                    <a:pt x="802107" y="768846"/>
                  </a:cubicBezTo>
                  <a:cubicBezTo>
                    <a:pt x="811670" y="773405"/>
                    <a:pt x="817131" y="776136"/>
                    <a:pt x="824878" y="774776"/>
                  </a:cubicBezTo>
                  <a:cubicBezTo>
                    <a:pt x="832625" y="773405"/>
                    <a:pt x="842645" y="767944"/>
                    <a:pt x="852666" y="768846"/>
                  </a:cubicBezTo>
                  <a:cubicBezTo>
                    <a:pt x="862686" y="769760"/>
                    <a:pt x="872706" y="777050"/>
                    <a:pt x="883184" y="779780"/>
                  </a:cubicBezTo>
                  <a:cubicBezTo>
                    <a:pt x="893649" y="782511"/>
                    <a:pt x="904584" y="780695"/>
                    <a:pt x="915975" y="777050"/>
                  </a:cubicBezTo>
                  <a:cubicBezTo>
                    <a:pt x="927354" y="773405"/>
                    <a:pt x="939204" y="767944"/>
                    <a:pt x="951040" y="765213"/>
                  </a:cubicBezTo>
                  <a:cubicBezTo>
                    <a:pt x="962889" y="762470"/>
                    <a:pt x="974725" y="762470"/>
                    <a:pt x="982472" y="762026"/>
                  </a:cubicBezTo>
                  <a:cubicBezTo>
                    <a:pt x="990219" y="761569"/>
                    <a:pt x="993864" y="760654"/>
                    <a:pt x="997509" y="755193"/>
                  </a:cubicBezTo>
                  <a:cubicBezTo>
                    <a:pt x="1001141" y="749719"/>
                    <a:pt x="1004786" y="739699"/>
                    <a:pt x="1008888" y="728764"/>
                  </a:cubicBezTo>
                  <a:cubicBezTo>
                    <a:pt x="1012991" y="717843"/>
                    <a:pt x="1017550" y="705993"/>
                    <a:pt x="1023011" y="692785"/>
                  </a:cubicBezTo>
                  <a:cubicBezTo>
                    <a:pt x="1028472" y="679578"/>
                    <a:pt x="1034847" y="664998"/>
                    <a:pt x="1042594" y="648145"/>
                  </a:cubicBezTo>
                  <a:cubicBezTo>
                    <a:pt x="1050341" y="631292"/>
                    <a:pt x="1059447" y="612166"/>
                    <a:pt x="1066737" y="597142"/>
                  </a:cubicBezTo>
                  <a:cubicBezTo>
                    <a:pt x="1074027" y="582105"/>
                    <a:pt x="1079488" y="571171"/>
                    <a:pt x="1083590" y="554318"/>
                  </a:cubicBezTo>
                  <a:cubicBezTo>
                    <a:pt x="1087692" y="537465"/>
                    <a:pt x="1090422" y="514693"/>
                    <a:pt x="1090422" y="494196"/>
                  </a:cubicBezTo>
                  <a:cubicBezTo>
                    <a:pt x="1090422" y="473698"/>
                    <a:pt x="1087692" y="455486"/>
                    <a:pt x="1083590" y="439992"/>
                  </a:cubicBezTo>
                  <a:cubicBezTo>
                    <a:pt x="1079488" y="424511"/>
                    <a:pt x="1074027" y="411760"/>
                    <a:pt x="1068553" y="400826"/>
                  </a:cubicBezTo>
                  <a:cubicBezTo>
                    <a:pt x="1063092" y="389891"/>
                    <a:pt x="1057631" y="380785"/>
                    <a:pt x="1050341" y="372123"/>
                  </a:cubicBezTo>
                  <a:cubicBezTo>
                    <a:pt x="1043051" y="363475"/>
                    <a:pt x="1033945" y="355271"/>
                    <a:pt x="1018908" y="343891"/>
                  </a:cubicBezTo>
                  <a:cubicBezTo>
                    <a:pt x="1003884" y="332499"/>
                    <a:pt x="982930" y="317932"/>
                    <a:pt x="968807" y="303810"/>
                  </a:cubicBezTo>
                  <a:cubicBezTo>
                    <a:pt x="954685" y="289687"/>
                    <a:pt x="947395" y="276022"/>
                    <a:pt x="938746" y="260541"/>
                  </a:cubicBezTo>
                  <a:cubicBezTo>
                    <a:pt x="930098" y="245047"/>
                    <a:pt x="920077" y="227736"/>
                    <a:pt x="913690" y="209525"/>
                  </a:cubicBezTo>
                  <a:cubicBezTo>
                    <a:pt x="907314" y="191300"/>
                    <a:pt x="904584" y="172174"/>
                    <a:pt x="901396" y="153493"/>
                  </a:cubicBezTo>
                  <a:cubicBezTo>
                    <a:pt x="898208" y="134824"/>
                    <a:pt x="894563" y="116599"/>
                    <a:pt x="886816" y="111138"/>
                  </a:cubicBezTo>
                  <a:cubicBezTo>
                    <a:pt x="879082" y="105677"/>
                    <a:pt x="867233" y="112954"/>
                    <a:pt x="859041" y="101575"/>
                  </a:cubicBezTo>
                  <a:cubicBezTo>
                    <a:pt x="850837" y="90183"/>
                    <a:pt x="846278" y="60122"/>
                    <a:pt x="842189" y="38265"/>
                  </a:cubicBezTo>
                  <a:cubicBezTo>
                    <a:pt x="838086" y="16396"/>
                    <a:pt x="834441" y="2730"/>
                    <a:pt x="831711" y="1372"/>
                  </a:cubicBezTo>
                  <a:cubicBezTo>
                    <a:pt x="828981" y="0"/>
                    <a:pt x="827151" y="10935"/>
                    <a:pt x="824879" y="18682"/>
                  </a:cubicBezTo>
                  <a:cubicBezTo>
                    <a:pt x="822605" y="26417"/>
                    <a:pt x="819862" y="30976"/>
                    <a:pt x="816674" y="40081"/>
                  </a:cubicBezTo>
                  <a:cubicBezTo>
                    <a:pt x="813486" y="49187"/>
                    <a:pt x="809842" y="62853"/>
                    <a:pt x="806197" y="75616"/>
                  </a:cubicBezTo>
                  <a:cubicBezTo>
                    <a:pt x="802552" y="88367"/>
                    <a:pt x="798919" y="100203"/>
                    <a:pt x="794817" y="116599"/>
                  </a:cubicBezTo>
                  <a:cubicBezTo>
                    <a:pt x="790715" y="133007"/>
                    <a:pt x="786156" y="153950"/>
                    <a:pt x="783425" y="166713"/>
                  </a:cubicBezTo>
                  <a:cubicBezTo>
                    <a:pt x="780695" y="179464"/>
                    <a:pt x="779781" y="184010"/>
                    <a:pt x="776593" y="189942"/>
                  </a:cubicBezTo>
                  <a:cubicBezTo>
                    <a:pt x="773406" y="195860"/>
                    <a:pt x="767944" y="203150"/>
                    <a:pt x="762471" y="208611"/>
                  </a:cubicBezTo>
                  <a:cubicBezTo>
                    <a:pt x="757010" y="214071"/>
                    <a:pt x="751549" y="217717"/>
                    <a:pt x="745618" y="218631"/>
                  </a:cubicBezTo>
                  <a:cubicBezTo>
                    <a:pt x="739699" y="219545"/>
                    <a:pt x="733324" y="217717"/>
                    <a:pt x="725577" y="214529"/>
                  </a:cubicBezTo>
                  <a:cubicBezTo>
                    <a:pt x="717843" y="211341"/>
                    <a:pt x="708724" y="206794"/>
                    <a:pt x="685496" y="193129"/>
                  </a:cubicBezTo>
                  <a:cubicBezTo>
                    <a:pt x="662268" y="179464"/>
                    <a:pt x="624917" y="156680"/>
                    <a:pt x="606248" y="145301"/>
                  </a:cubicBezTo>
                  <a:cubicBezTo>
                    <a:pt x="587566" y="133909"/>
                    <a:pt x="587566" y="133909"/>
                    <a:pt x="594399" y="128448"/>
                  </a:cubicBezTo>
                  <a:cubicBezTo>
                    <a:pt x="601232" y="122987"/>
                    <a:pt x="614897" y="112052"/>
                    <a:pt x="623101" y="103391"/>
                  </a:cubicBezTo>
                  <a:cubicBezTo>
                    <a:pt x="631292" y="94742"/>
                    <a:pt x="634036" y="88367"/>
                    <a:pt x="639496" y="82448"/>
                  </a:cubicBezTo>
                  <a:cubicBezTo>
                    <a:pt x="644958" y="76518"/>
                    <a:pt x="653162" y="71057"/>
                    <a:pt x="658166" y="65596"/>
                  </a:cubicBezTo>
                  <a:cubicBezTo>
                    <a:pt x="663182" y="60122"/>
                    <a:pt x="664998" y="54661"/>
                    <a:pt x="663639" y="52388"/>
                  </a:cubicBezTo>
                  <a:cubicBezTo>
                    <a:pt x="662268" y="50102"/>
                    <a:pt x="657721" y="51016"/>
                    <a:pt x="643141" y="51931"/>
                  </a:cubicBezTo>
                  <a:cubicBezTo>
                    <a:pt x="628562" y="52832"/>
                    <a:pt x="603974" y="53747"/>
                    <a:pt x="584379" y="51474"/>
                  </a:cubicBezTo>
                  <a:cubicBezTo>
                    <a:pt x="564795" y="49187"/>
                    <a:pt x="550228" y="43726"/>
                    <a:pt x="537922" y="40081"/>
                  </a:cubicBezTo>
                  <a:cubicBezTo>
                    <a:pt x="525628" y="36437"/>
                    <a:pt x="515608" y="34621"/>
                    <a:pt x="508776" y="35979"/>
                  </a:cubicBezTo>
                  <a:cubicBezTo>
                    <a:pt x="501943" y="37351"/>
                    <a:pt x="498298" y="41910"/>
                    <a:pt x="491008" y="4509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0" name="Shape 2527">
              <a:extLst>
                <a:ext uri="{FF2B5EF4-FFF2-40B4-BE49-F238E27FC236}">
                  <a16:creationId xmlns:a16="http://schemas.microsoft.com/office/drawing/2014/main" id="{59F0741B-FEE7-46E5-A0D3-FC10C01860B6}"/>
                </a:ext>
              </a:extLst>
            </p:cNvPr>
            <p:cNvSpPr/>
            <p:nvPr/>
          </p:nvSpPr>
          <p:spPr>
            <a:xfrm>
              <a:off x="4092283" y="829895"/>
              <a:ext cx="93828" cy="81534"/>
            </a:xfrm>
            <a:custGeom>
              <a:avLst/>
              <a:gdLst/>
              <a:ahLst/>
              <a:cxnLst/>
              <a:rect l="0" t="0" r="0" b="0"/>
              <a:pathLst>
                <a:path w="93828" h="81534">
                  <a:moveTo>
                    <a:pt x="3188" y="229"/>
                  </a:moveTo>
                  <a:cubicBezTo>
                    <a:pt x="0" y="457"/>
                    <a:pt x="0" y="4102"/>
                    <a:pt x="1130" y="12535"/>
                  </a:cubicBezTo>
                  <a:cubicBezTo>
                    <a:pt x="2274" y="20955"/>
                    <a:pt x="4546" y="34163"/>
                    <a:pt x="7506" y="43040"/>
                  </a:cubicBezTo>
                  <a:cubicBezTo>
                    <a:pt x="10478" y="51930"/>
                    <a:pt x="14122" y="56477"/>
                    <a:pt x="17755" y="60808"/>
                  </a:cubicBezTo>
                  <a:cubicBezTo>
                    <a:pt x="21399" y="65138"/>
                    <a:pt x="25044" y="69240"/>
                    <a:pt x="28689" y="72657"/>
                  </a:cubicBezTo>
                  <a:cubicBezTo>
                    <a:pt x="32334" y="76073"/>
                    <a:pt x="35979" y="78803"/>
                    <a:pt x="39395" y="80162"/>
                  </a:cubicBezTo>
                  <a:cubicBezTo>
                    <a:pt x="42812" y="81534"/>
                    <a:pt x="46000" y="81534"/>
                    <a:pt x="50102" y="80162"/>
                  </a:cubicBezTo>
                  <a:cubicBezTo>
                    <a:pt x="54204" y="78803"/>
                    <a:pt x="59207" y="76073"/>
                    <a:pt x="63081" y="73787"/>
                  </a:cubicBezTo>
                  <a:cubicBezTo>
                    <a:pt x="66954" y="71513"/>
                    <a:pt x="69685" y="69697"/>
                    <a:pt x="72644" y="69697"/>
                  </a:cubicBezTo>
                  <a:cubicBezTo>
                    <a:pt x="75603" y="69697"/>
                    <a:pt x="78791" y="71513"/>
                    <a:pt x="80848" y="70142"/>
                  </a:cubicBezTo>
                  <a:cubicBezTo>
                    <a:pt x="82893" y="68783"/>
                    <a:pt x="83807" y="64224"/>
                    <a:pt x="84493" y="59893"/>
                  </a:cubicBezTo>
                  <a:cubicBezTo>
                    <a:pt x="85166" y="55575"/>
                    <a:pt x="85623" y="51473"/>
                    <a:pt x="86995" y="45326"/>
                  </a:cubicBezTo>
                  <a:cubicBezTo>
                    <a:pt x="88354" y="39179"/>
                    <a:pt x="90640" y="30975"/>
                    <a:pt x="91770" y="23914"/>
                  </a:cubicBezTo>
                  <a:cubicBezTo>
                    <a:pt x="92913" y="16853"/>
                    <a:pt x="92913" y="10935"/>
                    <a:pt x="93142" y="8204"/>
                  </a:cubicBezTo>
                  <a:cubicBezTo>
                    <a:pt x="93370" y="5473"/>
                    <a:pt x="93828" y="5931"/>
                    <a:pt x="91097" y="5931"/>
                  </a:cubicBezTo>
                  <a:cubicBezTo>
                    <a:pt x="88354" y="5931"/>
                    <a:pt x="82436" y="5473"/>
                    <a:pt x="78334" y="6147"/>
                  </a:cubicBezTo>
                  <a:cubicBezTo>
                    <a:pt x="74244" y="6833"/>
                    <a:pt x="71958" y="8661"/>
                    <a:pt x="68770" y="9792"/>
                  </a:cubicBezTo>
                  <a:cubicBezTo>
                    <a:pt x="65583" y="10935"/>
                    <a:pt x="61481" y="11392"/>
                    <a:pt x="56249" y="12078"/>
                  </a:cubicBezTo>
                  <a:cubicBezTo>
                    <a:pt x="51016" y="12763"/>
                    <a:pt x="44628" y="13665"/>
                    <a:pt x="38252" y="12763"/>
                  </a:cubicBezTo>
                  <a:cubicBezTo>
                    <a:pt x="31877" y="11849"/>
                    <a:pt x="25502" y="9118"/>
                    <a:pt x="19126" y="6147"/>
                  </a:cubicBezTo>
                  <a:cubicBezTo>
                    <a:pt x="12751" y="3188"/>
                    <a:pt x="6376" y="0"/>
                    <a:pt x="3188" y="22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1" name="Shape 2528">
              <a:extLst>
                <a:ext uri="{FF2B5EF4-FFF2-40B4-BE49-F238E27FC236}">
                  <a16:creationId xmlns:a16="http://schemas.microsoft.com/office/drawing/2014/main" id="{C31293A5-6563-4A0A-ADB4-B26C525D8DCF}"/>
                </a:ext>
              </a:extLst>
            </p:cNvPr>
            <p:cNvSpPr/>
            <p:nvPr/>
          </p:nvSpPr>
          <p:spPr>
            <a:xfrm>
              <a:off x="4023957" y="404483"/>
              <a:ext cx="14351" cy="336829"/>
            </a:xfrm>
            <a:custGeom>
              <a:avLst/>
              <a:gdLst/>
              <a:ahLst/>
              <a:cxnLst/>
              <a:rect l="0" t="0" r="0" b="0"/>
              <a:pathLst>
                <a:path w="14351" h="336829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2" name="Shape 2529">
              <a:extLst>
                <a:ext uri="{FF2B5EF4-FFF2-40B4-BE49-F238E27FC236}">
                  <a16:creationId xmlns:a16="http://schemas.microsoft.com/office/drawing/2014/main" id="{5BB5853F-13EC-4148-8C14-3BE0B1D3BD76}"/>
                </a:ext>
              </a:extLst>
            </p:cNvPr>
            <p:cNvSpPr/>
            <p:nvPr/>
          </p:nvSpPr>
          <p:spPr>
            <a:xfrm>
              <a:off x="3301428" y="137164"/>
              <a:ext cx="334658" cy="519719"/>
            </a:xfrm>
            <a:custGeom>
              <a:avLst/>
              <a:gdLst/>
              <a:ahLst/>
              <a:cxnLst/>
              <a:rect l="0" t="0" r="0" b="0"/>
              <a:pathLst>
                <a:path w="334658" h="519719">
                  <a:moveTo>
                    <a:pt x="255594" y="568"/>
                  </a:moveTo>
                  <a:cubicBezTo>
                    <a:pt x="260538" y="0"/>
                    <a:pt x="265538" y="454"/>
                    <a:pt x="270993" y="2270"/>
                  </a:cubicBezTo>
                  <a:cubicBezTo>
                    <a:pt x="281915" y="5915"/>
                    <a:pt x="294641" y="15008"/>
                    <a:pt x="303276" y="25016"/>
                  </a:cubicBezTo>
                  <a:cubicBezTo>
                    <a:pt x="311926" y="35011"/>
                    <a:pt x="316472" y="45920"/>
                    <a:pt x="319203" y="62290"/>
                  </a:cubicBezTo>
                  <a:cubicBezTo>
                    <a:pt x="321920" y="78661"/>
                    <a:pt x="322835" y="100492"/>
                    <a:pt x="324650" y="119136"/>
                  </a:cubicBezTo>
                  <a:cubicBezTo>
                    <a:pt x="326467" y="137779"/>
                    <a:pt x="329197" y="153235"/>
                    <a:pt x="329654" y="173238"/>
                  </a:cubicBezTo>
                  <a:cubicBezTo>
                    <a:pt x="330112" y="193240"/>
                    <a:pt x="328295" y="217802"/>
                    <a:pt x="328740" y="240535"/>
                  </a:cubicBezTo>
                  <a:cubicBezTo>
                    <a:pt x="329197" y="263268"/>
                    <a:pt x="331927" y="284185"/>
                    <a:pt x="333287" y="303730"/>
                  </a:cubicBezTo>
                  <a:cubicBezTo>
                    <a:pt x="334658" y="323288"/>
                    <a:pt x="334658" y="341474"/>
                    <a:pt x="334658" y="356486"/>
                  </a:cubicBezTo>
                  <a:cubicBezTo>
                    <a:pt x="334658" y="371485"/>
                    <a:pt x="334658" y="383308"/>
                    <a:pt x="334201" y="394218"/>
                  </a:cubicBezTo>
                  <a:cubicBezTo>
                    <a:pt x="333744" y="405127"/>
                    <a:pt x="332842" y="415135"/>
                    <a:pt x="322835" y="427873"/>
                  </a:cubicBezTo>
                  <a:cubicBezTo>
                    <a:pt x="312827" y="440598"/>
                    <a:pt x="293739" y="456054"/>
                    <a:pt x="270993" y="468792"/>
                  </a:cubicBezTo>
                  <a:cubicBezTo>
                    <a:pt x="248260" y="481517"/>
                    <a:pt x="221895" y="491525"/>
                    <a:pt x="196888" y="501075"/>
                  </a:cubicBezTo>
                  <a:cubicBezTo>
                    <a:pt x="171882" y="510625"/>
                    <a:pt x="148235" y="519719"/>
                    <a:pt x="135496" y="516531"/>
                  </a:cubicBezTo>
                  <a:cubicBezTo>
                    <a:pt x="122771" y="513343"/>
                    <a:pt x="120955" y="497887"/>
                    <a:pt x="116408" y="480615"/>
                  </a:cubicBezTo>
                  <a:cubicBezTo>
                    <a:pt x="111862" y="463330"/>
                    <a:pt x="104585" y="444230"/>
                    <a:pt x="94577" y="422411"/>
                  </a:cubicBezTo>
                  <a:cubicBezTo>
                    <a:pt x="84570" y="400580"/>
                    <a:pt x="71844" y="376031"/>
                    <a:pt x="59563" y="357387"/>
                  </a:cubicBezTo>
                  <a:cubicBezTo>
                    <a:pt x="47295" y="338744"/>
                    <a:pt x="35471" y="326018"/>
                    <a:pt x="25006" y="310105"/>
                  </a:cubicBezTo>
                  <a:cubicBezTo>
                    <a:pt x="14554" y="294192"/>
                    <a:pt x="5462" y="275091"/>
                    <a:pt x="2730" y="258264"/>
                  </a:cubicBezTo>
                  <a:cubicBezTo>
                    <a:pt x="0" y="241449"/>
                    <a:pt x="3645" y="226895"/>
                    <a:pt x="12281" y="214157"/>
                  </a:cubicBezTo>
                  <a:cubicBezTo>
                    <a:pt x="20917" y="201431"/>
                    <a:pt x="34557" y="190522"/>
                    <a:pt x="49569" y="180057"/>
                  </a:cubicBezTo>
                  <a:cubicBezTo>
                    <a:pt x="64567" y="169605"/>
                    <a:pt x="80937" y="159597"/>
                    <a:pt x="96393" y="148231"/>
                  </a:cubicBezTo>
                  <a:cubicBezTo>
                    <a:pt x="111862" y="136864"/>
                    <a:pt x="126404" y="124126"/>
                    <a:pt x="139142" y="110944"/>
                  </a:cubicBezTo>
                  <a:cubicBezTo>
                    <a:pt x="151867" y="97761"/>
                    <a:pt x="162777" y="84121"/>
                    <a:pt x="173698" y="69567"/>
                  </a:cubicBezTo>
                  <a:cubicBezTo>
                    <a:pt x="184608" y="55013"/>
                    <a:pt x="195517" y="39557"/>
                    <a:pt x="206884" y="28190"/>
                  </a:cubicBezTo>
                  <a:cubicBezTo>
                    <a:pt x="218250" y="16824"/>
                    <a:pt x="230074" y="9547"/>
                    <a:pt x="240539" y="5001"/>
                  </a:cubicBezTo>
                  <a:cubicBezTo>
                    <a:pt x="245765" y="2727"/>
                    <a:pt x="250651" y="1137"/>
                    <a:pt x="255594" y="56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3" name="Shape 2530">
              <a:extLst>
                <a:ext uri="{FF2B5EF4-FFF2-40B4-BE49-F238E27FC236}">
                  <a16:creationId xmlns:a16="http://schemas.microsoft.com/office/drawing/2014/main" id="{254B8534-6605-4AD8-BABE-FDD116473FB0}"/>
                </a:ext>
              </a:extLst>
            </p:cNvPr>
            <p:cNvSpPr/>
            <p:nvPr/>
          </p:nvSpPr>
          <p:spPr>
            <a:xfrm>
              <a:off x="3972560" y="103179"/>
              <a:ext cx="359207" cy="369097"/>
            </a:xfrm>
            <a:custGeom>
              <a:avLst/>
              <a:gdLst/>
              <a:ahLst/>
              <a:cxnLst/>
              <a:rect l="0" t="0" r="0" b="0"/>
              <a:pathLst>
                <a:path w="359207" h="369097">
                  <a:moveTo>
                    <a:pt x="130264" y="56"/>
                  </a:moveTo>
                  <a:cubicBezTo>
                    <a:pt x="130947" y="111"/>
                    <a:pt x="131858" y="2156"/>
                    <a:pt x="133681" y="6245"/>
                  </a:cubicBezTo>
                  <a:cubicBezTo>
                    <a:pt x="137313" y="14437"/>
                    <a:pt x="144590" y="30807"/>
                    <a:pt x="152769" y="48080"/>
                  </a:cubicBezTo>
                  <a:cubicBezTo>
                    <a:pt x="160960" y="65364"/>
                    <a:pt x="170053" y="83550"/>
                    <a:pt x="177775" y="99463"/>
                  </a:cubicBezTo>
                  <a:cubicBezTo>
                    <a:pt x="185509" y="115376"/>
                    <a:pt x="191871" y="129016"/>
                    <a:pt x="199149" y="144472"/>
                  </a:cubicBezTo>
                  <a:cubicBezTo>
                    <a:pt x="206426" y="159941"/>
                    <a:pt x="214605" y="177213"/>
                    <a:pt x="225971" y="191767"/>
                  </a:cubicBezTo>
                  <a:cubicBezTo>
                    <a:pt x="237350" y="206321"/>
                    <a:pt x="251892" y="218132"/>
                    <a:pt x="265087" y="229499"/>
                  </a:cubicBezTo>
                  <a:cubicBezTo>
                    <a:pt x="278269" y="240878"/>
                    <a:pt x="290093" y="251787"/>
                    <a:pt x="300545" y="261338"/>
                  </a:cubicBezTo>
                  <a:cubicBezTo>
                    <a:pt x="311010" y="270875"/>
                    <a:pt x="320104" y="279067"/>
                    <a:pt x="328739" y="289074"/>
                  </a:cubicBezTo>
                  <a:cubicBezTo>
                    <a:pt x="337376" y="299070"/>
                    <a:pt x="345567" y="310893"/>
                    <a:pt x="351015" y="323174"/>
                  </a:cubicBezTo>
                  <a:cubicBezTo>
                    <a:pt x="356476" y="335442"/>
                    <a:pt x="359207" y="348181"/>
                    <a:pt x="357378" y="355915"/>
                  </a:cubicBezTo>
                  <a:cubicBezTo>
                    <a:pt x="355562" y="363636"/>
                    <a:pt x="349199" y="366367"/>
                    <a:pt x="337833" y="367726"/>
                  </a:cubicBezTo>
                  <a:cubicBezTo>
                    <a:pt x="326466" y="369097"/>
                    <a:pt x="310096" y="369097"/>
                    <a:pt x="294183" y="368640"/>
                  </a:cubicBezTo>
                  <a:cubicBezTo>
                    <a:pt x="278269" y="368183"/>
                    <a:pt x="262814" y="367281"/>
                    <a:pt x="245986" y="365909"/>
                  </a:cubicBezTo>
                  <a:cubicBezTo>
                    <a:pt x="229159" y="364550"/>
                    <a:pt x="210972" y="362734"/>
                    <a:pt x="193701" y="361820"/>
                  </a:cubicBezTo>
                  <a:cubicBezTo>
                    <a:pt x="176416" y="360906"/>
                    <a:pt x="160045" y="360906"/>
                    <a:pt x="143218" y="358632"/>
                  </a:cubicBezTo>
                  <a:cubicBezTo>
                    <a:pt x="126403" y="356359"/>
                    <a:pt x="109118" y="351812"/>
                    <a:pt x="101397" y="344091"/>
                  </a:cubicBezTo>
                  <a:cubicBezTo>
                    <a:pt x="93663" y="336357"/>
                    <a:pt x="95479" y="325447"/>
                    <a:pt x="93663" y="315440"/>
                  </a:cubicBezTo>
                  <a:cubicBezTo>
                    <a:pt x="91846" y="305432"/>
                    <a:pt x="86385" y="296339"/>
                    <a:pt x="78651" y="290433"/>
                  </a:cubicBezTo>
                  <a:cubicBezTo>
                    <a:pt x="70929" y="284528"/>
                    <a:pt x="60922" y="281797"/>
                    <a:pt x="49556" y="279981"/>
                  </a:cubicBezTo>
                  <a:cubicBezTo>
                    <a:pt x="38189" y="278152"/>
                    <a:pt x="25464" y="277251"/>
                    <a:pt x="16815" y="273148"/>
                  </a:cubicBezTo>
                  <a:cubicBezTo>
                    <a:pt x="8179" y="269059"/>
                    <a:pt x="3632" y="261782"/>
                    <a:pt x="1816" y="251787"/>
                  </a:cubicBezTo>
                  <a:cubicBezTo>
                    <a:pt x="0" y="241779"/>
                    <a:pt x="901" y="229054"/>
                    <a:pt x="1359" y="214500"/>
                  </a:cubicBezTo>
                  <a:cubicBezTo>
                    <a:pt x="1816" y="199946"/>
                    <a:pt x="1816" y="183575"/>
                    <a:pt x="1816" y="168577"/>
                  </a:cubicBezTo>
                  <a:cubicBezTo>
                    <a:pt x="1816" y="153565"/>
                    <a:pt x="1816" y="139926"/>
                    <a:pt x="7721" y="135836"/>
                  </a:cubicBezTo>
                  <a:cubicBezTo>
                    <a:pt x="13640" y="131747"/>
                    <a:pt x="25464" y="137208"/>
                    <a:pt x="38189" y="139481"/>
                  </a:cubicBezTo>
                  <a:cubicBezTo>
                    <a:pt x="50927" y="141755"/>
                    <a:pt x="64567" y="140840"/>
                    <a:pt x="76378" y="133105"/>
                  </a:cubicBezTo>
                  <a:cubicBezTo>
                    <a:pt x="88202" y="125384"/>
                    <a:pt x="98209" y="110830"/>
                    <a:pt x="105029" y="94917"/>
                  </a:cubicBezTo>
                  <a:cubicBezTo>
                    <a:pt x="111849" y="79004"/>
                    <a:pt x="115481" y="61719"/>
                    <a:pt x="119126" y="45348"/>
                  </a:cubicBezTo>
                  <a:cubicBezTo>
                    <a:pt x="122758" y="28991"/>
                    <a:pt x="126404" y="13522"/>
                    <a:pt x="128220" y="5801"/>
                  </a:cubicBezTo>
                  <a:cubicBezTo>
                    <a:pt x="129127" y="1934"/>
                    <a:pt x="129582" y="0"/>
                    <a:pt x="130264" y="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4" name="Shape 2531">
              <a:extLst>
                <a:ext uri="{FF2B5EF4-FFF2-40B4-BE49-F238E27FC236}">
                  <a16:creationId xmlns:a16="http://schemas.microsoft.com/office/drawing/2014/main" id="{62457C19-5EE1-46AF-BEFD-17015005F086}"/>
                </a:ext>
              </a:extLst>
            </p:cNvPr>
            <p:cNvSpPr/>
            <p:nvPr/>
          </p:nvSpPr>
          <p:spPr>
            <a:xfrm>
              <a:off x="3948799" y="188583"/>
              <a:ext cx="2744" cy="215900"/>
            </a:xfrm>
            <a:custGeom>
              <a:avLst/>
              <a:gdLst/>
              <a:ahLst/>
              <a:cxnLst/>
              <a:rect l="0" t="0" r="0" b="0"/>
              <a:pathLst>
                <a:path w="2744" h="215900">
                  <a:moveTo>
                    <a:pt x="0" y="215900"/>
                  </a:moveTo>
                  <a:lnTo>
                    <a:pt x="274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5" name="Shape 2532">
              <a:extLst>
                <a:ext uri="{FF2B5EF4-FFF2-40B4-BE49-F238E27FC236}">
                  <a16:creationId xmlns:a16="http://schemas.microsoft.com/office/drawing/2014/main" id="{2DFA0C1E-AE76-4150-BC79-0AC975BD94C3}"/>
                </a:ext>
              </a:extLst>
            </p:cNvPr>
            <p:cNvSpPr/>
            <p:nvPr/>
          </p:nvSpPr>
          <p:spPr>
            <a:xfrm>
              <a:off x="4036251" y="475540"/>
              <a:ext cx="327952" cy="23686"/>
            </a:xfrm>
            <a:custGeom>
              <a:avLst/>
              <a:gdLst/>
              <a:ahLst/>
              <a:cxnLst/>
              <a:rect l="0" t="0" r="0" b="0"/>
              <a:pathLst>
                <a:path w="327952" h="23686">
                  <a:moveTo>
                    <a:pt x="0" y="0"/>
                  </a:moveTo>
                  <a:cubicBezTo>
                    <a:pt x="0" y="0"/>
                    <a:pt x="0" y="0"/>
                    <a:pt x="37351" y="3188"/>
                  </a:cubicBezTo>
                  <a:cubicBezTo>
                    <a:pt x="74702" y="6376"/>
                    <a:pt x="149403" y="12751"/>
                    <a:pt x="189027" y="16396"/>
                  </a:cubicBezTo>
                  <a:cubicBezTo>
                    <a:pt x="228651" y="20041"/>
                    <a:pt x="233210" y="20943"/>
                    <a:pt x="239128" y="19583"/>
                  </a:cubicBezTo>
                  <a:cubicBezTo>
                    <a:pt x="245059" y="18212"/>
                    <a:pt x="252336" y="14567"/>
                    <a:pt x="259626" y="12751"/>
                  </a:cubicBezTo>
                  <a:cubicBezTo>
                    <a:pt x="266916" y="10922"/>
                    <a:pt x="274206" y="10922"/>
                    <a:pt x="281038" y="13666"/>
                  </a:cubicBezTo>
                  <a:cubicBezTo>
                    <a:pt x="287871" y="16396"/>
                    <a:pt x="294246" y="21857"/>
                    <a:pt x="299250" y="22771"/>
                  </a:cubicBezTo>
                  <a:cubicBezTo>
                    <a:pt x="304267" y="23686"/>
                    <a:pt x="307911" y="20041"/>
                    <a:pt x="312458" y="18212"/>
                  </a:cubicBezTo>
                  <a:cubicBezTo>
                    <a:pt x="317017" y="16396"/>
                    <a:pt x="322491" y="16396"/>
                    <a:pt x="325222" y="16396"/>
                  </a:cubicBezTo>
                  <a:cubicBezTo>
                    <a:pt x="327952" y="16396"/>
                    <a:pt x="327952" y="16396"/>
                    <a:pt x="327952" y="1639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6" name="Shape 2533">
              <a:extLst>
                <a:ext uri="{FF2B5EF4-FFF2-40B4-BE49-F238E27FC236}">
                  <a16:creationId xmlns:a16="http://schemas.microsoft.com/office/drawing/2014/main" id="{41E63CAE-C331-4565-8EC1-C61504B3FB52}"/>
                </a:ext>
              </a:extLst>
            </p:cNvPr>
            <p:cNvSpPr/>
            <p:nvPr/>
          </p:nvSpPr>
          <p:spPr>
            <a:xfrm>
              <a:off x="4030790" y="620383"/>
              <a:ext cx="237757" cy="136639"/>
            </a:xfrm>
            <a:custGeom>
              <a:avLst/>
              <a:gdLst/>
              <a:ahLst/>
              <a:cxnLst/>
              <a:rect l="0" t="0" r="0" b="0"/>
              <a:pathLst>
                <a:path w="237757" h="136639">
                  <a:moveTo>
                    <a:pt x="0" y="0"/>
                  </a:moveTo>
                  <a:cubicBezTo>
                    <a:pt x="0" y="0"/>
                    <a:pt x="0" y="0"/>
                    <a:pt x="1816" y="1359"/>
                  </a:cubicBezTo>
                  <a:cubicBezTo>
                    <a:pt x="3645" y="2730"/>
                    <a:pt x="7290" y="5461"/>
                    <a:pt x="11392" y="6375"/>
                  </a:cubicBezTo>
                  <a:cubicBezTo>
                    <a:pt x="15482" y="7277"/>
                    <a:pt x="20041" y="6375"/>
                    <a:pt x="23228" y="8192"/>
                  </a:cubicBezTo>
                  <a:cubicBezTo>
                    <a:pt x="26416" y="10020"/>
                    <a:pt x="28245" y="14567"/>
                    <a:pt x="31433" y="15939"/>
                  </a:cubicBezTo>
                  <a:cubicBezTo>
                    <a:pt x="34620" y="17297"/>
                    <a:pt x="39167" y="15481"/>
                    <a:pt x="43726" y="15939"/>
                  </a:cubicBezTo>
                  <a:cubicBezTo>
                    <a:pt x="48285" y="16396"/>
                    <a:pt x="52832" y="19126"/>
                    <a:pt x="56020" y="23685"/>
                  </a:cubicBezTo>
                  <a:cubicBezTo>
                    <a:pt x="59208" y="28232"/>
                    <a:pt x="61036" y="34608"/>
                    <a:pt x="66040" y="39624"/>
                  </a:cubicBezTo>
                  <a:cubicBezTo>
                    <a:pt x="71057" y="44628"/>
                    <a:pt x="79248" y="48273"/>
                    <a:pt x="86080" y="52375"/>
                  </a:cubicBezTo>
                  <a:cubicBezTo>
                    <a:pt x="92913" y="56477"/>
                    <a:pt x="98387" y="61023"/>
                    <a:pt x="103848" y="61938"/>
                  </a:cubicBezTo>
                  <a:cubicBezTo>
                    <a:pt x="109322" y="62852"/>
                    <a:pt x="114783" y="60122"/>
                    <a:pt x="121158" y="59207"/>
                  </a:cubicBezTo>
                  <a:cubicBezTo>
                    <a:pt x="127534" y="58293"/>
                    <a:pt x="134823" y="59207"/>
                    <a:pt x="142570" y="59665"/>
                  </a:cubicBezTo>
                  <a:cubicBezTo>
                    <a:pt x="150304" y="60122"/>
                    <a:pt x="158509" y="60122"/>
                    <a:pt x="168072" y="61481"/>
                  </a:cubicBezTo>
                  <a:cubicBezTo>
                    <a:pt x="177635" y="62852"/>
                    <a:pt x="188570" y="65583"/>
                    <a:pt x="194030" y="69228"/>
                  </a:cubicBezTo>
                  <a:cubicBezTo>
                    <a:pt x="199504" y="72873"/>
                    <a:pt x="199504" y="77432"/>
                    <a:pt x="200406" y="84265"/>
                  </a:cubicBezTo>
                  <a:cubicBezTo>
                    <a:pt x="201320" y="91084"/>
                    <a:pt x="203149" y="100203"/>
                    <a:pt x="205880" y="106578"/>
                  </a:cubicBezTo>
                  <a:cubicBezTo>
                    <a:pt x="208610" y="112954"/>
                    <a:pt x="212255" y="116599"/>
                    <a:pt x="217716" y="121158"/>
                  </a:cubicBezTo>
                  <a:cubicBezTo>
                    <a:pt x="223190" y="125705"/>
                    <a:pt x="230467" y="131178"/>
                    <a:pt x="234112" y="133909"/>
                  </a:cubicBezTo>
                  <a:cubicBezTo>
                    <a:pt x="237757" y="136639"/>
                    <a:pt x="237757" y="136639"/>
                    <a:pt x="237757" y="13663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7" name="Shape 2534">
              <a:extLst>
                <a:ext uri="{FF2B5EF4-FFF2-40B4-BE49-F238E27FC236}">
                  <a16:creationId xmlns:a16="http://schemas.microsoft.com/office/drawing/2014/main" id="{60A1D806-D0F5-4948-A9DE-F635E768E684}"/>
                </a:ext>
              </a:extLst>
            </p:cNvPr>
            <p:cNvSpPr/>
            <p:nvPr/>
          </p:nvSpPr>
          <p:spPr>
            <a:xfrm>
              <a:off x="3648190" y="142126"/>
              <a:ext cx="24587" cy="448196"/>
            </a:xfrm>
            <a:custGeom>
              <a:avLst/>
              <a:gdLst/>
              <a:ahLst/>
              <a:cxnLst/>
              <a:rect l="0" t="0" r="0" b="0"/>
              <a:pathLst>
                <a:path w="24587" h="448196">
                  <a:moveTo>
                    <a:pt x="0" y="0"/>
                  </a:moveTo>
                  <a:lnTo>
                    <a:pt x="24587" y="44819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8" name="Shape 2535">
              <a:extLst>
                <a:ext uri="{FF2B5EF4-FFF2-40B4-BE49-F238E27FC236}">
                  <a16:creationId xmlns:a16="http://schemas.microsoft.com/office/drawing/2014/main" id="{ABAC6EF0-536D-4801-A5E6-38AE0EDE63C5}"/>
                </a:ext>
              </a:extLst>
            </p:cNvPr>
            <p:cNvSpPr/>
            <p:nvPr/>
          </p:nvSpPr>
          <p:spPr>
            <a:xfrm>
              <a:off x="3662541" y="404483"/>
              <a:ext cx="375768" cy="0"/>
            </a:xfrm>
            <a:custGeom>
              <a:avLst/>
              <a:gdLst/>
              <a:ahLst/>
              <a:cxnLst/>
              <a:rect l="0" t="0" r="0" b="0"/>
              <a:pathLst>
                <a:path w="375768">
                  <a:moveTo>
                    <a:pt x="375768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93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AEF70-E90B-443E-B034-78680C2F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Propagation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AA9163-D086-4A4D-A858-7FDC398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094AAE-82D1-4D8B-8727-04BB6696150B}"/>
              </a:ext>
            </a:extLst>
          </p:cNvPr>
          <p:cNvSpPr txBox="1"/>
          <p:nvPr/>
        </p:nvSpPr>
        <p:spPr>
          <a:xfrm>
            <a:off x="684705" y="1346035"/>
            <a:ext cx="10151460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Forward checking propagates information from assigned to unassigned variables, but doesn’t provide early detection for all failures: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" name="Group 32402">
            <a:extLst>
              <a:ext uri="{FF2B5EF4-FFF2-40B4-BE49-F238E27FC236}">
                <a16:creationId xmlns:a16="http://schemas.microsoft.com/office/drawing/2014/main" id="{CA8D82DD-942A-4C69-84A4-DFAC8DE3F885}"/>
              </a:ext>
            </a:extLst>
          </p:cNvPr>
          <p:cNvGrpSpPr/>
          <p:nvPr/>
        </p:nvGrpSpPr>
        <p:grpSpPr>
          <a:xfrm>
            <a:off x="3309861" y="2476173"/>
            <a:ext cx="3491228" cy="728979"/>
            <a:chOff x="0" y="0"/>
            <a:chExt cx="3491357" cy="729133"/>
          </a:xfrm>
        </p:grpSpPr>
        <p:sp>
          <p:nvSpPr>
            <p:cNvPr id="8" name="Shape 2737">
              <a:extLst>
                <a:ext uri="{FF2B5EF4-FFF2-40B4-BE49-F238E27FC236}">
                  <a16:creationId xmlns:a16="http://schemas.microsoft.com/office/drawing/2014/main" id="{0447A1A8-6931-40C7-8B26-2F83B0082C34}"/>
                </a:ext>
              </a:extLst>
            </p:cNvPr>
            <p:cNvSpPr/>
            <p:nvPr/>
          </p:nvSpPr>
          <p:spPr>
            <a:xfrm>
              <a:off x="1309509" y="0"/>
              <a:ext cx="872338" cy="626009"/>
            </a:xfrm>
            <a:custGeom>
              <a:avLst/>
              <a:gdLst/>
              <a:ahLst/>
              <a:cxnLst/>
              <a:rect l="0" t="0" r="0" b="0"/>
              <a:pathLst>
                <a:path w="872338" h="626009">
                  <a:moveTo>
                    <a:pt x="392812" y="36068"/>
                  </a:moveTo>
                  <a:cubicBezTo>
                    <a:pt x="386982" y="38621"/>
                    <a:pt x="378232" y="40081"/>
                    <a:pt x="367310" y="42634"/>
                  </a:cubicBezTo>
                  <a:cubicBezTo>
                    <a:pt x="356376" y="45174"/>
                    <a:pt x="343257" y="48819"/>
                    <a:pt x="333414" y="58661"/>
                  </a:cubicBezTo>
                  <a:cubicBezTo>
                    <a:pt x="323584" y="68504"/>
                    <a:pt x="317018" y="84531"/>
                    <a:pt x="315202" y="94374"/>
                  </a:cubicBezTo>
                  <a:cubicBezTo>
                    <a:pt x="313373" y="104204"/>
                    <a:pt x="316295" y="107848"/>
                    <a:pt x="317742" y="109677"/>
                  </a:cubicBezTo>
                  <a:cubicBezTo>
                    <a:pt x="319203" y="111494"/>
                    <a:pt x="319203" y="111494"/>
                    <a:pt x="311913" y="111494"/>
                  </a:cubicBezTo>
                  <a:cubicBezTo>
                    <a:pt x="304636" y="111494"/>
                    <a:pt x="290056" y="111494"/>
                    <a:pt x="282766" y="111494"/>
                  </a:cubicBezTo>
                  <a:cubicBezTo>
                    <a:pt x="275477" y="111494"/>
                    <a:pt x="275477" y="111494"/>
                    <a:pt x="275477" y="108585"/>
                  </a:cubicBezTo>
                  <a:cubicBezTo>
                    <a:pt x="275477" y="105664"/>
                    <a:pt x="275477" y="99835"/>
                    <a:pt x="268555" y="94729"/>
                  </a:cubicBezTo>
                  <a:cubicBezTo>
                    <a:pt x="261634" y="89637"/>
                    <a:pt x="247790" y="85255"/>
                    <a:pt x="236487" y="81623"/>
                  </a:cubicBezTo>
                  <a:cubicBezTo>
                    <a:pt x="225197" y="77978"/>
                    <a:pt x="216446" y="75057"/>
                    <a:pt x="205512" y="79071"/>
                  </a:cubicBezTo>
                  <a:cubicBezTo>
                    <a:pt x="194590" y="83071"/>
                    <a:pt x="181470" y="94006"/>
                    <a:pt x="171628" y="106401"/>
                  </a:cubicBezTo>
                  <a:cubicBezTo>
                    <a:pt x="161785" y="118783"/>
                    <a:pt x="155232" y="132626"/>
                    <a:pt x="149035" y="144285"/>
                  </a:cubicBezTo>
                  <a:cubicBezTo>
                    <a:pt x="142837" y="155956"/>
                    <a:pt x="137008" y="165431"/>
                    <a:pt x="128270" y="173800"/>
                  </a:cubicBezTo>
                  <a:cubicBezTo>
                    <a:pt x="119521" y="182182"/>
                    <a:pt x="107862" y="189472"/>
                    <a:pt x="96203" y="197853"/>
                  </a:cubicBezTo>
                  <a:cubicBezTo>
                    <a:pt x="84544" y="206235"/>
                    <a:pt x="72885" y="215710"/>
                    <a:pt x="64504" y="222263"/>
                  </a:cubicBezTo>
                  <a:cubicBezTo>
                    <a:pt x="56121" y="228829"/>
                    <a:pt x="51016" y="232474"/>
                    <a:pt x="43727" y="237935"/>
                  </a:cubicBezTo>
                  <a:cubicBezTo>
                    <a:pt x="36450" y="243408"/>
                    <a:pt x="26975" y="250685"/>
                    <a:pt x="19317" y="258712"/>
                  </a:cubicBezTo>
                  <a:cubicBezTo>
                    <a:pt x="11659" y="266725"/>
                    <a:pt x="5830" y="275463"/>
                    <a:pt x="2922" y="285305"/>
                  </a:cubicBezTo>
                  <a:cubicBezTo>
                    <a:pt x="0" y="295148"/>
                    <a:pt x="0" y="306082"/>
                    <a:pt x="737" y="317373"/>
                  </a:cubicBezTo>
                  <a:cubicBezTo>
                    <a:pt x="1460" y="328663"/>
                    <a:pt x="2922" y="340334"/>
                    <a:pt x="6922" y="349072"/>
                  </a:cubicBezTo>
                  <a:cubicBezTo>
                    <a:pt x="10935" y="357822"/>
                    <a:pt x="17501" y="363652"/>
                    <a:pt x="23685" y="373126"/>
                  </a:cubicBezTo>
                  <a:cubicBezTo>
                    <a:pt x="29883" y="382600"/>
                    <a:pt x="35713" y="395720"/>
                    <a:pt x="41910" y="405917"/>
                  </a:cubicBezTo>
                  <a:cubicBezTo>
                    <a:pt x="48108" y="416116"/>
                    <a:pt x="54661" y="423406"/>
                    <a:pt x="61226" y="433248"/>
                  </a:cubicBezTo>
                  <a:cubicBezTo>
                    <a:pt x="67780" y="443090"/>
                    <a:pt x="74333" y="455473"/>
                    <a:pt x="80176" y="467500"/>
                  </a:cubicBezTo>
                  <a:cubicBezTo>
                    <a:pt x="86005" y="479527"/>
                    <a:pt x="91098" y="491185"/>
                    <a:pt x="95110" y="499936"/>
                  </a:cubicBezTo>
                  <a:cubicBezTo>
                    <a:pt x="99111" y="508673"/>
                    <a:pt x="102033" y="514503"/>
                    <a:pt x="101308" y="520700"/>
                  </a:cubicBezTo>
                  <a:cubicBezTo>
                    <a:pt x="100571" y="526898"/>
                    <a:pt x="96203" y="533451"/>
                    <a:pt x="92558" y="537820"/>
                  </a:cubicBezTo>
                  <a:cubicBezTo>
                    <a:pt x="88913" y="542201"/>
                    <a:pt x="86005" y="544386"/>
                    <a:pt x="85268" y="546570"/>
                  </a:cubicBezTo>
                  <a:cubicBezTo>
                    <a:pt x="84544" y="548755"/>
                    <a:pt x="86005" y="550939"/>
                    <a:pt x="91466" y="553136"/>
                  </a:cubicBezTo>
                  <a:cubicBezTo>
                    <a:pt x="96927" y="555320"/>
                    <a:pt x="106401" y="557505"/>
                    <a:pt x="116243" y="557137"/>
                  </a:cubicBezTo>
                  <a:cubicBezTo>
                    <a:pt x="126086" y="556768"/>
                    <a:pt x="136284" y="553860"/>
                    <a:pt x="143206" y="551307"/>
                  </a:cubicBezTo>
                  <a:cubicBezTo>
                    <a:pt x="150127" y="548755"/>
                    <a:pt x="153772" y="546570"/>
                    <a:pt x="162523" y="541465"/>
                  </a:cubicBezTo>
                  <a:cubicBezTo>
                    <a:pt x="171260" y="536372"/>
                    <a:pt x="185116" y="528346"/>
                    <a:pt x="195682" y="523608"/>
                  </a:cubicBezTo>
                  <a:cubicBezTo>
                    <a:pt x="206248" y="518871"/>
                    <a:pt x="213538" y="517424"/>
                    <a:pt x="220815" y="516331"/>
                  </a:cubicBezTo>
                  <a:cubicBezTo>
                    <a:pt x="228105" y="515239"/>
                    <a:pt x="235395" y="514503"/>
                    <a:pt x="242685" y="511950"/>
                  </a:cubicBezTo>
                  <a:cubicBezTo>
                    <a:pt x="249975" y="509397"/>
                    <a:pt x="257265" y="505028"/>
                    <a:pt x="266739" y="499568"/>
                  </a:cubicBezTo>
                  <a:cubicBezTo>
                    <a:pt x="276213" y="494094"/>
                    <a:pt x="287871" y="487540"/>
                    <a:pt x="300253" y="480987"/>
                  </a:cubicBezTo>
                  <a:cubicBezTo>
                    <a:pt x="312649" y="474421"/>
                    <a:pt x="325768" y="467868"/>
                    <a:pt x="335242" y="462395"/>
                  </a:cubicBezTo>
                  <a:cubicBezTo>
                    <a:pt x="344717" y="456933"/>
                    <a:pt x="350546" y="452565"/>
                    <a:pt x="361468" y="450012"/>
                  </a:cubicBezTo>
                  <a:cubicBezTo>
                    <a:pt x="372402" y="447459"/>
                    <a:pt x="388443" y="446735"/>
                    <a:pt x="401562" y="446367"/>
                  </a:cubicBezTo>
                  <a:cubicBezTo>
                    <a:pt x="414668" y="445999"/>
                    <a:pt x="424879" y="445999"/>
                    <a:pt x="436169" y="448552"/>
                  </a:cubicBezTo>
                  <a:cubicBezTo>
                    <a:pt x="447472" y="451104"/>
                    <a:pt x="459855" y="456209"/>
                    <a:pt x="470789" y="463487"/>
                  </a:cubicBezTo>
                  <a:cubicBezTo>
                    <a:pt x="481724" y="470777"/>
                    <a:pt x="491198" y="480251"/>
                    <a:pt x="498844" y="491185"/>
                  </a:cubicBezTo>
                  <a:cubicBezTo>
                    <a:pt x="506502" y="502120"/>
                    <a:pt x="512331" y="514503"/>
                    <a:pt x="516332" y="522517"/>
                  </a:cubicBezTo>
                  <a:cubicBezTo>
                    <a:pt x="520345" y="530542"/>
                    <a:pt x="522529" y="534188"/>
                    <a:pt x="523622" y="536004"/>
                  </a:cubicBezTo>
                  <a:cubicBezTo>
                    <a:pt x="524714" y="537820"/>
                    <a:pt x="524714" y="537820"/>
                    <a:pt x="526542" y="534912"/>
                  </a:cubicBezTo>
                  <a:cubicBezTo>
                    <a:pt x="528359" y="531990"/>
                    <a:pt x="532003" y="526161"/>
                    <a:pt x="536372" y="518871"/>
                  </a:cubicBezTo>
                  <a:cubicBezTo>
                    <a:pt x="540753" y="511594"/>
                    <a:pt x="545847" y="502844"/>
                    <a:pt x="548767" y="497739"/>
                  </a:cubicBezTo>
                  <a:cubicBezTo>
                    <a:pt x="551676" y="492646"/>
                    <a:pt x="552412" y="491185"/>
                    <a:pt x="553136" y="490817"/>
                  </a:cubicBezTo>
                  <a:cubicBezTo>
                    <a:pt x="553873" y="490462"/>
                    <a:pt x="554596" y="491185"/>
                    <a:pt x="556058" y="494462"/>
                  </a:cubicBezTo>
                  <a:cubicBezTo>
                    <a:pt x="557518" y="497739"/>
                    <a:pt x="559702" y="503568"/>
                    <a:pt x="561150" y="510134"/>
                  </a:cubicBezTo>
                  <a:cubicBezTo>
                    <a:pt x="562610" y="516687"/>
                    <a:pt x="563347" y="523977"/>
                    <a:pt x="565887" y="532359"/>
                  </a:cubicBezTo>
                  <a:cubicBezTo>
                    <a:pt x="568440" y="540741"/>
                    <a:pt x="572821" y="550215"/>
                    <a:pt x="577190" y="559690"/>
                  </a:cubicBezTo>
                  <a:cubicBezTo>
                    <a:pt x="581559" y="569163"/>
                    <a:pt x="585940" y="578638"/>
                    <a:pt x="591769" y="585559"/>
                  </a:cubicBezTo>
                  <a:cubicBezTo>
                    <a:pt x="597599" y="592481"/>
                    <a:pt x="604876" y="596862"/>
                    <a:pt x="613994" y="601587"/>
                  </a:cubicBezTo>
                  <a:cubicBezTo>
                    <a:pt x="623101" y="606324"/>
                    <a:pt x="634035" y="611429"/>
                    <a:pt x="641681" y="615074"/>
                  </a:cubicBezTo>
                  <a:cubicBezTo>
                    <a:pt x="649339" y="618719"/>
                    <a:pt x="653707" y="620903"/>
                    <a:pt x="659905" y="619811"/>
                  </a:cubicBezTo>
                  <a:cubicBezTo>
                    <a:pt x="666103" y="618719"/>
                    <a:pt x="674117" y="614350"/>
                    <a:pt x="682130" y="615074"/>
                  </a:cubicBezTo>
                  <a:cubicBezTo>
                    <a:pt x="690144" y="615798"/>
                    <a:pt x="698170" y="621640"/>
                    <a:pt x="706539" y="623824"/>
                  </a:cubicBezTo>
                  <a:cubicBezTo>
                    <a:pt x="714922" y="626009"/>
                    <a:pt x="723672" y="624548"/>
                    <a:pt x="732778" y="621640"/>
                  </a:cubicBezTo>
                  <a:cubicBezTo>
                    <a:pt x="741896" y="618719"/>
                    <a:pt x="751371" y="614350"/>
                    <a:pt x="760845" y="612165"/>
                  </a:cubicBezTo>
                  <a:cubicBezTo>
                    <a:pt x="770306" y="609969"/>
                    <a:pt x="779780" y="609969"/>
                    <a:pt x="785978" y="609613"/>
                  </a:cubicBezTo>
                  <a:cubicBezTo>
                    <a:pt x="792176" y="609245"/>
                    <a:pt x="795096" y="608521"/>
                    <a:pt x="798005" y="604140"/>
                  </a:cubicBezTo>
                  <a:cubicBezTo>
                    <a:pt x="800926" y="599770"/>
                    <a:pt x="803834" y="591757"/>
                    <a:pt x="807111" y="583007"/>
                  </a:cubicBezTo>
                  <a:cubicBezTo>
                    <a:pt x="810401" y="574269"/>
                    <a:pt x="814033" y="564795"/>
                    <a:pt x="818414" y="554229"/>
                  </a:cubicBezTo>
                  <a:cubicBezTo>
                    <a:pt x="822783" y="543662"/>
                    <a:pt x="827888" y="531991"/>
                    <a:pt x="834086" y="518516"/>
                  </a:cubicBezTo>
                  <a:cubicBezTo>
                    <a:pt x="840271" y="505029"/>
                    <a:pt x="847560" y="489725"/>
                    <a:pt x="853389" y="477698"/>
                  </a:cubicBezTo>
                  <a:cubicBezTo>
                    <a:pt x="859219" y="465672"/>
                    <a:pt x="863600" y="456934"/>
                    <a:pt x="866877" y="443447"/>
                  </a:cubicBezTo>
                  <a:cubicBezTo>
                    <a:pt x="870154" y="429972"/>
                    <a:pt x="872338" y="411747"/>
                    <a:pt x="872338" y="395351"/>
                  </a:cubicBezTo>
                  <a:cubicBezTo>
                    <a:pt x="872338" y="378956"/>
                    <a:pt x="870154" y="364376"/>
                    <a:pt x="866877" y="351994"/>
                  </a:cubicBezTo>
                  <a:cubicBezTo>
                    <a:pt x="863600" y="339599"/>
                    <a:pt x="859219" y="329400"/>
                    <a:pt x="854851" y="320650"/>
                  </a:cubicBezTo>
                  <a:cubicBezTo>
                    <a:pt x="850481" y="311913"/>
                    <a:pt x="846100" y="304623"/>
                    <a:pt x="840271" y="297701"/>
                  </a:cubicBezTo>
                  <a:cubicBezTo>
                    <a:pt x="834441" y="290780"/>
                    <a:pt x="827151" y="284214"/>
                    <a:pt x="815137" y="275108"/>
                  </a:cubicBezTo>
                  <a:cubicBezTo>
                    <a:pt x="803110" y="265989"/>
                    <a:pt x="786346" y="254330"/>
                    <a:pt x="775043" y="243040"/>
                  </a:cubicBezTo>
                  <a:cubicBezTo>
                    <a:pt x="763754" y="231737"/>
                    <a:pt x="757924" y="220815"/>
                    <a:pt x="751003" y="208420"/>
                  </a:cubicBezTo>
                  <a:cubicBezTo>
                    <a:pt x="744081" y="196037"/>
                    <a:pt x="736055" y="182182"/>
                    <a:pt x="730962" y="167615"/>
                  </a:cubicBezTo>
                  <a:cubicBezTo>
                    <a:pt x="725857" y="153035"/>
                    <a:pt x="723673" y="137732"/>
                    <a:pt x="721120" y="122796"/>
                  </a:cubicBezTo>
                  <a:cubicBezTo>
                    <a:pt x="718567" y="107848"/>
                    <a:pt x="715659" y="93282"/>
                    <a:pt x="709461" y="88900"/>
                  </a:cubicBezTo>
                  <a:cubicBezTo>
                    <a:pt x="703263" y="84531"/>
                    <a:pt x="693789" y="90360"/>
                    <a:pt x="687236" y="81255"/>
                  </a:cubicBezTo>
                  <a:cubicBezTo>
                    <a:pt x="680670" y="72149"/>
                    <a:pt x="677025" y="48095"/>
                    <a:pt x="673749" y="30607"/>
                  </a:cubicBezTo>
                  <a:cubicBezTo>
                    <a:pt x="670472" y="13107"/>
                    <a:pt x="667551" y="2185"/>
                    <a:pt x="665366" y="1092"/>
                  </a:cubicBezTo>
                  <a:cubicBezTo>
                    <a:pt x="663182" y="0"/>
                    <a:pt x="661722" y="8737"/>
                    <a:pt x="659906" y="14936"/>
                  </a:cubicBezTo>
                  <a:cubicBezTo>
                    <a:pt x="658077" y="21133"/>
                    <a:pt x="655893" y="24778"/>
                    <a:pt x="653339" y="32055"/>
                  </a:cubicBezTo>
                  <a:cubicBezTo>
                    <a:pt x="650799" y="39344"/>
                    <a:pt x="647879" y="50279"/>
                    <a:pt x="644970" y="60478"/>
                  </a:cubicBezTo>
                  <a:cubicBezTo>
                    <a:pt x="642050" y="70688"/>
                    <a:pt x="639128" y="80163"/>
                    <a:pt x="635852" y="93282"/>
                  </a:cubicBezTo>
                  <a:cubicBezTo>
                    <a:pt x="632575" y="106401"/>
                    <a:pt x="628930" y="123152"/>
                    <a:pt x="626745" y="133363"/>
                  </a:cubicBezTo>
                  <a:cubicBezTo>
                    <a:pt x="624562" y="143561"/>
                    <a:pt x="623825" y="147206"/>
                    <a:pt x="621285" y="151943"/>
                  </a:cubicBezTo>
                  <a:cubicBezTo>
                    <a:pt x="618732" y="156680"/>
                    <a:pt x="614351" y="162509"/>
                    <a:pt x="609982" y="166878"/>
                  </a:cubicBezTo>
                  <a:cubicBezTo>
                    <a:pt x="605613" y="171260"/>
                    <a:pt x="601244" y="174168"/>
                    <a:pt x="596507" y="174905"/>
                  </a:cubicBezTo>
                  <a:cubicBezTo>
                    <a:pt x="591770" y="175628"/>
                    <a:pt x="586664" y="174168"/>
                    <a:pt x="580467" y="171615"/>
                  </a:cubicBezTo>
                  <a:cubicBezTo>
                    <a:pt x="574270" y="169075"/>
                    <a:pt x="566993" y="165431"/>
                    <a:pt x="548400" y="154496"/>
                  </a:cubicBezTo>
                  <a:cubicBezTo>
                    <a:pt x="529820" y="143561"/>
                    <a:pt x="499936" y="125336"/>
                    <a:pt x="485001" y="116231"/>
                  </a:cubicBezTo>
                  <a:cubicBezTo>
                    <a:pt x="470066" y="107125"/>
                    <a:pt x="470066" y="107125"/>
                    <a:pt x="475527" y="102756"/>
                  </a:cubicBezTo>
                  <a:cubicBezTo>
                    <a:pt x="480988" y="98374"/>
                    <a:pt x="491923" y="89637"/>
                    <a:pt x="498489" y="82715"/>
                  </a:cubicBezTo>
                  <a:cubicBezTo>
                    <a:pt x="505041" y="75781"/>
                    <a:pt x="507226" y="70688"/>
                    <a:pt x="511595" y="65951"/>
                  </a:cubicBezTo>
                  <a:cubicBezTo>
                    <a:pt x="515977" y="61214"/>
                    <a:pt x="522529" y="56833"/>
                    <a:pt x="526543" y="52464"/>
                  </a:cubicBezTo>
                  <a:cubicBezTo>
                    <a:pt x="530543" y="48095"/>
                    <a:pt x="532004" y="43726"/>
                    <a:pt x="530911" y="41898"/>
                  </a:cubicBezTo>
                  <a:cubicBezTo>
                    <a:pt x="529820" y="40081"/>
                    <a:pt x="526175" y="40805"/>
                    <a:pt x="514516" y="41529"/>
                  </a:cubicBezTo>
                  <a:cubicBezTo>
                    <a:pt x="502857" y="42266"/>
                    <a:pt x="483172" y="42990"/>
                    <a:pt x="467513" y="41173"/>
                  </a:cubicBezTo>
                  <a:cubicBezTo>
                    <a:pt x="451841" y="39344"/>
                    <a:pt x="440183" y="34976"/>
                    <a:pt x="430340" y="32055"/>
                  </a:cubicBezTo>
                  <a:cubicBezTo>
                    <a:pt x="420511" y="29147"/>
                    <a:pt x="412484" y="27686"/>
                    <a:pt x="407023" y="28778"/>
                  </a:cubicBezTo>
                  <a:cubicBezTo>
                    <a:pt x="401562" y="29871"/>
                    <a:pt x="398641" y="33515"/>
                    <a:pt x="392812" y="3606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2738">
              <a:extLst>
                <a:ext uri="{FF2B5EF4-FFF2-40B4-BE49-F238E27FC236}">
                  <a16:creationId xmlns:a16="http://schemas.microsoft.com/office/drawing/2014/main" id="{78DE0181-588E-4FCD-893F-F689F15BCE97}"/>
                </a:ext>
              </a:extLst>
            </p:cNvPr>
            <p:cNvSpPr/>
            <p:nvPr/>
          </p:nvSpPr>
          <p:spPr>
            <a:xfrm>
              <a:off x="1964309" y="663906"/>
              <a:ext cx="75069" cy="65227"/>
            </a:xfrm>
            <a:custGeom>
              <a:avLst/>
              <a:gdLst/>
              <a:ahLst/>
              <a:cxnLst/>
              <a:rect l="0" t="0" r="0" b="0"/>
              <a:pathLst>
                <a:path w="75069" h="65227">
                  <a:moveTo>
                    <a:pt x="2553" y="178"/>
                  </a:moveTo>
                  <a:cubicBezTo>
                    <a:pt x="0" y="356"/>
                    <a:pt x="0" y="3277"/>
                    <a:pt x="914" y="10021"/>
                  </a:cubicBezTo>
                  <a:cubicBezTo>
                    <a:pt x="1829" y="16764"/>
                    <a:pt x="3644" y="27331"/>
                    <a:pt x="6019" y="34430"/>
                  </a:cubicBezTo>
                  <a:cubicBezTo>
                    <a:pt x="8382" y="41542"/>
                    <a:pt x="11303" y="45187"/>
                    <a:pt x="14211" y="48641"/>
                  </a:cubicBezTo>
                  <a:cubicBezTo>
                    <a:pt x="17132" y="52108"/>
                    <a:pt x="20040" y="55385"/>
                    <a:pt x="22961" y="58115"/>
                  </a:cubicBezTo>
                  <a:cubicBezTo>
                    <a:pt x="25869" y="60846"/>
                    <a:pt x="28791" y="63030"/>
                    <a:pt x="31521" y="64122"/>
                  </a:cubicBezTo>
                  <a:cubicBezTo>
                    <a:pt x="34251" y="65227"/>
                    <a:pt x="36805" y="65227"/>
                    <a:pt x="40081" y="64122"/>
                  </a:cubicBezTo>
                  <a:cubicBezTo>
                    <a:pt x="43370" y="63030"/>
                    <a:pt x="47371" y="60846"/>
                    <a:pt x="50469" y="59030"/>
                  </a:cubicBezTo>
                  <a:cubicBezTo>
                    <a:pt x="53568" y="57201"/>
                    <a:pt x="55753" y="55753"/>
                    <a:pt x="58128" y="55753"/>
                  </a:cubicBezTo>
                  <a:cubicBezTo>
                    <a:pt x="60490" y="55753"/>
                    <a:pt x="63042" y="57201"/>
                    <a:pt x="64681" y="56109"/>
                  </a:cubicBezTo>
                  <a:cubicBezTo>
                    <a:pt x="66319" y="55016"/>
                    <a:pt x="67056" y="51372"/>
                    <a:pt x="67602" y="47917"/>
                  </a:cubicBezTo>
                  <a:cubicBezTo>
                    <a:pt x="68148" y="44450"/>
                    <a:pt x="68504" y="41174"/>
                    <a:pt x="69596" y="36259"/>
                  </a:cubicBezTo>
                  <a:cubicBezTo>
                    <a:pt x="70688" y="31331"/>
                    <a:pt x="72517" y="24778"/>
                    <a:pt x="73431" y="19126"/>
                  </a:cubicBezTo>
                  <a:cubicBezTo>
                    <a:pt x="74333" y="13475"/>
                    <a:pt x="74333" y="8738"/>
                    <a:pt x="74523" y="6553"/>
                  </a:cubicBezTo>
                  <a:cubicBezTo>
                    <a:pt x="74701" y="4369"/>
                    <a:pt x="75069" y="4737"/>
                    <a:pt x="72885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82" y="6922"/>
                    <a:pt x="55028" y="7836"/>
                  </a:cubicBezTo>
                  <a:cubicBezTo>
                    <a:pt x="52476" y="8738"/>
                    <a:pt x="49199" y="9106"/>
                    <a:pt x="45009" y="9652"/>
                  </a:cubicBezTo>
                  <a:cubicBezTo>
                    <a:pt x="40817" y="10198"/>
                    <a:pt x="35712" y="10935"/>
                    <a:pt x="30607" y="10198"/>
                  </a:cubicBezTo>
                  <a:cubicBezTo>
                    <a:pt x="25514" y="9474"/>
                    <a:pt x="20409" y="7290"/>
                    <a:pt x="15303" y="4915"/>
                  </a:cubicBezTo>
                  <a:cubicBezTo>
                    <a:pt x="10211" y="2553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2739">
              <a:extLst>
                <a:ext uri="{FF2B5EF4-FFF2-40B4-BE49-F238E27FC236}">
                  <a16:creationId xmlns:a16="http://schemas.microsoft.com/office/drawing/2014/main" id="{ECE7EE49-931C-48B1-BA65-3AD79D11ED68}"/>
                </a:ext>
              </a:extLst>
            </p:cNvPr>
            <p:cNvSpPr/>
            <p:nvPr/>
          </p:nvSpPr>
          <p:spPr>
            <a:xfrm>
              <a:off x="1909661" y="323571"/>
              <a:ext cx="11469" cy="269456"/>
            </a:xfrm>
            <a:custGeom>
              <a:avLst/>
              <a:gdLst/>
              <a:ahLst/>
              <a:cxnLst/>
              <a:rect l="0" t="0" r="0" b="0"/>
              <a:pathLst>
                <a:path w="11469" h="269456">
                  <a:moveTo>
                    <a:pt x="0" y="269456"/>
                  </a:moveTo>
                  <a:lnTo>
                    <a:pt x="1146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40">
              <a:extLst>
                <a:ext uri="{FF2B5EF4-FFF2-40B4-BE49-F238E27FC236}">
                  <a16:creationId xmlns:a16="http://schemas.microsoft.com/office/drawing/2014/main" id="{245BD3DF-0B65-4F78-9851-60BD65B35894}"/>
                </a:ext>
              </a:extLst>
            </p:cNvPr>
            <p:cNvSpPr/>
            <p:nvPr/>
          </p:nvSpPr>
          <p:spPr>
            <a:xfrm>
              <a:off x="1331633" y="109725"/>
              <a:ext cx="267717" cy="415776"/>
            </a:xfrm>
            <a:custGeom>
              <a:avLst/>
              <a:gdLst/>
              <a:ahLst/>
              <a:cxnLst/>
              <a:rect l="0" t="0" r="0" b="0"/>
              <a:pathLst>
                <a:path w="267717" h="415776">
                  <a:moveTo>
                    <a:pt x="204470" y="454"/>
                  </a:moveTo>
                  <a:cubicBezTo>
                    <a:pt x="208426" y="0"/>
                    <a:pt x="212427" y="365"/>
                    <a:pt x="216789" y="1819"/>
                  </a:cubicBezTo>
                  <a:cubicBezTo>
                    <a:pt x="225527" y="4728"/>
                    <a:pt x="235713" y="12005"/>
                    <a:pt x="242621" y="20005"/>
                  </a:cubicBezTo>
                  <a:cubicBezTo>
                    <a:pt x="249530" y="28007"/>
                    <a:pt x="253175" y="36744"/>
                    <a:pt x="255360" y="49838"/>
                  </a:cubicBezTo>
                  <a:cubicBezTo>
                    <a:pt x="257532" y="62932"/>
                    <a:pt x="258268" y="80394"/>
                    <a:pt x="259716" y="95304"/>
                  </a:cubicBezTo>
                  <a:cubicBezTo>
                    <a:pt x="261176" y="110214"/>
                    <a:pt x="263361" y="122584"/>
                    <a:pt x="263716" y="138585"/>
                  </a:cubicBezTo>
                  <a:cubicBezTo>
                    <a:pt x="264084" y="154600"/>
                    <a:pt x="262624" y="174234"/>
                    <a:pt x="262992" y="192421"/>
                  </a:cubicBezTo>
                  <a:cubicBezTo>
                    <a:pt x="263360" y="210620"/>
                    <a:pt x="265532" y="227346"/>
                    <a:pt x="266624" y="242992"/>
                  </a:cubicBezTo>
                  <a:cubicBezTo>
                    <a:pt x="267717" y="258626"/>
                    <a:pt x="267717" y="273180"/>
                    <a:pt x="267717" y="285182"/>
                  </a:cubicBezTo>
                  <a:cubicBezTo>
                    <a:pt x="267717" y="297183"/>
                    <a:pt x="267717" y="306644"/>
                    <a:pt x="267360" y="315370"/>
                  </a:cubicBezTo>
                  <a:cubicBezTo>
                    <a:pt x="266992" y="324107"/>
                    <a:pt x="266269" y="332108"/>
                    <a:pt x="258268" y="342293"/>
                  </a:cubicBezTo>
                  <a:cubicBezTo>
                    <a:pt x="250267" y="352479"/>
                    <a:pt x="234988" y="364849"/>
                    <a:pt x="216789" y="375034"/>
                  </a:cubicBezTo>
                  <a:cubicBezTo>
                    <a:pt x="198603" y="385220"/>
                    <a:pt x="177508" y="393221"/>
                    <a:pt x="157505" y="400853"/>
                  </a:cubicBezTo>
                  <a:cubicBezTo>
                    <a:pt x="137503" y="408499"/>
                    <a:pt x="118580" y="415776"/>
                    <a:pt x="108395" y="413223"/>
                  </a:cubicBezTo>
                  <a:cubicBezTo>
                    <a:pt x="98210" y="410683"/>
                    <a:pt x="96762" y="398313"/>
                    <a:pt x="93117" y="384483"/>
                  </a:cubicBezTo>
                  <a:cubicBezTo>
                    <a:pt x="89484" y="370665"/>
                    <a:pt x="83655" y="355387"/>
                    <a:pt x="75654" y="337925"/>
                  </a:cubicBezTo>
                  <a:cubicBezTo>
                    <a:pt x="67653" y="320462"/>
                    <a:pt x="57468" y="300828"/>
                    <a:pt x="47651" y="285905"/>
                  </a:cubicBezTo>
                  <a:cubicBezTo>
                    <a:pt x="37833" y="270995"/>
                    <a:pt x="28372" y="260810"/>
                    <a:pt x="20003" y="248085"/>
                  </a:cubicBezTo>
                  <a:cubicBezTo>
                    <a:pt x="11633" y="235346"/>
                    <a:pt x="4370" y="220069"/>
                    <a:pt x="2184" y="206620"/>
                  </a:cubicBezTo>
                  <a:cubicBezTo>
                    <a:pt x="0" y="193157"/>
                    <a:pt x="2908" y="181511"/>
                    <a:pt x="9817" y="171326"/>
                  </a:cubicBezTo>
                  <a:cubicBezTo>
                    <a:pt x="16726" y="161141"/>
                    <a:pt x="27648" y="152416"/>
                    <a:pt x="39650" y="144047"/>
                  </a:cubicBezTo>
                  <a:cubicBezTo>
                    <a:pt x="51651" y="135677"/>
                    <a:pt x="64745" y="127676"/>
                    <a:pt x="77115" y="118583"/>
                  </a:cubicBezTo>
                  <a:cubicBezTo>
                    <a:pt x="89484" y="109490"/>
                    <a:pt x="101118" y="99304"/>
                    <a:pt x="111303" y="88763"/>
                  </a:cubicBezTo>
                  <a:cubicBezTo>
                    <a:pt x="121489" y="78210"/>
                    <a:pt x="130226" y="67301"/>
                    <a:pt x="138951" y="55655"/>
                  </a:cubicBezTo>
                  <a:cubicBezTo>
                    <a:pt x="147676" y="44021"/>
                    <a:pt x="156414" y="31652"/>
                    <a:pt x="165507" y="22558"/>
                  </a:cubicBezTo>
                  <a:cubicBezTo>
                    <a:pt x="174599" y="13465"/>
                    <a:pt x="184062" y="7636"/>
                    <a:pt x="192418" y="4004"/>
                  </a:cubicBezTo>
                  <a:cubicBezTo>
                    <a:pt x="196602" y="2181"/>
                    <a:pt x="200514" y="908"/>
                    <a:pt x="204470" y="4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741">
              <a:extLst>
                <a:ext uri="{FF2B5EF4-FFF2-40B4-BE49-F238E27FC236}">
                  <a16:creationId xmlns:a16="http://schemas.microsoft.com/office/drawing/2014/main" id="{CBB8ECA0-EF4E-48CE-8C39-8AB5ACE25E91}"/>
                </a:ext>
              </a:extLst>
            </p:cNvPr>
            <p:cNvSpPr/>
            <p:nvPr/>
          </p:nvSpPr>
          <p:spPr>
            <a:xfrm>
              <a:off x="1849526" y="150851"/>
              <a:ext cx="2197" cy="172720"/>
            </a:xfrm>
            <a:custGeom>
              <a:avLst/>
              <a:gdLst/>
              <a:ahLst/>
              <a:cxnLst/>
              <a:rect l="0" t="0" r="0" b="0"/>
              <a:pathLst>
                <a:path w="2197" h="172720">
                  <a:moveTo>
                    <a:pt x="0" y="172720"/>
                  </a:moveTo>
                  <a:lnTo>
                    <a:pt x="219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2742">
              <a:extLst>
                <a:ext uri="{FF2B5EF4-FFF2-40B4-BE49-F238E27FC236}">
                  <a16:creationId xmlns:a16="http://schemas.microsoft.com/office/drawing/2014/main" id="{206022AA-9C9F-4B2B-A5B8-0ECF6C9E9A31}"/>
                </a:ext>
              </a:extLst>
            </p:cNvPr>
            <p:cNvSpPr/>
            <p:nvPr/>
          </p:nvSpPr>
          <p:spPr>
            <a:xfrm>
              <a:off x="1919491" y="380416"/>
              <a:ext cx="262356" cy="18949"/>
            </a:xfrm>
            <a:custGeom>
              <a:avLst/>
              <a:gdLst/>
              <a:ahLst/>
              <a:cxnLst/>
              <a:rect l="0" t="0" r="0" b="0"/>
              <a:pathLst>
                <a:path w="262356" h="18949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66" y="5093"/>
                    <a:pt x="119519" y="10198"/>
                    <a:pt x="151219" y="13119"/>
                  </a:cubicBezTo>
                  <a:cubicBezTo>
                    <a:pt x="182918" y="16028"/>
                    <a:pt x="186563" y="16751"/>
                    <a:pt x="191300" y="15659"/>
                  </a:cubicBezTo>
                  <a:cubicBezTo>
                    <a:pt x="196037" y="14567"/>
                    <a:pt x="201866" y="11659"/>
                    <a:pt x="207696" y="10199"/>
                  </a:cubicBezTo>
                  <a:cubicBezTo>
                    <a:pt x="213525" y="8738"/>
                    <a:pt x="219367" y="8738"/>
                    <a:pt x="224828" y="10923"/>
                  </a:cubicBezTo>
                  <a:cubicBezTo>
                    <a:pt x="230289" y="13120"/>
                    <a:pt x="235394" y="17488"/>
                    <a:pt x="239407" y="18212"/>
                  </a:cubicBezTo>
                  <a:cubicBezTo>
                    <a:pt x="243408" y="18949"/>
                    <a:pt x="246329" y="16028"/>
                    <a:pt x="249974" y="14567"/>
                  </a:cubicBezTo>
                  <a:cubicBezTo>
                    <a:pt x="253619" y="13120"/>
                    <a:pt x="257987" y="13120"/>
                    <a:pt x="260172" y="13120"/>
                  </a:cubicBezTo>
                  <a:cubicBezTo>
                    <a:pt x="262356" y="13120"/>
                    <a:pt x="262356" y="13120"/>
                    <a:pt x="262356" y="1312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743">
              <a:extLst>
                <a:ext uri="{FF2B5EF4-FFF2-40B4-BE49-F238E27FC236}">
                  <a16:creationId xmlns:a16="http://schemas.microsoft.com/office/drawing/2014/main" id="{2D254E0D-AE73-42C8-A2E5-B4D57CD8D5EB}"/>
                </a:ext>
              </a:extLst>
            </p:cNvPr>
            <p:cNvSpPr/>
            <p:nvPr/>
          </p:nvSpPr>
          <p:spPr>
            <a:xfrm>
              <a:off x="1915122" y="496291"/>
              <a:ext cx="190208" cy="109309"/>
            </a:xfrm>
            <a:custGeom>
              <a:avLst/>
              <a:gdLst/>
              <a:ahLst/>
              <a:cxnLst/>
              <a:rect l="0" t="0" r="0" b="0"/>
              <a:pathLst>
                <a:path w="190208" h="109309">
                  <a:moveTo>
                    <a:pt x="0" y="0"/>
                  </a:moveTo>
                  <a:cubicBezTo>
                    <a:pt x="0" y="0"/>
                    <a:pt x="0" y="0"/>
                    <a:pt x="1460" y="1093"/>
                  </a:cubicBezTo>
                  <a:cubicBezTo>
                    <a:pt x="2908" y="2184"/>
                    <a:pt x="5829" y="4369"/>
                    <a:pt x="9106" y="5093"/>
                  </a:cubicBezTo>
                  <a:cubicBezTo>
                    <a:pt x="12382" y="5829"/>
                    <a:pt x="16027" y="5093"/>
                    <a:pt x="18580" y="6553"/>
                  </a:cubicBezTo>
                  <a:cubicBezTo>
                    <a:pt x="21132" y="8014"/>
                    <a:pt x="22592" y="11659"/>
                    <a:pt x="25146" y="12751"/>
                  </a:cubicBezTo>
                  <a:cubicBezTo>
                    <a:pt x="27686" y="13843"/>
                    <a:pt x="31331" y="12383"/>
                    <a:pt x="34975" y="12751"/>
                  </a:cubicBezTo>
                  <a:cubicBezTo>
                    <a:pt x="38620" y="13119"/>
                    <a:pt x="42265" y="15304"/>
                    <a:pt x="44817" y="18949"/>
                  </a:cubicBezTo>
                  <a:cubicBezTo>
                    <a:pt x="47371" y="22581"/>
                    <a:pt x="48831" y="27686"/>
                    <a:pt x="52831" y="31699"/>
                  </a:cubicBezTo>
                  <a:cubicBezTo>
                    <a:pt x="56845" y="35700"/>
                    <a:pt x="63398" y="38621"/>
                    <a:pt x="68872" y="41897"/>
                  </a:cubicBezTo>
                  <a:cubicBezTo>
                    <a:pt x="74333" y="45174"/>
                    <a:pt x="78701" y="48819"/>
                    <a:pt x="83083" y="49556"/>
                  </a:cubicBezTo>
                  <a:cubicBezTo>
                    <a:pt x="87452" y="50279"/>
                    <a:pt x="91821" y="48095"/>
                    <a:pt x="96926" y="47371"/>
                  </a:cubicBezTo>
                  <a:cubicBezTo>
                    <a:pt x="102031" y="46634"/>
                    <a:pt x="107860" y="47371"/>
                    <a:pt x="114046" y="47727"/>
                  </a:cubicBezTo>
                  <a:cubicBezTo>
                    <a:pt x="120243" y="48095"/>
                    <a:pt x="126809" y="48095"/>
                    <a:pt x="134454" y="49187"/>
                  </a:cubicBezTo>
                  <a:cubicBezTo>
                    <a:pt x="142113" y="50279"/>
                    <a:pt x="150850" y="52464"/>
                    <a:pt x="155232" y="55385"/>
                  </a:cubicBezTo>
                  <a:cubicBezTo>
                    <a:pt x="159601" y="58293"/>
                    <a:pt x="159601" y="61938"/>
                    <a:pt x="160324" y="67412"/>
                  </a:cubicBezTo>
                  <a:cubicBezTo>
                    <a:pt x="161061" y="72873"/>
                    <a:pt x="162509" y="80163"/>
                    <a:pt x="164693" y="85255"/>
                  </a:cubicBezTo>
                  <a:cubicBezTo>
                    <a:pt x="166890" y="90361"/>
                    <a:pt x="169799" y="93282"/>
                    <a:pt x="174167" y="96927"/>
                  </a:cubicBezTo>
                  <a:cubicBezTo>
                    <a:pt x="178549" y="100571"/>
                    <a:pt x="184378" y="104940"/>
                    <a:pt x="187286" y="107125"/>
                  </a:cubicBezTo>
                  <a:cubicBezTo>
                    <a:pt x="190208" y="109309"/>
                    <a:pt x="190208" y="109309"/>
                    <a:pt x="190208" y="10930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744">
              <a:extLst>
                <a:ext uri="{FF2B5EF4-FFF2-40B4-BE49-F238E27FC236}">
                  <a16:creationId xmlns:a16="http://schemas.microsoft.com/office/drawing/2014/main" id="{1960BF07-D8D8-4161-BBFA-9EC3A5A7E13E}"/>
                </a:ext>
              </a:extLst>
            </p:cNvPr>
            <p:cNvSpPr/>
            <p:nvPr/>
          </p:nvSpPr>
          <p:spPr>
            <a:xfrm>
              <a:off x="1609039" y="113678"/>
              <a:ext cx="19672" cy="358559"/>
            </a:xfrm>
            <a:custGeom>
              <a:avLst/>
              <a:gdLst/>
              <a:ahLst/>
              <a:cxnLst/>
              <a:rect l="0" t="0" r="0" b="0"/>
              <a:pathLst>
                <a:path w="19672" h="358559">
                  <a:moveTo>
                    <a:pt x="0" y="0"/>
                  </a:moveTo>
                  <a:lnTo>
                    <a:pt x="19672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745">
              <a:extLst>
                <a:ext uri="{FF2B5EF4-FFF2-40B4-BE49-F238E27FC236}">
                  <a16:creationId xmlns:a16="http://schemas.microsoft.com/office/drawing/2014/main" id="{CC335242-93F4-43A6-A043-0C2D692C7E25}"/>
                </a:ext>
              </a:extLst>
            </p:cNvPr>
            <p:cNvSpPr/>
            <p:nvPr/>
          </p:nvSpPr>
          <p:spPr>
            <a:xfrm>
              <a:off x="1620520" y="323571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2746">
              <a:extLst>
                <a:ext uri="{FF2B5EF4-FFF2-40B4-BE49-F238E27FC236}">
                  <a16:creationId xmlns:a16="http://schemas.microsoft.com/office/drawing/2014/main" id="{66372EFD-FD44-4247-BE44-F3D493CCBACC}"/>
                </a:ext>
              </a:extLst>
            </p:cNvPr>
            <p:cNvSpPr/>
            <p:nvPr/>
          </p:nvSpPr>
          <p:spPr>
            <a:xfrm>
              <a:off x="0" y="0"/>
              <a:ext cx="872337" cy="626009"/>
            </a:xfrm>
            <a:custGeom>
              <a:avLst/>
              <a:gdLst/>
              <a:ahLst/>
              <a:cxnLst/>
              <a:rect l="0" t="0" r="0" b="0"/>
              <a:pathLst>
                <a:path w="872337" h="626009">
                  <a:moveTo>
                    <a:pt x="392799" y="36081"/>
                  </a:moveTo>
                  <a:cubicBezTo>
                    <a:pt x="386969" y="38633"/>
                    <a:pt x="378231" y="40081"/>
                    <a:pt x="367296" y="42634"/>
                  </a:cubicBezTo>
                  <a:cubicBezTo>
                    <a:pt x="356362" y="45186"/>
                    <a:pt x="343243" y="48832"/>
                    <a:pt x="333413" y="58674"/>
                  </a:cubicBezTo>
                  <a:cubicBezTo>
                    <a:pt x="323570" y="68504"/>
                    <a:pt x="317005" y="84544"/>
                    <a:pt x="315189" y="94373"/>
                  </a:cubicBezTo>
                  <a:cubicBezTo>
                    <a:pt x="313372" y="104216"/>
                    <a:pt x="316281" y="107861"/>
                    <a:pt x="317741" y="109677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42" y="111506"/>
                    <a:pt x="282765" y="111506"/>
                  </a:cubicBezTo>
                  <a:cubicBezTo>
                    <a:pt x="275475" y="111506"/>
                    <a:pt x="275475" y="111506"/>
                    <a:pt x="275475" y="108585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20" y="89636"/>
                    <a:pt x="247777" y="85268"/>
                    <a:pt x="236486" y="81623"/>
                  </a:cubicBezTo>
                  <a:cubicBezTo>
                    <a:pt x="225184" y="77977"/>
                    <a:pt x="216446" y="75069"/>
                    <a:pt x="205511" y="79070"/>
                  </a:cubicBezTo>
                  <a:cubicBezTo>
                    <a:pt x="194577" y="83083"/>
                    <a:pt x="181457" y="94018"/>
                    <a:pt x="171628" y="106400"/>
                  </a:cubicBezTo>
                  <a:cubicBezTo>
                    <a:pt x="161785" y="118795"/>
                    <a:pt x="155219" y="132638"/>
                    <a:pt x="149034" y="144297"/>
                  </a:cubicBezTo>
                  <a:cubicBezTo>
                    <a:pt x="142837" y="155956"/>
                    <a:pt x="137007" y="165430"/>
                    <a:pt x="128257" y="173812"/>
                  </a:cubicBezTo>
                  <a:cubicBezTo>
                    <a:pt x="119519" y="182194"/>
                    <a:pt x="107861" y="189484"/>
                    <a:pt x="96190" y="197866"/>
                  </a:cubicBezTo>
                  <a:cubicBezTo>
                    <a:pt x="84531" y="206248"/>
                    <a:pt x="72872" y="215722"/>
                    <a:pt x="64490" y="222275"/>
                  </a:cubicBezTo>
                  <a:cubicBezTo>
                    <a:pt x="56109" y="228841"/>
                    <a:pt x="51015" y="232486"/>
                    <a:pt x="43726" y="237947"/>
                  </a:cubicBezTo>
                  <a:cubicBezTo>
                    <a:pt x="36436" y="243408"/>
                    <a:pt x="26962" y="250698"/>
                    <a:pt x="19304" y="258711"/>
                  </a:cubicBezTo>
                  <a:cubicBezTo>
                    <a:pt x="11659" y="266738"/>
                    <a:pt x="5829" y="275475"/>
                    <a:pt x="2908" y="285318"/>
                  </a:cubicBezTo>
                  <a:cubicBezTo>
                    <a:pt x="0" y="295148"/>
                    <a:pt x="0" y="306082"/>
                    <a:pt x="723" y="317386"/>
                  </a:cubicBezTo>
                  <a:cubicBezTo>
                    <a:pt x="1460" y="328676"/>
                    <a:pt x="2908" y="340334"/>
                    <a:pt x="6921" y="349085"/>
                  </a:cubicBezTo>
                  <a:cubicBezTo>
                    <a:pt x="10934" y="357822"/>
                    <a:pt x="17488" y="363651"/>
                    <a:pt x="23685" y="373126"/>
                  </a:cubicBezTo>
                  <a:cubicBezTo>
                    <a:pt x="29870" y="382600"/>
                    <a:pt x="35713" y="395719"/>
                    <a:pt x="41897" y="405930"/>
                  </a:cubicBezTo>
                  <a:cubicBezTo>
                    <a:pt x="48095" y="416128"/>
                    <a:pt x="54661" y="423418"/>
                    <a:pt x="61214" y="433260"/>
                  </a:cubicBezTo>
                  <a:cubicBezTo>
                    <a:pt x="67767" y="443090"/>
                    <a:pt x="74333" y="455485"/>
                    <a:pt x="80163" y="467512"/>
                  </a:cubicBezTo>
                  <a:cubicBezTo>
                    <a:pt x="85992" y="479527"/>
                    <a:pt x="91097" y="491198"/>
                    <a:pt x="95097" y="499935"/>
                  </a:cubicBezTo>
                  <a:cubicBezTo>
                    <a:pt x="99111" y="508686"/>
                    <a:pt x="102019" y="514515"/>
                    <a:pt x="101295" y="520712"/>
                  </a:cubicBezTo>
                  <a:cubicBezTo>
                    <a:pt x="100571" y="526897"/>
                    <a:pt x="96190" y="533463"/>
                    <a:pt x="92545" y="537832"/>
                  </a:cubicBezTo>
                  <a:cubicBezTo>
                    <a:pt x="88912" y="542201"/>
                    <a:pt x="85992" y="544398"/>
                    <a:pt x="85268" y="546583"/>
                  </a:cubicBezTo>
                  <a:cubicBezTo>
                    <a:pt x="84531" y="548767"/>
                    <a:pt x="85992" y="550951"/>
                    <a:pt x="91453" y="553136"/>
                  </a:cubicBezTo>
                  <a:cubicBezTo>
                    <a:pt x="96926" y="555320"/>
                    <a:pt x="106400" y="557504"/>
                    <a:pt x="116230" y="557149"/>
                  </a:cubicBezTo>
                  <a:cubicBezTo>
                    <a:pt x="126073" y="556781"/>
                    <a:pt x="136271" y="553872"/>
                    <a:pt x="143204" y="551319"/>
                  </a:cubicBezTo>
                  <a:cubicBezTo>
                    <a:pt x="150127" y="548767"/>
                    <a:pt x="153771" y="546583"/>
                    <a:pt x="162509" y="541477"/>
                  </a:cubicBezTo>
                  <a:cubicBezTo>
                    <a:pt x="171259" y="536372"/>
                    <a:pt x="185103" y="528358"/>
                    <a:pt x="195669" y="523621"/>
                  </a:cubicBezTo>
                  <a:cubicBezTo>
                    <a:pt x="206235" y="518884"/>
                    <a:pt x="213525" y="517423"/>
                    <a:pt x="220815" y="516331"/>
                  </a:cubicBezTo>
                  <a:cubicBezTo>
                    <a:pt x="228105" y="515239"/>
                    <a:pt x="235394" y="514515"/>
                    <a:pt x="242671" y="511962"/>
                  </a:cubicBezTo>
                  <a:cubicBezTo>
                    <a:pt x="249961" y="509410"/>
                    <a:pt x="257251" y="505041"/>
                    <a:pt x="266726" y="499567"/>
                  </a:cubicBezTo>
                  <a:cubicBezTo>
                    <a:pt x="276199" y="494106"/>
                    <a:pt x="287858" y="487553"/>
                    <a:pt x="300253" y="480987"/>
                  </a:cubicBezTo>
                  <a:cubicBezTo>
                    <a:pt x="312636" y="474434"/>
                    <a:pt x="325755" y="467868"/>
                    <a:pt x="335229" y="462407"/>
                  </a:cubicBezTo>
                  <a:cubicBezTo>
                    <a:pt x="344703" y="456946"/>
                    <a:pt x="350532" y="452564"/>
                    <a:pt x="361467" y="450012"/>
                  </a:cubicBezTo>
                  <a:cubicBezTo>
                    <a:pt x="372402" y="447472"/>
                    <a:pt x="388430" y="446735"/>
                    <a:pt x="401548" y="446379"/>
                  </a:cubicBezTo>
                  <a:cubicBezTo>
                    <a:pt x="414667" y="446011"/>
                    <a:pt x="424866" y="446011"/>
                    <a:pt x="436169" y="448564"/>
                  </a:cubicBezTo>
                  <a:cubicBezTo>
                    <a:pt x="447459" y="451116"/>
                    <a:pt x="459854" y="456209"/>
                    <a:pt x="470776" y="463499"/>
                  </a:cubicBezTo>
                  <a:cubicBezTo>
                    <a:pt x="481711" y="470789"/>
                    <a:pt x="491185" y="480263"/>
                    <a:pt x="498843" y="491198"/>
                  </a:cubicBezTo>
                  <a:cubicBezTo>
                    <a:pt x="506488" y="502120"/>
                    <a:pt x="512318" y="514515"/>
                    <a:pt x="516331" y="522529"/>
                  </a:cubicBezTo>
                  <a:cubicBezTo>
                    <a:pt x="520332" y="530542"/>
                    <a:pt x="522529" y="534187"/>
                    <a:pt x="523621" y="536016"/>
                  </a:cubicBezTo>
                  <a:cubicBezTo>
                    <a:pt x="524713" y="537832"/>
                    <a:pt x="524713" y="537832"/>
                    <a:pt x="526529" y="534924"/>
                  </a:cubicBezTo>
                  <a:cubicBezTo>
                    <a:pt x="528358" y="532003"/>
                    <a:pt x="532002" y="526174"/>
                    <a:pt x="536371" y="518884"/>
                  </a:cubicBezTo>
                  <a:cubicBezTo>
                    <a:pt x="540740" y="511594"/>
                    <a:pt x="545846" y="502857"/>
                    <a:pt x="548754" y="497751"/>
                  </a:cubicBezTo>
                  <a:cubicBezTo>
                    <a:pt x="551676" y="492646"/>
                    <a:pt x="552399" y="491198"/>
                    <a:pt x="553136" y="490830"/>
                  </a:cubicBezTo>
                  <a:cubicBezTo>
                    <a:pt x="553859" y="490462"/>
                    <a:pt x="554584" y="491198"/>
                    <a:pt x="556044" y="494475"/>
                  </a:cubicBezTo>
                  <a:cubicBezTo>
                    <a:pt x="557505" y="497751"/>
                    <a:pt x="559689" y="503581"/>
                    <a:pt x="561150" y="510147"/>
                  </a:cubicBezTo>
                  <a:cubicBezTo>
                    <a:pt x="562610" y="516700"/>
                    <a:pt x="563334" y="523989"/>
                    <a:pt x="565886" y="532372"/>
                  </a:cubicBezTo>
                  <a:cubicBezTo>
                    <a:pt x="568439" y="540753"/>
                    <a:pt x="572808" y="550228"/>
                    <a:pt x="577177" y="559702"/>
                  </a:cubicBezTo>
                  <a:cubicBezTo>
                    <a:pt x="581558" y="569176"/>
                    <a:pt x="585927" y="578650"/>
                    <a:pt x="591757" y="585572"/>
                  </a:cubicBezTo>
                  <a:cubicBezTo>
                    <a:pt x="597586" y="592493"/>
                    <a:pt x="604876" y="596862"/>
                    <a:pt x="613982" y="601599"/>
                  </a:cubicBezTo>
                  <a:cubicBezTo>
                    <a:pt x="623088" y="606336"/>
                    <a:pt x="634022" y="611442"/>
                    <a:pt x="641679" y="615087"/>
                  </a:cubicBezTo>
                  <a:cubicBezTo>
                    <a:pt x="649326" y="618732"/>
                    <a:pt x="653707" y="620916"/>
                    <a:pt x="659892" y="619824"/>
                  </a:cubicBezTo>
                  <a:cubicBezTo>
                    <a:pt x="666090" y="618732"/>
                    <a:pt x="674103" y="614350"/>
                    <a:pt x="682130" y="615087"/>
                  </a:cubicBezTo>
                  <a:cubicBezTo>
                    <a:pt x="690143" y="615811"/>
                    <a:pt x="698157" y="621640"/>
                    <a:pt x="706539" y="623824"/>
                  </a:cubicBezTo>
                  <a:cubicBezTo>
                    <a:pt x="714922" y="626009"/>
                    <a:pt x="723659" y="624561"/>
                    <a:pt x="732778" y="621640"/>
                  </a:cubicBezTo>
                  <a:cubicBezTo>
                    <a:pt x="741883" y="618732"/>
                    <a:pt x="751357" y="614350"/>
                    <a:pt x="760832" y="612165"/>
                  </a:cubicBezTo>
                  <a:cubicBezTo>
                    <a:pt x="770306" y="609981"/>
                    <a:pt x="779780" y="609981"/>
                    <a:pt x="785978" y="609613"/>
                  </a:cubicBezTo>
                  <a:cubicBezTo>
                    <a:pt x="792163" y="609257"/>
                    <a:pt x="795083" y="608521"/>
                    <a:pt x="797992" y="604152"/>
                  </a:cubicBezTo>
                  <a:cubicBezTo>
                    <a:pt x="800913" y="599783"/>
                    <a:pt x="803834" y="591757"/>
                    <a:pt x="807110" y="583019"/>
                  </a:cubicBezTo>
                  <a:cubicBezTo>
                    <a:pt x="810387" y="574269"/>
                    <a:pt x="814032" y="564795"/>
                    <a:pt x="818400" y="554228"/>
                  </a:cubicBezTo>
                  <a:cubicBezTo>
                    <a:pt x="822769" y="543662"/>
                    <a:pt x="827875" y="532003"/>
                    <a:pt x="834072" y="518516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8" y="456946"/>
                    <a:pt x="866863" y="443459"/>
                  </a:cubicBezTo>
                  <a:cubicBezTo>
                    <a:pt x="870140" y="429971"/>
                    <a:pt x="872337" y="411759"/>
                    <a:pt x="872337" y="395364"/>
                  </a:cubicBezTo>
                  <a:cubicBezTo>
                    <a:pt x="872337" y="378968"/>
                    <a:pt x="870140" y="364389"/>
                    <a:pt x="866863" y="351994"/>
                  </a:cubicBezTo>
                  <a:cubicBezTo>
                    <a:pt x="863588" y="339611"/>
                    <a:pt x="859218" y="329400"/>
                    <a:pt x="854837" y="320662"/>
                  </a:cubicBezTo>
                  <a:cubicBezTo>
                    <a:pt x="850468" y="311912"/>
                    <a:pt x="846100" y="304623"/>
                    <a:pt x="840270" y="297701"/>
                  </a:cubicBezTo>
                  <a:cubicBezTo>
                    <a:pt x="834441" y="290779"/>
                    <a:pt x="827150" y="284226"/>
                    <a:pt x="815124" y="275108"/>
                  </a:cubicBezTo>
                  <a:cubicBezTo>
                    <a:pt x="803097" y="266002"/>
                    <a:pt x="786333" y="254343"/>
                    <a:pt x="775043" y="243053"/>
                  </a:cubicBezTo>
                  <a:cubicBezTo>
                    <a:pt x="763740" y="231750"/>
                    <a:pt x="757910" y="220815"/>
                    <a:pt x="750989" y="208433"/>
                  </a:cubicBezTo>
                  <a:cubicBezTo>
                    <a:pt x="744067" y="196037"/>
                    <a:pt x="736054" y="182194"/>
                    <a:pt x="730948" y="167615"/>
                  </a:cubicBezTo>
                  <a:cubicBezTo>
                    <a:pt x="725856" y="153048"/>
                    <a:pt x="723659" y="137744"/>
                    <a:pt x="721119" y="122796"/>
                  </a:cubicBezTo>
                  <a:cubicBezTo>
                    <a:pt x="718565" y="107861"/>
                    <a:pt x="715645" y="93282"/>
                    <a:pt x="709447" y="88913"/>
                  </a:cubicBezTo>
                  <a:cubicBezTo>
                    <a:pt x="703263" y="84544"/>
                    <a:pt x="693788" y="90374"/>
                    <a:pt x="687222" y="81255"/>
                  </a:cubicBezTo>
                  <a:cubicBezTo>
                    <a:pt x="680669" y="72149"/>
                    <a:pt x="677024" y="48108"/>
                    <a:pt x="673747" y="30607"/>
                  </a:cubicBezTo>
                  <a:cubicBezTo>
                    <a:pt x="670458" y="13119"/>
                    <a:pt x="667550" y="2185"/>
                    <a:pt x="665366" y="1092"/>
                  </a:cubicBezTo>
                  <a:cubicBezTo>
                    <a:pt x="663181" y="0"/>
                    <a:pt x="661721" y="8751"/>
                    <a:pt x="659892" y="14948"/>
                  </a:cubicBezTo>
                  <a:cubicBezTo>
                    <a:pt x="658075" y="21133"/>
                    <a:pt x="655892" y="24778"/>
                    <a:pt x="653338" y="32067"/>
                  </a:cubicBezTo>
                  <a:cubicBezTo>
                    <a:pt x="650786" y="39358"/>
                    <a:pt x="647878" y="50292"/>
                    <a:pt x="644957" y="60490"/>
                  </a:cubicBezTo>
                  <a:cubicBezTo>
                    <a:pt x="642036" y="70688"/>
                    <a:pt x="639128" y="80163"/>
                    <a:pt x="635850" y="93282"/>
                  </a:cubicBezTo>
                  <a:cubicBezTo>
                    <a:pt x="632561" y="106401"/>
                    <a:pt x="628930" y="123165"/>
                    <a:pt x="626732" y="133363"/>
                  </a:cubicBezTo>
                  <a:cubicBezTo>
                    <a:pt x="624548" y="143574"/>
                    <a:pt x="623824" y="147219"/>
                    <a:pt x="621271" y="151955"/>
                  </a:cubicBezTo>
                  <a:cubicBezTo>
                    <a:pt x="618719" y="156692"/>
                    <a:pt x="614350" y="162522"/>
                    <a:pt x="609981" y="166891"/>
                  </a:cubicBezTo>
                  <a:cubicBezTo>
                    <a:pt x="605600" y="171260"/>
                    <a:pt x="601231" y="174180"/>
                    <a:pt x="596494" y="174905"/>
                  </a:cubicBezTo>
                  <a:cubicBezTo>
                    <a:pt x="591757" y="175642"/>
                    <a:pt x="586651" y="174180"/>
                    <a:pt x="580466" y="171628"/>
                  </a:cubicBezTo>
                  <a:cubicBezTo>
                    <a:pt x="574269" y="169075"/>
                    <a:pt x="566979" y="165431"/>
                    <a:pt x="548398" y="154496"/>
                  </a:cubicBezTo>
                  <a:cubicBezTo>
                    <a:pt x="529806" y="143574"/>
                    <a:pt x="499935" y="125349"/>
                    <a:pt x="484987" y="116243"/>
                  </a:cubicBezTo>
                  <a:cubicBezTo>
                    <a:pt x="470053" y="107137"/>
                    <a:pt x="470053" y="107137"/>
                    <a:pt x="475513" y="102756"/>
                  </a:cubicBezTo>
                  <a:cubicBezTo>
                    <a:pt x="480987" y="98387"/>
                    <a:pt x="491909" y="89636"/>
                    <a:pt x="498475" y="82715"/>
                  </a:cubicBezTo>
                  <a:cubicBezTo>
                    <a:pt x="505028" y="75793"/>
                    <a:pt x="507226" y="70688"/>
                    <a:pt x="511594" y="65951"/>
                  </a:cubicBezTo>
                  <a:cubicBezTo>
                    <a:pt x="515963" y="61214"/>
                    <a:pt x="522529" y="56845"/>
                    <a:pt x="526529" y="52477"/>
                  </a:cubicBezTo>
                  <a:cubicBezTo>
                    <a:pt x="530542" y="48108"/>
                    <a:pt x="532002" y="43726"/>
                    <a:pt x="530911" y="41910"/>
                  </a:cubicBezTo>
                  <a:cubicBezTo>
                    <a:pt x="529806" y="40081"/>
                    <a:pt x="526173" y="40818"/>
                    <a:pt x="514503" y="41541"/>
                  </a:cubicBezTo>
                  <a:cubicBezTo>
                    <a:pt x="502844" y="42266"/>
                    <a:pt x="483171" y="43002"/>
                    <a:pt x="467499" y="41173"/>
                  </a:cubicBezTo>
                  <a:cubicBezTo>
                    <a:pt x="451827" y="39357"/>
                    <a:pt x="440169" y="34989"/>
                    <a:pt x="430340" y="32067"/>
                  </a:cubicBezTo>
                  <a:cubicBezTo>
                    <a:pt x="420497" y="29159"/>
                    <a:pt x="412483" y="27698"/>
                    <a:pt x="407009" y="28790"/>
                  </a:cubicBezTo>
                  <a:cubicBezTo>
                    <a:pt x="401548" y="29883"/>
                    <a:pt x="398628" y="33527"/>
                    <a:pt x="392799" y="3608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747">
              <a:extLst>
                <a:ext uri="{FF2B5EF4-FFF2-40B4-BE49-F238E27FC236}">
                  <a16:creationId xmlns:a16="http://schemas.microsoft.com/office/drawing/2014/main" id="{49311EDE-7349-464A-B6E0-3073DD167031}"/>
                </a:ext>
              </a:extLst>
            </p:cNvPr>
            <p:cNvSpPr/>
            <p:nvPr/>
          </p:nvSpPr>
          <p:spPr>
            <a:xfrm>
              <a:off x="654799" y="663905"/>
              <a:ext cx="75057" cy="65227"/>
            </a:xfrm>
            <a:custGeom>
              <a:avLst/>
              <a:gdLst/>
              <a:ahLst/>
              <a:cxnLst/>
              <a:rect l="0" t="0" r="0" b="0"/>
              <a:pathLst>
                <a:path w="75057" h="65227">
                  <a:moveTo>
                    <a:pt x="2553" y="191"/>
                  </a:moveTo>
                  <a:cubicBezTo>
                    <a:pt x="0" y="369"/>
                    <a:pt x="0" y="3289"/>
                    <a:pt x="901" y="10021"/>
                  </a:cubicBezTo>
                  <a:cubicBezTo>
                    <a:pt x="1816" y="16764"/>
                    <a:pt x="3646" y="27331"/>
                    <a:pt x="6007" y="34442"/>
                  </a:cubicBezTo>
                  <a:cubicBezTo>
                    <a:pt x="8382" y="41542"/>
                    <a:pt x="11291" y="45187"/>
                    <a:pt x="14212" y="48654"/>
                  </a:cubicBezTo>
                  <a:cubicBezTo>
                    <a:pt x="17120" y="52108"/>
                    <a:pt x="20041" y="55398"/>
                    <a:pt x="22950" y="58128"/>
                  </a:cubicBezTo>
                  <a:cubicBezTo>
                    <a:pt x="25871" y="60859"/>
                    <a:pt x="28779" y="63043"/>
                    <a:pt x="31522" y="64135"/>
                  </a:cubicBezTo>
                  <a:cubicBezTo>
                    <a:pt x="34252" y="65227"/>
                    <a:pt x="36805" y="65227"/>
                    <a:pt x="40081" y="64135"/>
                  </a:cubicBezTo>
                  <a:cubicBezTo>
                    <a:pt x="43358" y="63043"/>
                    <a:pt x="47372" y="60859"/>
                    <a:pt x="50457" y="59030"/>
                  </a:cubicBezTo>
                  <a:cubicBezTo>
                    <a:pt x="53556" y="57214"/>
                    <a:pt x="55754" y="55753"/>
                    <a:pt x="58116" y="55753"/>
                  </a:cubicBezTo>
                  <a:cubicBezTo>
                    <a:pt x="60478" y="55753"/>
                    <a:pt x="63031" y="57214"/>
                    <a:pt x="64668" y="56122"/>
                  </a:cubicBezTo>
                  <a:cubicBezTo>
                    <a:pt x="66320" y="55029"/>
                    <a:pt x="67043" y="51384"/>
                    <a:pt x="67590" y="47917"/>
                  </a:cubicBezTo>
                  <a:cubicBezTo>
                    <a:pt x="68136" y="44463"/>
                    <a:pt x="68504" y="41186"/>
                    <a:pt x="69597" y="36259"/>
                  </a:cubicBezTo>
                  <a:cubicBezTo>
                    <a:pt x="70689" y="31344"/>
                    <a:pt x="72505" y="24778"/>
                    <a:pt x="73419" y="19139"/>
                  </a:cubicBezTo>
                  <a:cubicBezTo>
                    <a:pt x="74333" y="13488"/>
                    <a:pt x="74333" y="8751"/>
                    <a:pt x="74511" y="6566"/>
                  </a:cubicBezTo>
                  <a:cubicBezTo>
                    <a:pt x="74689" y="4382"/>
                    <a:pt x="75057" y="4737"/>
                    <a:pt x="72873" y="4737"/>
                  </a:cubicBezTo>
                  <a:cubicBezTo>
                    <a:pt x="70689" y="4737"/>
                    <a:pt x="65952" y="4382"/>
                    <a:pt x="62674" y="4928"/>
                  </a:cubicBezTo>
                  <a:cubicBezTo>
                    <a:pt x="59386" y="5474"/>
                    <a:pt x="57569" y="6934"/>
                    <a:pt x="55017" y="7836"/>
                  </a:cubicBezTo>
                  <a:cubicBezTo>
                    <a:pt x="52464" y="8751"/>
                    <a:pt x="49187" y="9119"/>
                    <a:pt x="44996" y="9665"/>
                  </a:cubicBezTo>
                  <a:cubicBezTo>
                    <a:pt x="40806" y="10211"/>
                    <a:pt x="35700" y="10935"/>
                    <a:pt x="30607" y="10211"/>
                  </a:cubicBezTo>
                  <a:cubicBezTo>
                    <a:pt x="25502" y="9474"/>
                    <a:pt x="20396" y="7290"/>
                    <a:pt x="15304" y="4928"/>
                  </a:cubicBezTo>
                  <a:cubicBezTo>
                    <a:pt x="10199" y="2553"/>
                    <a:pt x="5093" y="0"/>
                    <a:pt x="2553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BE8BBBE8-78ED-49EF-8C32-CC02D2F961B9}"/>
                </a:ext>
              </a:extLst>
            </p:cNvPr>
            <p:cNvSpPr/>
            <p:nvPr/>
          </p:nvSpPr>
          <p:spPr>
            <a:xfrm>
              <a:off x="600138" y="323571"/>
              <a:ext cx="11481" cy="269469"/>
            </a:xfrm>
            <a:custGeom>
              <a:avLst/>
              <a:gdLst/>
              <a:ahLst/>
              <a:cxnLst/>
              <a:rect l="0" t="0" r="0" b="0"/>
              <a:pathLst>
                <a:path w="11481" h="269469">
                  <a:moveTo>
                    <a:pt x="0" y="269469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749">
              <a:extLst>
                <a:ext uri="{FF2B5EF4-FFF2-40B4-BE49-F238E27FC236}">
                  <a16:creationId xmlns:a16="http://schemas.microsoft.com/office/drawing/2014/main" id="{3C219670-A6EE-466F-B516-CC03174415A2}"/>
                </a:ext>
              </a:extLst>
            </p:cNvPr>
            <p:cNvSpPr/>
            <p:nvPr/>
          </p:nvSpPr>
          <p:spPr>
            <a:xfrm>
              <a:off x="540017" y="150863"/>
              <a:ext cx="2184" cy="172707"/>
            </a:xfrm>
            <a:custGeom>
              <a:avLst/>
              <a:gdLst/>
              <a:ahLst/>
              <a:cxnLst/>
              <a:rect l="0" t="0" r="0" b="0"/>
              <a:pathLst>
                <a:path w="2184" h="172707">
                  <a:moveTo>
                    <a:pt x="0" y="172707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750">
              <a:extLst>
                <a:ext uri="{FF2B5EF4-FFF2-40B4-BE49-F238E27FC236}">
                  <a16:creationId xmlns:a16="http://schemas.microsoft.com/office/drawing/2014/main" id="{C57A14BB-CDA2-43FF-9EF7-CE53CDEBE240}"/>
                </a:ext>
              </a:extLst>
            </p:cNvPr>
            <p:cNvSpPr/>
            <p:nvPr/>
          </p:nvSpPr>
          <p:spPr>
            <a:xfrm>
              <a:off x="609981" y="380416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70" y="2553"/>
                  </a:cubicBezTo>
                  <a:cubicBezTo>
                    <a:pt x="59754" y="5106"/>
                    <a:pt x="119507" y="10211"/>
                    <a:pt x="151219" y="13119"/>
                  </a:cubicBezTo>
                  <a:cubicBezTo>
                    <a:pt x="182918" y="16040"/>
                    <a:pt x="186564" y="16764"/>
                    <a:pt x="191301" y="15672"/>
                  </a:cubicBezTo>
                  <a:cubicBezTo>
                    <a:pt x="196038" y="14580"/>
                    <a:pt x="201867" y="11659"/>
                    <a:pt x="207696" y="10211"/>
                  </a:cubicBezTo>
                  <a:cubicBezTo>
                    <a:pt x="213526" y="8751"/>
                    <a:pt x="219355" y="8751"/>
                    <a:pt x="224816" y="10935"/>
                  </a:cubicBezTo>
                  <a:cubicBezTo>
                    <a:pt x="230289" y="13119"/>
                    <a:pt x="235383" y="17500"/>
                    <a:pt x="239395" y="18224"/>
                  </a:cubicBezTo>
                  <a:cubicBezTo>
                    <a:pt x="243408" y="18948"/>
                    <a:pt x="246317" y="16040"/>
                    <a:pt x="249961" y="14580"/>
                  </a:cubicBezTo>
                  <a:cubicBezTo>
                    <a:pt x="253607" y="13119"/>
                    <a:pt x="257976" y="13119"/>
                    <a:pt x="260159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751">
              <a:extLst>
                <a:ext uri="{FF2B5EF4-FFF2-40B4-BE49-F238E27FC236}">
                  <a16:creationId xmlns:a16="http://schemas.microsoft.com/office/drawing/2014/main" id="{1642F150-159D-42A7-852F-89E4440D1590}"/>
                </a:ext>
              </a:extLst>
            </p:cNvPr>
            <p:cNvSpPr/>
            <p:nvPr/>
          </p:nvSpPr>
          <p:spPr>
            <a:xfrm>
              <a:off x="605600" y="496291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093"/>
                  </a:cubicBezTo>
                  <a:cubicBezTo>
                    <a:pt x="2921" y="2184"/>
                    <a:pt x="5829" y="4382"/>
                    <a:pt x="9118" y="5106"/>
                  </a:cubicBezTo>
                  <a:cubicBezTo>
                    <a:pt x="12395" y="5829"/>
                    <a:pt x="16040" y="5106"/>
                    <a:pt x="18593" y="6566"/>
                  </a:cubicBezTo>
                  <a:cubicBezTo>
                    <a:pt x="21133" y="8014"/>
                    <a:pt x="22593" y="11659"/>
                    <a:pt x="25146" y="12751"/>
                  </a:cubicBezTo>
                  <a:cubicBezTo>
                    <a:pt x="27699" y="13856"/>
                    <a:pt x="31343" y="12395"/>
                    <a:pt x="34989" y="12751"/>
                  </a:cubicBezTo>
                  <a:cubicBezTo>
                    <a:pt x="38633" y="13119"/>
                    <a:pt x="42278" y="15304"/>
                    <a:pt x="44818" y="18949"/>
                  </a:cubicBezTo>
                  <a:cubicBezTo>
                    <a:pt x="47371" y="22594"/>
                    <a:pt x="48831" y="27699"/>
                    <a:pt x="52845" y="31699"/>
                  </a:cubicBezTo>
                  <a:cubicBezTo>
                    <a:pt x="56845" y="35713"/>
                    <a:pt x="63411" y="38634"/>
                    <a:pt x="68872" y="41910"/>
                  </a:cubicBezTo>
                  <a:cubicBezTo>
                    <a:pt x="74333" y="45187"/>
                    <a:pt x="78715" y="48832"/>
                    <a:pt x="83083" y="49556"/>
                  </a:cubicBezTo>
                  <a:cubicBezTo>
                    <a:pt x="87452" y="50292"/>
                    <a:pt x="91834" y="48108"/>
                    <a:pt x="96926" y="47371"/>
                  </a:cubicBezTo>
                  <a:cubicBezTo>
                    <a:pt x="102032" y="46647"/>
                    <a:pt x="107861" y="47371"/>
                    <a:pt x="114059" y="47739"/>
                  </a:cubicBezTo>
                  <a:cubicBezTo>
                    <a:pt x="120256" y="48108"/>
                    <a:pt x="126809" y="48108"/>
                    <a:pt x="134468" y="49200"/>
                  </a:cubicBezTo>
                  <a:cubicBezTo>
                    <a:pt x="142113" y="50292"/>
                    <a:pt x="150864" y="52477"/>
                    <a:pt x="155232" y="55385"/>
                  </a:cubicBezTo>
                  <a:cubicBezTo>
                    <a:pt x="159601" y="58306"/>
                    <a:pt x="159601" y="61951"/>
                    <a:pt x="160338" y="67412"/>
                  </a:cubicBezTo>
                  <a:cubicBezTo>
                    <a:pt x="161061" y="72885"/>
                    <a:pt x="162522" y="80163"/>
                    <a:pt x="164706" y="85268"/>
                  </a:cubicBezTo>
                  <a:cubicBezTo>
                    <a:pt x="166891" y="90374"/>
                    <a:pt x="169811" y="93282"/>
                    <a:pt x="174180" y="96927"/>
                  </a:cubicBezTo>
                  <a:cubicBezTo>
                    <a:pt x="178549" y="100571"/>
                    <a:pt x="184378" y="104940"/>
                    <a:pt x="187299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752">
              <a:extLst>
                <a:ext uri="{FF2B5EF4-FFF2-40B4-BE49-F238E27FC236}">
                  <a16:creationId xmlns:a16="http://schemas.microsoft.com/office/drawing/2014/main" id="{607459FD-B00F-47C6-A447-AC7624ABEDC7}"/>
                </a:ext>
              </a:extLst>
            </p:cNvPr>
            <p:cNvSpPr/>
            <p:nvPr/>
          </p:nvSpPr>
          <p:spPr>
            <a:xfrm>
              <a:off x="299517" y="113690"/>
              <a:ext cx="19685" cy="358560"/>
            </a:xfrm>
            <a:custGeom>
              <a:avLst/>
              <a:gdLst/>
              <a:ahLst/>
              <a:cxnLst/>
              <a:rect l="0" t="0" r="0" b="0"/>
              <a:pathLst>
                <a:path w="19685" h="358560">
                  <a:moveTo>
                    <a:pt x="0" y="0"/>
                  </a:moveTo>
                  <a:lnTo>
                    <a:pt x="19685" y="35856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753">
              <a:extLst>
                <a:ext uri="{FF2B5EF4-FFF2-40B4-BE49-F238E27FC236}">
                  <a16:creationId xmlns:a16="http://schemas.microsoft.com/office/drawing/2014/main" id="{5C30F192-3E29-4AE7-A6C4-18C36EDE1D72}"/>
                </a:ext>
              </a:extLst>
            </p:cNvPr>
            <p:cNvSpPr/>
            <p:nvPr/>
          </p:nvSpPr>
          <p:spPr>
            <a:xfrm>
              <a:off x="310997" y="323570"/>
              <a:ext cx="300622" cy="0"/>
            </a:xfrm>
            <a:custGeom>
              <a:avLst/>
              <a:gdLst/>
              <a:ahLst/>
              <a:cxnLst/>
              <a:rect l="0" t="0" r="0" b="0"/>
              <a:pathLst>
                <a:path w="300622">
                  <a:moveTo>
                    <a:pt x="30062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754">
              <a:extLst>
                <a:ext uri="{FF2B5EF4-FFF2-40B4-BE49-F238E27FC236}">
                  <a16:creationId xmlns:a16="http://schemas.microsoft.com/office/drawing/2014/main" id="{0DF7C43E-E5FA-4AFB-8C04-AB2FFFE6669F}"/>
                </a:ext>
              </a:extLst>
            </p:cNvPr>
            <p:cNvSpPr/>
            <p:nvPr/>
          </p:nvSpPr>
          <p:spPr>
            <a:xfrm>
              <a:off x="92237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755">
              <a:extLst>
                <a:ext uri="{FF2B5EF4-FFF2-40B4-BE49-F238E27FC236}">
                  <a16:creationId xmlns:a16="http://schemas.microsoft.com/office/drawing/2014/main" id="{4210A682-5D61-4F9B-A8D0-E502376E72AF}"/>
                </a:ext>
              </a:extLst>
            </p:cNvPr>
            <p:cNvSpPr/>
            <p:nvPr/>
          </p:nvSpPr>
          <p:spPr>
            <a:xfrm>
              <a:off x="1173201" y="270548"/>
              <a:ext cx="143459" cy="71717"/>
            </a:xfrm>
            <a:custGeom>
              <a:avLst/>
              <a:gdLst/>
              <a:ahLst/>
              <a:cxnLst/>
              <a:rect l="0" t="0" r="0" b="0"/>
              <a:pathLst>
                <a:path w="143459" h="71717">
                  <a:moveTo>
                    <a:pt x="0" y="0"/>
                  </a:moveTo>
                  <a:lnTo>
                    <a:pt x="143459" y="35865"/>
                  </a:lnTo>
                  <a:lnTo>
                    <a:pt x="0" y="7171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756">
              <a:extLst>
                <a:ext uri="{FF2B5EF4-FFF2-40B4-BE49-F238E27FC236}">
                  <a16:creationId xmlns:a16="http://schemas.microsoft.com/office/drawing/2014/main" id="{0F827346-DD1C-4C2A-96B6-62E519B81CD7}"/>
                </a:ext>
              </a:extLst>
            </p:cNvPr>
            <p:cNvSpPr/>
            <p:nvPr/>
          </p:nvSpPr>
          <p:spPr>
            <a:xfrm>
              <a:off x="1184136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70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757">
              <a:extLst>
                <a:ext uri="{FF2B5EF4-FFF2-40B4-BE49-F238E27FC236}">
                  <a16:creationId xmlns:a16="http://schemas.microsoft.com/office/drawing/2014/main" id="{173732E6-5AD1-425D-BFB1-DADF70831ED7}"/>
                </a:ext>
              </a:extLst>
            </p:cNvPr>
            <p:cNvSpPr/>
            <p:nvPr/>
          </p:nvSpPr>
          <p:spPr>
            <a:xfrm>
              <a:off x="2231886" y="306414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758">
              <a:extLst>
                <a:ext uri="{FF2B5EF4-FFF2-40B4-BE49-F238E27FC236}">
                  <a16:creationId xmlns:a16="http://schemas.microsoft.com/office/drawing/2014/main" id="{4C9599F5-E223-41AE-851C-B7BF1C920514}"/>
                </a:ext>
              </a:extLst>
            </p:cNvPr>
            <p:cNvSpPr/>
            <p:nvPr/>
          </p:nvSpPr>
          <p:spPr>
            <a:xfrm>
              <a:off x="2482711" y="270549"/>
              <a:ext cx="143459" cy="71717"/>
            </a:xfrm>
            <a:custGeom>
              <a:avLst/>
              <a:gdLst/>
              <a:ahLst/>
              <a:cxnLst/>
              <a:rect l="0" t="0" r="0" b="0"/>
              <a:pathLst>
                <a:path w="143459" h="71717">
                  <a:moveTo>
                    <a:pt x="0" y="0"/>
                  </a:moveTo>
                  <a:lnTo>
                    <a:pt x="143459" y="35865"/>
                  </a:lnTo>
                  <a:lnTo>
                    <a:pt x="0" y="7171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759">
              <a:extLst>
                <a:ext uri="{FF2B5EF4-FFF2-40B4-BE49-F238E27FC236}">
                  <a16:creationId xmlns:a16="http://schemas.microsoft.com/office/drawing/2014/main" id="{C56CC099-D08A-49D4-9F3E-D8B7FFF19C01}"/>
                </a:ext>
              </a:extLst>
            </p:cNvPr>
            <p:cNvSpPr/>
            <p:nvPr/>
          </p:nvSpPr>
          <p:spPr>
            <a:xfrm>
              <a:off x="2493645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70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760">
              <a:extLst>
                <a:ext uri="{FF2B5EF4-FFF2-40B4-BE49-F238E27FC236}">
                  <a16:creationId xmlns:a16="http://schemas.microsoft.com/office/drawing/2014/main" id="{14F569DF-6CD4-4CEA-82E6-0B6F09053F41}"/>
                </a:ext>
              </a:extLst>
            </p:cNvPr>
            <p:cNvSpPr/>
            <p:nvPr/>
          </p:nvSpPr>
          <p:spPr>
            <a:xfrm>
              <a:off x="2619020" y="1"/>
              <a:ext cx="872337" cy="626009"/>
            </a:xfrm>
            <a:custGeom>
              <a:avLst/>
              <a:gdLst/>
              <a:ahLst/>
              <a:cxnLst/>
              <a:rect l="0" t="0" r="0" b="0"/>
              <a:pathLst>
                <a:path w="872337" h="626009">
                  <a:moveTo>
                    <a:pt x="392811" y="36081"/>
                  </a:moveTo>
                  <a:cubicBezTo>
                    <a:pt x="386982" y="38633"/>
                    <a:pt x="378232" y="40081"/>
                    <a:pt x="367297" y="42634"/>
                  </a:cubicBezTo>
                  <a:cubicBezTo>
                    <a:pt x="356375" y="45187"/>
                    <a:pt x="343256" y="48832"/>
                    <a:pt x="333413" y="58674"/>
                  </a:cubicBezTo>
                  <a:cubicBezTo>
                    <a:pt x="323571" y="68504"/>
                    <a:pt x="317017" y="84544"/>
                    <a:pt x="315201" y="94374"/>
                  </a:cubicBezTo>
                  <a:cubicBezTo>
                    <a:pt x="313373" y="104217"/>
                    <a:pt x="316294" y="107861"/>
                    <a:pt x="317741" y="109677"/>
                  </a:cubicBezTo>
                  <a:cubicBezTo>
                    <a:pt x="319202" y="111506"/>
                    <a:pt x="319202" y="111506"/>
                    <a:pt x="311912" y="111506"/>
                  </a:cubicBezTo>
                  <a:cubicBezTo>
                    <a:pt x="304623" y="111506"/>
                    <a:pt x="290056" y="111506"/>
                    <a:pt x="282766" y="111506"/>
                  </a:cubicBezTo>
                  <a:cubicBezTo>
                    <a:pt x="275476" y="111506"/>
                    <a:pt x="275476" y="111506"/>
                    <a:pt x="275476" y="108585"/>
                  </a:cubicBezTo>
                  <a:cubicBezTo>
                    <a:pt x="275476" y="105676"/>
                    <a:pt x="275476" y="99847"/>
                    <a:pt x="268554" y="94742"/>
                  </a:cubicBezTo>
                  <a:cubicBezTo>
                    <a:pt x="261633" y="89636"/>
                    <a:pt x="247790" y="85268"/>
                    <a:pt x="236487" y="81623"/>
                  </a:cubicBezTo>
                  <a:cubicBezTo>
                    <a:pt x="225197" y="77977"/>
                    <a:pt x="216446" y="75069"/>
                    <a:pt x="205511" y="79070"/>
                  </a:cubicBezTo>
                  <a:cubicBezTo>
                    <a:pt x="194589" y="83083"/>
                    <a:pt x="181470" y="94018"/>
                    <a:pt x="171628" y="106400"/>
                  </a:cubicBezTo>
                  <a:cubicBezTo>
                    <a:pt x="161785" y="118795"/>
                    <a:pt x="155232" y="132638"/>
                    <a:pt x="149034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20" y="182194"/>
                    <a:pt x="107861" y="189484"/>
                    <a:pt x="96203" y="197866"/>
                  </a:cubicBezTo>
                  <a:cubicBezTo>
                    <a:pt x="84544" y="206248"/>
                    <a:pt x="72885" y="215722"/>
                    <a:pt x="64503" y="222275"/>
                  </a:cubicBezTo>
                  <a:cubicBezTo>
                    <a:pt x="56122" y="228841"/>
                    <a:pt x="51016" y="232486"/>
                    <a:pt x="43726" y="237947"/>
                  </a:cubicBezTo>
                  <a:cubicBezTo>
                    <a:pt x="36436" y="243408"/>
                    <a:pt x="26962" y="250698"/>
                    <a:pt x="19317" y="258711"/>
                  </a:cubicBezTo>
                  <a:cubicBezTo>
                    <a:pt x="11658" y="266738"/>
                    <a:pt x="5829" y="275475"/>
                    <a:pt x="2921" y="285318"/>
                  </a:cubicBezTo>
                  <a:cubicBezTo>
                    <a:pt x="0" y="295148"/>
                    <a:pt x="0" y="306082"/>
                    <a:pt x="736" y="317386"/>
                  </a:cubicBezTo>
                  <a:cubicBezTo>
                    <a:pt x="1460" y="328676"/>
                    <a:pt x="2921" y="340334"/>
                    <a:pt x="6921" y="349085"/>
                  </a:cubicBezTo>
                  <a:cubicBezTo>
                    <a:pt x="10935" y="357822"/>
                    <a:pt x="17488" y="363651"/>
                    <a:pt x="23685" y="373126"/>
                  </a:cubicBezTo>
                  <a:cubicBezTo>
                    <a:pt x="29883" y="382600"/>
                    <a:pt x="35712" y="395719"/>
                    <a:pt x="41910" y="405930"/>
                  </a:cubicBezTo>
                  <a:cubicBezTo>
                    <a:pt x="48108" y="416128"/>
                    <a:pt x="54660" y="423418"/>
                    <a:pt x="61214" y="433260"/>
                  </a:cubicBezTo>
                  <a:cubicBezTo>
                    <a:pt x="67780" y="443090"/>
                    <a:pt x="74333" y="455485"/>
                    <a:pt x="80162" y="467512"/>
                  </a:cubicBezTo>
                  <a:cubicBezTo>
                    <a:pt x="85992" y="479527"/>
                    <a:pt x="91097" y="491198"/>
                    <a:pt x="95110" y="499935"/>
                  </a:cubicBezTo>
                  <a:cubicBezTo>
                    <a:pt x="99110" y="508686"/>
                    <a:pt x="102032" y="514515"/>
                    <a:pt x="101308" y="520712"/>
                  </a:cubicBezTo>
                  <a:cubicBezTo>
                    <a:pt x="100571" y="526897"/>
                    <a:pt x="96203" y="533463"/>
                    <a:pt x="92558" y="537832"/>
                  </a:cubicBezTo>
                  <a:cubicBezTo>
                    <a:pt x="88912" y="542201"/>
                    <a:pt x="85992" y="544398"/>
                    <a:pt x="85267" y="546583"/>
                  </a:cubicBezTo>
                  <a:cubicBezTo>
                    <a:pt x="84544" y="548767"/>
                    <a:pt x="85992" y="550951"/>
                    <a:pt x="91465" y="553136"/>
                  </a:cubicBezTo>
                  <a:cubicBezTo>
                    <a:pt x="96926" y="555320"/>
                    <a:pt x="106400" y="557504"/>
                    <a:pt x="116243" y="557149"/>
                  </a:cubicBezTo>
                  <a:cubicBezTo>
                    <a:pt x="126085" y="556781"/>
                    <a:pt x="136283" y="553872"/>
                    <a:pt x="143205" y="551319"/>
                  </a:cubicBezTo>
                  <a:cubicBezTo>
                    <a:pt x="150127" y="548767"/>
                    <a:pt x="153771" y="546583"/>
                    <a:pt x="162521" y="541477"/>
                  </a:cubicBezTo>
                  <a:cubicBezTo>
                    <a:pt x="171259" y="536372"/>
                    <a:pt x="185115" y="528358"/>
                    <a:pt x="195681" y="523621"/>
                  </a:cubicBezTo>
                  <a:cubicBezTo>
                    <a:pt x="206248" y="518884"/>
                    <a:pt x="213537" y="517423"/>
                    <a:pt x="220814" y="516331"/>
                  </a:cubicBezTo>
                  <a:cubicBezTo>
                    <a:pt x="228105" y="515239"/>
                    <a:pt x="235394" y="514515"/>
                    <a:pt x="242684" y="511962"/>
                  </a:cubicBezTo>
                  <a:cubicBezTo>
                    <a:pt x="249974" y="509410"/>
                    <a:pt x="257264" y="505041"/>
                    <a:pt x="266738" y="499567"/>
                  </a:cubicBezTo>
                  <a:cubicBezTo>
                    <a:pt x="276212" y="494106"/>
                    <a:pt x="287870" y="487553"/>
                    <a:pt x="300253" y="480987"/>
                  </a:cubicBezTo>
                  <a:cubicBezTo>
                    <a:pt x="312648" y="474434"/>
                    <a:pt x="325767" y="467868"/>
                    <a:pt x="335242" y="462407"/>
                  </a:cubicBezTo>
                  <a:cubicBezTo>
                    <a:pt x="344716" y="456946"/>
                    <a:pt x="350545" y="452565"/>
                    <a:pt x="361467" y="450012"/>
                  </a:cubicBezTo>
                  <a:cubicBezTo>
                    <a:pt x="372402" y="447472"/>
                    <a:pt x="388442" y="446735"/>
                    <a:pt x="401548" y="446380"/>
                  </a:cubicBezTo>
                  <a:cubicBezTo>
                    <a:pt x="414667" y="446012"/>
                    <a:pt x="424878" y="446012"/>
                    <a:pt x="436168" y="448564"/>
                  </a:cubicBezTo>
                  <a:cubicBezTo>
                    <a:pt x="447472" y="451117"/>
                    <a:pt x="459854" y="456209"/>
                    <a:pt x="470789" y="463499"/>
                  </a:cubicBezTo>
                  <a:cubicBezTo>
                    <a:pt x="481723" y="470789"/>
                    <a:pt x="491198" y="480263"/>
                    <a:pt x="498843" y="491198"/>
                  </a:cubicBezTo>
                  <a:cubicBezTo>
                    <a:pt x="506501" y="502120"/>
                    <a:pt x="512330" y="514516"/>
                    <a:pt x="516331" y="522529"/>
                  </a:cubicBezTo>
                  <a:cubicBezTo>
                    <a:pt x="520344" y="530542"/>
                    <a:pt x="522529" y="534188"/>
                    <a:pt x="523621" y="536017"/>
                  </a:cubicBezTo>
                  <a:cubicBezTo>
                    <a:pt x="524713" y="537832"/>
                    <a:pt x="524713" y="537832"/>
                    <a:pt x="526542" y="534924"/>
                  </a:cubicBezTo>
                  <a:cubicBezTo>
                    <a:pt x="528358" y="532003"/>
                    <a:pt x="532003" y="526174"/>
                    <a:pt x="536372" y="518884"/>
                  </a:cubicBezTo>
                  <a:cubicBezTo>
                    <a:pt x="540753" y="511594"/>
                    <a:pt x="545846" y="502857"/>
                    <a:pt x="548767" y="497751"/>
                  </a:cubicBezTo>
                  <a:cubicBezTo>
                    <a:pt x="551675" y="492646"/>
                    <a:pt x="552412" y="491198"/>
                    <a:pt x="553136" y="490830"/>
                  </a:cubicBezTo>
                  <a:cubicBezTo>
                    <a:pt x="553872" y="490462"/>
                    <a:pt x="554596" y="491198"/>
                    <a:pt x="556057" y="494475"/>
                  </a:cubicBezTo>
                  <a:cubicBezTo>
                    <a:pt x="557504" y="497751"/>
                    <a:pt x="559702" y="503581"/>
                    <a:pt x="561150" y="510147"/>
                  </a:cubicBezTo>
                  <a:cubicBezTo>
                    <a:pt x="562610" y="516700"/>
                    <a:pt x="563346" y="523989"/>
                    <a:pt x="565886" y="532372"/>
                  </a:cubicBezTo>
                  <a:cubicBezTo>
                    <a:pt x="568439" y="540753"/>
                    <a:pt x="572820" y="550228"/>
                    <a:pt x="577189" y="559702"/>
                  </a:cubicBezTo>
                  <a:cubicBezTo>
                    <a:pt x="581558" y="569176"/>
                    <a:pt x="585927" y="578650"/>
                    <a:pt x="591756" y="585572"/>
                  </a:cubicBezTo>
                  <a:cubicBezTo>
                    <a:pt x="597598" y="592493"/>
                    <a:pt x="604876" y="596862"/>
                    <a:pt x="613994" y="601599"/>
                  </a:cubicBezTo>
                  <a:cubicBezTo>
                    <a:pt x="623100" y="606336"/>
                    <a:pt x="634035" y="611442"/>
                    <a:pt x="641680" y="615087"/>
                  </a:cubicBezTo>
                  <a:cubicBezTo>
                    <a:pt x="649338" y="618732"/>
                    <a:pt x="653707" y="620916"/>
                    <a:pt x="659905" y="619824"/>
                  </a:cubicBezTo>
                  <a:cubicBezTo>
                    <a:pt x="666102" y="618732"/>
                    <a:pt x="674116" y="614350"/>
                    <a:pt x="682130" y="615087"/>
                  </a:cubicBezTo>
                  <a:cubicBezTo>
                    <a:pt x="690143" y="615811"/>
                    <a:pt x="698157" y="621640"/>
                    <a:pt x="706539" y="623824"/>
                  </a:cubicBezTo>
                  <a:cubicBezTo>
                    <a:pt x="714921" y="626009"/>
                    <a:pt x="723671" y="624561"/>
                    <a:pt x="732777" y="621640"/>
                  </a:cubicBezTo>
                  <a:cubicBezTo>
                    <a:pt x="741883" y="618732"/>
                    <a:pt x="751357" y="614350"/>
                    <a:pt x="760831" y="612165"/>
                  </a:cubicBezTo>
                  <a:cubicBezTo>
                    <a:pt x="770306" y="609981"/>
                    <a:pt x="779780" y="609981"/>
                    <a:pt x="785978" y="609613"/>
                  </a:cubicBezTo>
                  <a:cubicBezTo>
                    <a:pt x="792175" y="609257"/>
                    <a:pt x="795083" y="608521"/>
                    <a:pt x="798004" y="604152"/>
                  </a:cubicBezTo>
                  <a:cubicBezTo>
                    <a:pt x="800913" y="599783"/>
                    <a:pt x="803834" y="591757"/>
                    <a:pt x="807110" y="583019"/>
                  </a:cubicBezTo>
                  <a:cubicBezTo>
                    <a:pt x="810387" y="574269"/>
                    <a:pt x="814032" y="564795"/>
                    <a:pt x="818413" y="554228"/>
                  </a:cubicBezTo>
                  <a:cubicBezTo>
                    <a:pt x="822782" y="543662"/>
                    <a:pt x="827887" y="532003"/>
                    <a:pt x="834072" y="518516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7" y="456946"/>
                    <a:pt x="866877" y="443459"/>
                  </a:cubicBezTo>
                  <a:cubicBezTo>
                    <a:pt x="870153" y="429971"/>
                    <a:pt x="872337" y="411759"/>
                    <a:pt x="872337" y="395364"/>
                  </a:cubicBezTo>
                  <a:cubicBezTo>
                    <a:pt x="872337" y="378968"/>
                    <a:pt x="870153" y="364389"/>
                    <a:pt x="866877" y="351994"/>
                  </a:cubicBezTo>
                  <a:cubicBezTo>
                    <a:pt x="863587" y="339611"/>
                    <a:pt x="859218" y="329400"/>
                    <a:pt x="854849" y="320662"/>
                  </a:cubicBezTo>
                  <a:cubicBezTo>
                    <a:pt x="850481" y="311912"/>
                    <a:pt x="846099" y="304623"/>
                    <a:pt x="840270" y="297701"/>
                  </a:cubicBezTo>
                  <a:cubicBezTo>
                    <a:pt x="834441" y="290779"/>
                    <a:pt x="827151" y="284226"/>
                    <a:pt x="815124" y="275108"/>
                  </a:cubicBezTo>
                  <a:cubicBezTo>
                    <a:pt x="803110" y="266002"/>
                    <a:pt x="786345" y="254343"/>
                    <a:pt x="775043" y="243053"/>
                  </a:cubicBezTo>
                  <a:cubicBezTo>
                    <a:pt x="763753" y="231750"/>
                    <a:pt x="757924" y="220815"/>
                    <a:pt x="751002" y="208433"/>
                  </a:cubicBezTo>
                  <a:cubicBezTo>
                    <a:pt x="744081" y="196037"/>
                    <a:pt x="736054" y="182194"/>
                    <a:pt x="730961" y="167615"/>
                  </a:cubicBezTo>
                  <a:cubicBezTo>
                    <a:pt x="725856" y="153048"/>
                    <a:pt x="723672" y="137744"/>
                    <a:pt x="721119" y="122796"/>
                  </a:cubicBezTo>
                  <a:cubicBezTo>
                    <a:pt x="718566" y="107861"/>
                    <a:pt x="715658" y="93282"/>
                    <a:pt x="709460" y="88913"/>
                  </a:cubicBezTo>
                  <a:cubicBezTo>
                    <a:pt x="703263" y="84544"/>
                    <a:pt x="693788" y="90374"/>
                    <a:pt x="687235" y="81255"/>
                  </a:cubicBezTo>
                  <a:cubicBezTo>
                    <a:pt x="680669" y="72149"/>
                    <a:pt x="677025" y="48108"/>
                    <a:pt x="673748" y="30607"/>
                  </a:cubicBezTo>
                  <a:cubicBezTo>
                    <a:pt x="670471" y="13119"/>
                    <a:pt x="667550" y="2185"/>
                    <a:pt x="665366" y="1092"/>
                  </a:cubicBezTo>
                  <a:cubicBezTo>
                    <a:pt x="663181" y="0"/>
                    <a:pt x="661721" y="8751"/>
                    <a:pt x="659905" y="14948"/>
                  </a:cubicBezTo>
                  <a:cubicBezTo>
                    <a:pt x="658076" y="21133"/>
                    <a:pt x="655891" y="24778"/>
                    <a:pt x="653339" y="32067"/>
                  </a:cubicBezTo>
                  <a:cubicBezTo>
                    <a:pt x="650799" y="39358"/>
                    <a:pt x="647878" y="50292"/>
                    <a:pt x="644957" y="60490"/>
                  </a:cubicBezTo>
                  <a:cubicBezTo>
                    <a:pt x="642049" y="70688"/>
                    <a:pt x="639128" y="80163"/>
                    <a:pt x="635851" y="93282"/>
                  </a:cubicBezTo>
                  <a:cubicBezTo>
                    <a:pt x="632575" y="106401"/>
                    <a:pt x="628929" y="123165"/>
                    <a:pt x="626745" y="133363"/>
                  </a:cubicBezTo>
                  <a:cubicBezTo>
                    <a:pt x="624561" y="143574"/>
                    <a:pt x="623824" y="147219"/>
                    <a:pt x="621284" y="151955"/>
                  </a:cubicBezTo>
                  <a:cubicBezTo>
                    <a:pt x="618731" y="156692"/>
                    <a:pt x="614350" y="162522"/>
                    <a:pt x="609981" y="166891"/>
                  </a:cubicBezTo>
                  <a:cubicBezTo>
                    <a:pt x="605612" y="171260"/>
                    <a:pt x="601231" y="174180"/>
                    <a:pt x="596493" y="174905"/>
                  </a:cubicBezTo>
                  <a:cubicBezTo>
                    <a:pt x="591757" y="175642"/>
                    <a:pt x="586664" y="174180"/>
                    <a:pt x="580467" y="171628"/>
                  </a:cubicBezTo>
                  <a:cubicBezTo>
                    <a:pt x="574268" y="169075"/>
                    <a:pt x="566979" y="165431"/>
                    <a:pt x="548399" y="154496"/>
                  </a:cubicBezTo>
                  <a:cubicBezTo>
                    <a:pt x="529818" y="143574"/>
                    <a:pt x="499936" y="125349"/>
                    <a:pt x="485001" y="116244"/>
                  </a:cubicBezTo>
                  <a:cubicBezTo>
                    <a:pt x="470053" y="107137"/>
                    <a:pt x="470053" y="107137"/>
                    <a:pt x="475526" y="102756"/>
                  </a:cubicBezTo>
                  <a:cubicBezTo>
                    <a:pt x="480987" y="98387"/>
                    <a:pt x="491922" y="89637"/>
                    <a:pt x="498475" y="82715"/>
                  </a:cubicBezTo>
                  <a:cubicBezTo>
                    <a:pt x="505041" y="75794"/>
                    <a:pt x="507226" y="70688"/>
                    <a:pt x="511594" y="65951"/>
                  </a:cubicBezTo>
                  <a:cubicBezTo>
                    <a:pt x="515976" y="61214"/>
                    <a:pt x="522529" y="56846"/>
                    <a:pt x="526542" y="52477"/>
                  </a:cubicBezTo>
                  <a:cubicBezTo>
                    <a:pt x="530542" y="48108"/>
                    <a:pt x="532003" y="43726"/>
                    <a:pt x="530911" y="41910"/>
                  </a:cubicBezTo>
                  <a:cubicBezTo>
                    <a:pt x="529818" y="40081"/>
                    <a:pt x="526174" y="40818"/>
                    <a:pt x="514516" y="41542"/>
                  </a:cubicBezTo>
                  <a:cubicBezTo>
                    <a:pt x="502857" y="42266"/>
                    <a:pt x="483172" y="43002"/>
                    <a:pt x="467513" y="41173"/>
                  </a:cubicBezTo>
                  <a:cubicBezTo>
                    <a:pt x="451841" y="39358"/>
                    <a:pt x="440182" y="34989"/>
                    <a:pt x="430340" y="32067"/>
                  </a:cubicBezTo>
                  <a:cubicBezTo>
                    <a:pt x="420497" y="29159"/>
                    <a:pt x="412483" y="27699"/>
                    <a:pt x="407022" y="28791"/>
                  </a:cubicBezTo>
                  <a:cubicBezTo>
                    <a:pt x="401549" y="29883"/>
                    <a:pt x="398640" y="33528"/>
                    <a:pt x="392811" y="3608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761">
              <a:extLst>
                <a:ext uri="{FF2B5EF4-FFF2-40B4-BE49-F238E27FC236}">
                  <a16:creationId xmlns:a16="http://schemas.microsoft.com/office/drawing/2014/main" id="{B01B27AB-2602-4650-81D7-C35AD954D785}"/>
                </a:ext>
              </a:extLst>
            </p:cNvPr>
            <p:cNvSpPr/>
            <p:nvPr/>
          </p:nvSpPr>
          <p:spPr>
            <a:xfrm>
              <a:off x="3273819" y="663906"/>
              <a:ext cx="75069" cy="65227"/>
            </a:xfrm>
            <a:custGeom>
              <a:avLst/>
              <a:gdLst/>
              <a:ahLst/>
              <a:cxnLst/>
              <a:rect l="0" t="0" r="0" b="0"/>
              <a:pathLst>
                <a:path w="75069" h="65227">
                  <a:moveTo>
                    <a:pt x="2553" y="191"/>
                  </a:moveTo>
                  <a:cubicBezTo>
                    <a:pt x="0" y="369"/>
                    <a:pt x="0" y="3289"/>
                    <a:pt x="914" y="10021"/>
                  </a:cubicBezTo>
                  <a:cubicBezTo>
                    <a:pt x="1829" y="16764"/>
                    <a:pt x="3645" y="27331"/>
                    <a:pt x="6020" y="34442"/>
                  </a:cubicBezTo>
                  <a:cubicBezTo>
                    <a:pt x="8382" y="41542"/>
                    <a:pt x="11303" y="45187"/>
                    <a:pt x="14211" y="48654"/>
                  </a:cubicBezTo>
                  <a:cubicBezTo>
                    <a:pt x="17132" y="52108"/>
                    <a:pt x="20041" y="55398"/>
                    <a:pt x="22961" y="58128"/>
                  </a:cubicBezTo>
                  <a:cubicBezTo>
                    <a:pt x="25870" y="60859"/>
                    <a:pt x="28791" y="63043"/>
                    <a:pt x="31521" y="64135"/>
                  </a:cubicBezTo>
                  <a:cubicBezTo>
                    <a:pt x="34252" y="65227"/>
                    <a:pt x="36804" y="65227"/>
                    <a:pt x="40081" y="64135"/>
                  </a:cubicBezTo>
                  <a:cubicBezTo>
                    <a:pt x="43357" y="63043"/>
                    <a:pt x="47371" y="60859"/>
                    <a:pt x="50470" y="59030"/>
                  </a:cubicBezTo>
                  <a:cubicBezTo>
                    <a:pt x="53568" y="57214"/>
                    <a:pt x="55753" y="55753"/>
                    <a:pt x="58115" y="55753"/>
                  </a:cubicBezTo>
                  <a:cubicBezTo>
                    <a:pt x="60490" y="55753"/>
                    <a:pt x="63043" y="57214"/>
                    <a:pt x="64681" y="56122"/>
                  </a:cubicBezTo>
                  <a:cubicBezTo>
                    <a:pt x="66319" y="55029"/>
                    <a:pt x="67043" y="51384"/>
                    <a:pt x="67589" y="47917"/>
                  </a:cubicBezTo>
                  <a:cubicBezTo>
                    <a:pt x="68135" y="44463"/>
                    <a:pt x="68504" y="41186"/>
                    <a:pt x="69596" y="36259"/>
                  </a:cubicBezTo>
                  <a:cubicBezTo>
                    <a:pt x="70688" y="31344"/>
                    <a:pt x="72517" y="24778"/>
                    <a:pt x="73419" y="19139"/>
                  </a:cubicBezTo>
                  <a:cubicBezTo>
                    <a:pt x="74333" y="13488"/>
                    <a:pt x="74333" y="8751"/>
                    <a:pt x="74523" y="6566"/>
                  </a:cubicBezTo>
                  <a:cubicBezTo>
                    <a:pt x="74701" y="4382"/>
                    <a:pt x="75069" y="4737"/>
                    <a:pt x="72872" y="4737"/>
                  </a:cubicBezTo>
                  <a:cubicBezTo>
                    <a:pt x="70688" y="4737"/>
                    <a:pt x="65951" y="4382"/>
                    <a:pt x="62674" y="4928"/>
                  </a:cubicBezTo>
                  <a:cubicBezTo>
                    <a:pt x="59398" y="5474"/>
                    <a:pt x="57569" y="6934"/>
                    <a:pt x="55029" y="7836"/>
                  </a:cubicBezTo>
                  <a:cubicBezTo>
                    <a:pt x="52476" y="8751"/>
                    <a:pt x="49187" y="9119"/>
                    <a:pt x="45008" y="9665"/>
                  </a:cubicBezTo>
                  <a:cubicBezTo>
                    <a:pt x="40818" y="10211"/>
                    <a:pt x="35712" y="10935"/>
                    <a:pt x="30607" y="10211"/>
                  </a:cubicBezTo>
                  <a:cubicBezTo>
                    <a:pt x="25514" y="9474"/>
                    <a:pt x="20408" y="7290"/>
                    <a:pt x="15303" y="4928"/>
                  </a:cubicBezTo>
                  <a:cubicBezTo>
                    <a:pt x="10198" y="2553"/>
                    <a:pt x="5106" y="0"/>
                    <a:pt x="2553" y="19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762">
              <a:extLst>
                <a:ext uri="{FF2B5EF4-FFF2-40B4-BE49-F238E27FC236}">
                  <a16:creationId xmlns:a16="http://schemas.microsoft.com/office/drawing/2014/main" id="{82738620-D5F2-41C1-A992-E887F8A1A190}"/>
                </a:ext>
              </a:extLst>
            </p:cNvPr>
            <p:cNvSpPr/>
            <p:nvPr/>
          </p:nvSpPr>
          <p:spPr>
            <a:xfrm>
              <a:off x="3219158" y="323572"/>
              <a:ext cx="11481" cy="269469"/>
            </a:xfrm>
            <a:custGeom>
              <a:avLst/>
              <a:gdLst/>
              <a:ahLst/>
              <a:cxnLst/>
              <a:rect l="0" t="0" r="0" b="0"/>
              <a:pathLst>
                <a:path w="11481" h="269469">
                  <a:moveTo>
                    <a:pt x="0" y="269469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763">
              <a:extLst>
                <a:ext uri="{FF2B5EF4-FFF2-40B4-BE49-F238E27FC236}">
                  <a16:creationId xmlns:a16="http://schemas.microsoft.com/office/drawing/2014/main" id="{869E8916-7452-4536-B215-FBECD2C260D3}"/>
                </a:ext>
              </a:extLst>
            </p:cNvPr>
            <p:cNvSpPr/>
            <p:nvPr/>
          </p:nvSpPr>
          <p:spPr>
            <a:xfrm>
              <a:off x="2641143" y="109726"/>
              <a:ext cx="267715" cy="415763"/>
            </a:xfrm>
            <a:custGeom>
              <a:avLst/>
              <a:gdLst/>
              <a:ahLst/>
              <a:cxnLst/>
              <a:rect l="0" t="0" r="0" b="0"/>
              <a:pathLst>
                <a:path w="267715" h="415763">
                  <a:moveTo>
                    <a:pt x="204470" y="454"/>
                  </a:moveTo>
                  <a:cubicBezTo>
                    <a:pt x="208426" y="0"/>
                    <a:pt x="212427" y="365"/>
                    <a:pt x="216789" y="1819"/>
                  </a:cubicBezTo>
                  <a:cubicBezTo>
                    <a:pt x="225527" y="4728"/>
                    <a:pt x="235712" y="12005"/>
                    <a:pt x="242621" y="20005"/>
                  </a:cubicBezTo>
                  <a:cubicBezTo>
                    <a:pt x="249530" y="28007"/>
                    <a:pt x="253174" y="36744"/>
                    <a:pt x="255359" y="49838"/>
                  </a:cubicBezTo>
                  <a:cubicBezTo>
                    <a:pt x="257530" y="62932"/>
                    <a:pt x="258267" y="80394"/>
                    <a:pt x="259715" y="95304"/>
                  </a:cubicBezTo>
                  <a:cubicBezTo>
                    <a:pt x="261176" y="110214"/>
                    <a:pt x="263360" y="122584"/>
                    <a:pt x="263715" y="138585"/>
                  </a:cubicBezTo>
                  <a:cubicBezTo>
                    <a:pt x="264084" y="154600"/>
                    <a:pt x="262623" y="174234"/>
                    <a:pt x="262991" y="192421"/>
                  </a:cubicBezTo>
                  <a:cubicBezTo>
                    <a:pt x="263360" y="210607"/>
                    <a:pt x="265544" y="227346"/>
                    <a:pt x="266624" y="242992"/>
                  </a:cubicBezTo>
                  <a:cubicBezTo>
                    <a:pt x="267715" y="258626"/>
                    <a:pt x="267715" y="273180"/>
                    <a:pt x="267715" y="285182"/>
                  </a:cubicBezTo>
                  <a:cubicBezTo>
                    <a:pt x="267715" y="297183"/>
                    <a:pt x="267715" y="306645"/>
                    <a:pt x="267360" y="315370"/>
                  </a:cubicBezTo>
                  <a:cubicBezTo>
                    <a:pt x="266992" y="324107"/>
                    <a:pt x="266268" y="332108"/>
                    <a:pt x="258267" y="342293"/>
                  </a:cubicBezTo>
                  <a:cubicBezTo>
                    <a:pt x="250266" y="352479"/>
                    <a:pt x="234988" y="364849"/>
                    <a:pt x="216788" y="375034"/>
                  </a:cubicBezTo>
                  <a:cubicBezTo>
                    <a:pt x="198602" y="385220"/>
                    <a:pt x="177508" y="393221"/>
                    <a:pt x="157505" y="400853"/>
                  </a:cubicBezTo>
                  <a:cubicBezTo>
                    <a:pt x="137503" y="408499"/>
                    <a:pt x="118579" y="415763"/>
                    <a:pt x="108395" y="413223"/>
                  </a:cubicBezTo>
                  <a:cubicBezTo>
                    <a:pt x="98209" y="410683"/>
                    <a:pt x="96761" y="398313"/>
                    <a:pt x="93116" y="384483"/>
                  </a:cubicBezTo>
                  <a:cubicBezTo>
                    <a:pt x="89484" y="370665"/>
                    <a:pt x="83667" y="355387"/>
                    <a:pt x="75654" y="337925"/>
                  </a:cubicBezTo>
                  <a:cubicBezTo>
                    <a:pt x="67653" y="320462"/>
                    <a:pt x="57467" y="300828"/>
                    <a:pt x="47650" y="285905"/>
                  </a:cubicBezTo>
                  <a:cubicBezTo>
                    <a:pt x="37833" y="270995"/>
                    <a:pt x="28372" y="260810"/>
                    <a:pt x="20002" y="248085"/>
                  </a:cubicBezTo>
                  <a:cubicBezTo>
                    <a:pt x="11633" y="235346"/>
                    <a:pt x="4369" y="220069"/>
                    <a:pt x="2184" y="206607"/>
                  </a:cubicBezTo>
                  <a:cubicBezTo>
                    <a:pt x="0" y="193157"/>
                    <a:pt x="2908" y="181511"/>
                    <a:pt x="9817" y="171326"/>
                  </a:cubicBezTo>
                  <a:cubicBezTo>
                    <a:pt x="16726" y="161141"/>
                    <a:pt x="27648" y="152416"/>
                    <a:pt x="39649" y="144047"/>
                  </a:cubicBezTo>
                  <a:cubicBezTo>
                    <a:pt x="51651" y="135677"/>
                    <a:pt x="64744" y="127676"/>
                    <a:pt x="77114" y="118583"/>
                  </a:cubicBezTo>
                  <a:cubicBezTo>
                    <a:pt x="89484" y="109490"/>
                    <a:pt x="101117" y="99304"/>
                    <a:pt x="111303" y="88751"/>
                  </a:cubicBezTo>
                  <a:cubicBezTo>
                    <a:pt x="121488" y="78210"/>
                    <a:pt x="130226" y="67287"/>
                    <a:pt x="138950" y="55655"/>
                  </a:cubicBezTo>
                  <a:cubicBezTo>
                    <a:pt x="147689" y="44009"/>
                    <a:pt x="156413" y="31652"/>
                    <a:pt x="165507" y="22546"/>
                  </a:cubicBezTo>
                  <a:cubicBezTo>
                    <a:pt x="174600" y="13453"/>
                    <a:pt x="184061" y="7636"/>
                    <a:pt x="192418" y="4004"/>
                  </a:cubicBezTo>
                  <a:cubicBezTo>
                    <a:pt x="196602" y="2181"/>
                    <a:pt x="200514" y="908"/>
                    <a:pt x="204470" y="4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764">
              <a:extLst>
                <a:ext uri="{FF2B5EF4-FFF2-40B4-BE49-F238E27FC236}">
                  <a16:creationId xmlns:a16="http://schemas.microsoft.com/office/drawing/2014/main" id="{AF13F291-4244-4B75-B30C-B350F6C13A89}"/>
                </a:ext>
              </a:extLst>
            </p:cNvPr>
            <p:cNvSpPr/>
            <p:nvPr/>
          </p:nvSpPr>
          <p:spPr>
            <a:xfrm>
              <a:off x="3178035" y="82535"/>
              <a:ext cx="287375" cy="295278"/>
            </a:xfrm>
            <a:custGeom>
              <a:avLst/>
              <a:gdLst/>
              <a:ahLst/>
              <a:cxnLst/>
              <a:rect l="0" t="0" r="0" b="0"/>
              <a:pathLst>
                <a:path w="287375" h="295278">
                  <a:moveTo>
                    <a:pt x="104222" y="44"/>
                  </a:moveTo>
                  <a:cubicBezTo>
                    <a:pt x="104766" y="89"/>
                    <a:pt x="105493" y="1724"/>
                    <a:pt x="106947" y="4994"/>
                  </a:cubicBezTo>
                  <a:cubicBezTo>
                    <a:pt x="109855" y="11548"/>
                    <a:pt x="115685" y="24641"/>
                    <a:pt x="122225" y="38472"/>
                  </a:cubicBezTo>
                  <a:cubicBezTo>
                    <a:pt x="128779" y="52289"/>
                    <a:pt x="136056" y="66843"/>
                    <a:pt x="142241" y="79569"/>
                  </a:cubicBezTo>
                  <a:cubicBezTo>
                    <a:pt x="148413" y="92307"/>
                    <a:pt x="153505" y="103216"/>
                    <a:pt x="159335" y="115586"/>
                  </a:cubicBezTo>
                  <a:cubicBezTo>
                    <a:pt x="165151" y="127956"/>
                    <a:pt x="171692" y="141773"/>
                    <a:pt x="180797" y="153406"/>
                  </a:cubicBezTo>
                  <a:cubicBezTo>
                    <a:pt x="189890" y="165053"/>
                    <a:pt x="201524" y="174514"/>
                    <a:pt x="212077" y="183607"/>
                  </a:cubicBezTo>
                  <a:cubicBezTo>
                    <a:pt x="222618" y="192700"/>
                    <a:pt x="232080" y="201425"/>
                    <a:pt x="240449" y="209071"/>
                  </a:cubicBezTo>
                  <a:cubicBezTo>
                    <a:pt x="248819" y="216703"/>
                    <a:pt x="256083" y="223256"/>
                    <a:pt x="263005" y="231257"/>
                  </a:cubicBezTo>
                  <a:cubicBezTo>
                    <a:pt x="269913" y="239258"/>
                    <a:pt x="276454" y="248720"/>
                    <a:pt x="280822" y="258537"/>
                  </a:cubicBezTo>
                  <a:cubicBezTo>
                    <a:pt x="285191" y="268354"/>
                    <a:pt x="287375" y="278539"/>
                    <a:pt x="285915" y="284725"/>
                  </a:cubicBezTo>
                  <a:cubicBezTo>
                    <a:pt x="284467" y="290909"/>
                    <a:pt x="279375" y="293094"/>
                    <a:pt x="270269" y="294186"/>
                  </a:cubicBezTo>
                  <a:cubicBezTo>
                    <a:pt x="261176" y="295278"/>
                    <a:pt x="248082" y="295278"/>
                    <a:pt x="235357" y="294910"/>
                  </a:cubicBezTo>
                  <a:cubicBezTo>
                    <a:pt x="222618" y="294554"/>
                    <a:pt x="210261" y="293818"/>
                    <a:pt x="196800" y="292725"/>
                  </a:cubicBezTo>
                  <a:cubicBezTo>
                    <a:pt x="183337" y="291633"/>
                    <a:pt x="168783" y="290185"/>
                    <a:pt x="154965" y="289462"/>
                  </a:cubicBezTo>
                  <a:cubicBezTo>
                    <a:pt x="141148" y="288725"/>
                    <a:pt x="128041" y="288725"/>
                    <a:pt x="114592" y="286909"/>
                  </a:cubicBezTo>
                  <a:cubicBezTo>
                    <a:pt x="101130" y="285092"/>
                    <a:pt x="87313" y="281448"/>
                    <a:pt x="81128" y="275276"/>
                  </a:cubicBezTo>
                  <a:cubicBezTo>
                    <a:pt x="74943" y="269091"/>
                    <a:pt x="76391" y="260353"/>
                    <a:pt x="74943" y="252352"/>
                  </a:cubicBezTo>
                  <a:cubicBezTo>
                    <a:pt x="73482" y="244351"/>
                    <a:pt x="69114" y="237074"/>
                    <a:pt x="62941" y="232350"/>
                  </a:cubicBezTo>
                  <a:cubicBezTo>
                    <a:pt x="56757" y="227612"/>
                    <a:pt x="48743" y="225441"/>
                    <a:pt x="39650" y="223980"/>
                  </a:cubicBezTo>
                  <a:cubicBezTo>
                    <a:pt x="30556" y="222520"/>
                    <a:pt x="20371" y="221796"/>
                    <a:pt x="13462" y="218519"/>
                  </a:cubicBezTo>
                  <a:cubicBezTo>
                    <a:pt x="6553" y="215255"/>
                    <a:pt x="2921" y="209426"/>
                    <a:pt x="1461" y="201425"/>
                  </a:cubicBezTo>
                  <a:cubicBezTo>
                    <a:pt x="0" y="193424"/>
                    <a:pt x="737" y="183239"/>
                    <a:pt x="1092" y="171606"/>
                  </a:cubicBezTo>
                  <a:cubicBezTo>
                    <a:pt x="1461" y="159960"/>
                    <a:pt x="1461" y="146866"/>
                    <a:pt x="1461" y="134864"/>
                  </a:cubicBezTo>
                  <a:cubicBezTo>
                    <a:pt x="1461" y="122863"/>
                    <a:pt x="1461" y="111941"/>
                    <a:pt x="6185" y="108664"/>
                  </a:cubicBezTo>
                  <a:cubicBezTo>
                    <a:pt x="10923" y="105400"/>
                    <a:pt x="20371" y="109757"/>
                    <a:pt x="30557" y="111585"/>
                  </a:cubicBezTo>
                  <a:cubicBezTo>
                    <a:pt x="40742" y="113401"/>
                    <a:pt x="51664" y="112677"/>
                    <a:pt x="61113" y="106493"/>
                  </a:cubicBezTo>
                  <a:cubicBezTo>
                    <a:pt x="70574" y="100308"/>
                    <a:pt x="78575" y="88662"/>
                    <a:pt x="84036" y="75937"/>
                  </a:cubicBezTo>
                  <a:cubicBezTo>
                    <a:pt x="89485" y="63198"/>
                    <a:pt x="92406" y="49381"/>
                    <a:pt x="95314" y="36287"/>
                  </a:cubicBezTo>
                  <a:cubicBezTo>
                    <a:pt x="98222" y="23193"/>
                    <a:pt x="101131" y="10824"/>
                    <a:pt x="102591" y="4639"/>
                  </a:cubicBezTo>
                  <a:cubicBezTo>
                    <a:pt x="103315" y="1546"/>
                    <a:pt x="103677" y="0"/>
                    <a:pt x="104222" y="4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765">
              <a:extLst>
                <a:ext uri="{FF2B5EF4-FFF2-40B4-BE49-F238E27FC236}">
                  <a16:creationId xmlns:a16="http://schemas.microsoft.com/office/drawing/2014/main" id="{90F931A3-8D22-4BCE-AFF7-1AAAD8FE38DD}"/>
                </a:ext>
              </a:extLst>
            </p:cNvPr>
            <p:cNvSpPr/>
            <p:nvPr/>
          </p:nvSpPr>
          <p:spPr>
            <a:xfrm>
              <a:off x="3159036" y="150864"/>
              <a:ext cx="2185" cy="172707"/>
            </a:xfrm>
            <a:custGeom>
              <a:avLst/>
              <a:gdLst/>
              <a:ahLst/>
              <a:cxnLst/>
              <a:rect l="0" t="0" r="0" b="0"/>
              <a:pathLst>
                <a:path w="2185" h="172707">
                  <a:moveTo>
                    <a:pt x="0" y="172707"/>
                  </a:moveTo>
                  <a:lnTo>
                    <a:pt x="218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766">
              <a:extLst>
                <a:ext uri="{FF2B5EF4-FFF2-40B4-BE49-F238E27FC236}">
                  <a16:creationId xmlns:a16="http://schemas.microsoft.com/office/drawing/2014/main" id="{F0287C94-6780-4734-9189-3059F60204E1}"/>
                </a:ext>
              </a:extLst>
            </p:cNvPr>
            <p:cNvSpPr/>
            <p:nvPr/>
          </p:nvSpPr>
          <p:spPr>
            <a:xfrm>
              <a:off x="3229000" y="380417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54" y="5106"/>
                    <a:pt x="119520" y="10211"/>
                    <a:pt x="151219" y="13119"/>
                  </a:cubicBezTo>
                  <a:cubicBezTo>
                    <a:pt x="182918" y="16040"/>
                    <a:pt x="186563" y="16764"/>
                    <a:pt x="191300" y="15672"/>
                  </a:cubicBezTo>
                  <a:cubicBezTo>
                    <a:pt x="196037" y="14580"/>
                    <a:pt x="201867" y="11659"/>
                    <a:pt x="207696" y="10211"/>
                  </a:cubicBezTo>
                  <a:cubicBezTo>
                    <a:pt x="213525" y="8751"/>
                    <a:pt x="219354" y="8751"/>
                    <a:pt x="224828" y="10935"/>
                  </a:cubicBezTo>
                  <a:cubicBezTo>
                    <a:pt x="230289" y="13119"/>
                    <a:pt x="235395" y="17500"/>
                    <a:pt x="239395" y="18224"/>
                  </a:cubicBezTo>
                  <a:cubicBezTo>
                    <a:pt x="243408" y="18948"/>
                    <a:pt x="246329" y="16040"/>
                    <a:pt x="249974" y="14580"/>
                  </a:cubicBezTo>
                  <a:cubicBezTo>
                    <a:pt x="253606" y="13119"/>
                    <a:pt x="257988" y="13119"/>
                    <a:pt x="260172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767">
              <a:extLst>
                <a:ext uri="{FF2B5EF4-FFF2-40B4-BE49-F238E27FC236}">
                  <a16:creationId xmlns:a16="http://schemas.microsoft.com/office/drawing/2014/main" id="{2D22AB49-0899-4468-9D72-F0C7E6F5A69A}"/>
                </a:ext>
              </a:extLst>
            </p:cNvPr>
            <p:cNvSpPr/>
            <p:nvPr/>
          </p:nvSpPr>
          <p:spPr>
            <a:xfrm>
              <a:off x="3224632" y="496292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093"/>
                  </a:cubicBezTo>
                  <a:cubicBezTo>
                    <a:pt x="2908" y="2184"/>
                    <a:pt x="5829" y="4382"/>
                    <a:pt x="9106" y="5106"/>
                  </a:cubicBezTo>
                  <a:cubicBezTo>
                    <a:pt x="12383" y="5829"/>
                    <a:pt x="16027" y="5106"/>
                    <a:pt x="18580" y="6566"/>
                  </a:cubicBezTo>
                  <a:cubicBezTo>
                    <a:pt x="21133" y="8014"/>
                    <a:pt x="22594" y="11659"/>
                    <a:pt x="25133" y="12751"/>
                  </a:cubicBezTo>
                  <a:cubicBezTo>
                    <a:pt x="27686" y="13856"/>
                    <a:pt x="31331" y="12395"/>
                    <a:pt x="34976" y="12751"/>
                  </a:cubicBezTo>
                  <a:cubicBezTo>
                    <a:pt x="38621" y="13119"/>
                    <a:pt x="42266" y="15304"/>
                    <a:pt x="44819" y="18949"/>
                  </a:cubicBezTo>
                  <a:cubicBezTo>
                    <a:pt x="47371" y="22594"/>
                    <a:pt x="48819" y="27699"/>
                    <a:pt x="52832" y="31699"/>
                  </a:cubicBezTo>
                  <a:cubicBezTo>
                    <a:pt x="56845" y="35713"/>
                    <a:pt x="63398" y="38634"/>
                    <a:pt x="68859" y="41910"/>
                  </a:cubicBezTo>
                  <a:cubicBezTo>
                    <a:pt x="74333" y="45187"/>
                    <a:pt x="78702" y="48832"/>
                    <a:pt x="83071" y="49556"/>
                  </a:cubicBezTo>
                  <a:cubicBezTo>
                    <a:pt x="87452" y="50292"/>
                    <a:pt x="91821" y="48108"/>
                    <a:pt x="96926" y="47371"/>
                  </a:cubicBezTo>
                  <a:cubicBezTo>
                    <a:pt x="102019" y="46647"/>
                    <a:pt x="107848" y="47371"/>
                    <a:pt x="114046" y="47739"/>
                  </a:cubicBezTo>
                  <a:cubicBezTo>
                    <a:pt x="120244" y="48108"/>
                    <a:pt x="126797" y="48108"/>
                    <a:pt x="134455" y="49200"/>
                  </a:cubicBezTo>
                  <a:cubicBezTo>
                    <a:pt x="142100" y="50292"/>
                    <a:pt x="150851" y="52477"/>
                    <a:pt x="155220" y="55385"/>
                  </a:cubicBezTo>
                  <a:cubicBezTo>
                    <a:pt x="159601" y="58306"/>
                    <a:pt x="159601" y="61951"/>
                    <a:pt x="160325" y="67412"/>
                  </a:cubicBezTo>
                  <a:cubicBezTo>
                    <a:pt x="161049" y="72885"/>
                    <a:pt x="162509" y="80163"/>
                    <a:pt x="164694" y="85268"/>
                  </a:cubicBezTo>
                  <a:cubicBezTo>
                    <a:pt x="166891" y="90374"/>
                    <a:pt x="169799" y="93282"/>
                    <a:pt x="174168" y="96927"/>
                  </a:cubicBezTo>
                  <a:cubicBezTo>
                    <a:pt x="178549" y="100571"/>
                    <a:pt x="184379" y="104940"/>
                    <a:pt x="187287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768">
              <a:extLst>
                <a:ext uri="{FF2B5EF4-FFF2-40B4-BE49-F238E27FC236}">
                  <a16:creationId xmlns:a16="http://schemas.microsoft.com/office/drawing/2014/main" id="{3EB88C99-505B-4168-9D2B-FC1EB3A89FB3}"/>
                </a:ext>
              </a:extLst>
            </p:cNvPr>
            <p:cNvSpPr/>
            <p:nvPr/>
          </p:nvSpPr>
          <p:spPr>
            <a:xfrm>
              <a:off x="2918549" y="113692"/>
              <a:ext cx="19672" cy="358560"/>
            </a:xfrm>
            <a:custGeom>
              <a:avLst/>
              <a:gdLst/>
              <a:ahLst/>
              <a:cxnLst/>
              <a:rect l="0" t="0" r="0" b="0"/>
              <a:pathLst>
                <a:path w="19672" h="358560">
                  <a:moveTo>
                    <a:pt x="0" y="0"/>
                  </a:moveTo>
                  <a:lnTo>
                    <a:pt x="19672" y="35856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769">
              <a:extLst>
                <a:ext uri="{FF2B5EF4-FFF2-40B4-BE49-F238E27FC236}">
                  <a16:creationId xmlns:a16="http://schemas.microsoft.com/office/drawing/2014/main" id="{67BCAF25-0DC9-48E7-A87B-A0005D291A5D}"/>
                </a:ext>
              </a:extLst>
            </p:cNvPr>
            <p:cNvSpPr/>
            <p:nvPr/>
          </p:nvSpPr>
          <p:spPr>
            <a:xfrm>
              <a:off x="2930030" y="323572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31064">
            <a:extLst>
              <a:ext uri="{FF2B5EF4-FFF2-40B4-BE49-F238E27FC236}">
                <a16:creationId xmlns:a16="http://schemas.microsoft.com/office/drawing/2014/main" id="{ECE7FBD2-090A-4659-8B4C-C08105F54A5D}"/>
              </a:ext>
            </a:extLst>
          </p:cNvPr>
          <p:cNvGrpSpPr/>
          <p:nvPr/>
        </p:nvGrpSpPr>
        <p:grpSpPr>
          <a:xfrm>
            <a:off x="1848385" y="3942799"/>
            <a:ext cx="7638415" cy="327025"/>
            <a:chOff x="0" y="0"/>
            <a:chExt cx="7638823" cy="327384"/>
          </a:xfrm>
        </p:grpSpPr>
        <p:sp>
          <p:nvSpPr>
            <p:cNvPr id="42" name="Shape 36423">
              <a:extLst>
                <a:ext uri="{FF2B5EF4-FFF2-40B4-BE49-F238E27FC236}">
                  <a16:creationId xmlns:a16="http://schemas.microsoft.com/office/drawing/2014/main" id="{677605CF-D015-4CBD-A905-C6FD9CAEB3D4}"/>
                </a:ext>
              </a:extLst>
            </p:cNvPr>
            <p:cNvSpPr/>
            <p:nvPr/>
          </p:nvSpPr>
          <p:spPr>
            <a:xfrm>
              <a:off x="10913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36424">
              <a:extLst>
                <a:ext uri="{FF2B5EF4-FFF2-40B4-BE49-F238E27FC236}">
                  <a16:creationId xmlns:a16="http://schemas.microsoft.com/office/drawing/2014/main" id="{047718A5-C4E7-4967-A015-5CD8C1B6DBB6}"/>
                </a:ext>
              </a:extLst>
            </p:cNvPr>
            <p:cNvSpPr/>
            <p:nvPr/>
          </p:nvSpPr>
          <p:spPr>
            <a:xfrm>
              <a:off x="436497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36425">
              <a:extLst>
                <a:ext uri="{FF2B5EF4-FFF2-40B4-BE49-F238E27FC236}">
                  <a16:creationId xmlns:a16="http://schemas.microsoft.com/office/drawing/2014/main" id="{48A68EA9-E28D-4C0B-BE2B-21AE6D679CFE}"/>
                </a:ext>
              </a:extLst>
            </p:cNvPr>
            <p:cNvSpPr/>
            <p:nvPr/>
          </p:nvSpPr>
          <p:spPr>
            <a:xfrm>
              <a:off x="763877" y="54544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2073">
              <a:extLst>
                <a:ext uri="{FF2B5EF4-FFF2-40B4-BE49-F238E27FC236}">
                  <a16:creationId xmlns:a16="http://schemas.microsoft.com/office/drawing/2014/main" id="{32980614-E84E-4762-B77F-13953FEC08B8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36426">
              <a:extLst>
                <a:ext uri="{FF2B5EF4-FFF2-40B4-BE49-F238E27FC236}">
                  <a16:creationId xmlns:a16="http://schemas.microsoft.com/office/drawing/2014/main" id="{160E84AA-EC7A-454E-BF20-6C4E0B3168F3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2075">
              <a:extLst>
                <a:ext uri="{FF2B5EF4-FFF2-40B4-BE49-F238E27FC236}">
                  <a16:creationId xmlns:a16="http://schemas.microsoft.com/office/drawing/2014/main" id="{BFE93458-07A8-4127-8109-C34306FA5B88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2076">
              <a:extLst>
                <a:ext uri="{FF2B5EF4-FFF2-40B4-BE49-F238E27FC236}">
                  <a16:creationId xmlns:a16="http://schemas.microsoft.com/office/drawing/2014/main" id="{F445A1D9-D06D-444C-9FF1-D6B34B2783D3}"/>
                </a:ext>
              </a:extLst>
            </p:cNvPr>
            <p:cNvSpPr/>
            <p:nvPr/>
          </p:nvSpPr>
          <p:spPr>
            <a:xfrm>
              <a:off x="556543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2077">
              <a:extLst>
                <a:ext uri="{FF2B5EF4-FFF2-40B4-BE49-F238E27FC236}">
                  <a16:creationId xmlns:a16="http://schemas.microsoft.com/office/drawing/2014/main" id="{E9AF85B5-AC73-4321-84B2-7E18FE3171D9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36427">
              <a:extLst>
                <a:ext uri="{FF2B5EF4-FFF2-40B4-BE49-F238E27FC236}">
                  <a16:creationId xmlns:a16="http://schemas.microsoft.com/office/drawing/2014/main" id="{6C2DC62F-DE91-43A4-97A4-8C640C158D13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2079">
              <a:extLst>
                <a:ext uri="{FF2B5EF4-FFF2-40B4-BE49-F238E27FC236}">
                  <a16:creationId xmlns:a16="http://schemas.microsoft.com/office/drawing/2014/main" id="{28B9F145-9ADE-4003-B671-3FC84748E7D8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2080">
              <a:extLst>
                <a:ext uri="{FF2B5EF4-FFF2-40B4-BE49-F238E27FC236}">
                  <a16:creationId xmlns:a16="http://schemas.microsoft.com/office/drawing/2014/main" id="{057BC4F4-52C1-4F59-BA45-24E340CD760C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2081">
              <a:extLst>
                <a:ext uri="{FF2B5EF4-FFF2-40B4-BE49-F238E27FC236}">
                  <a16:creationId xmlns:a16="http://schemas.microsoft.com/office/drawing/2014/main" id="{20F22EA9-A95B-4B3D-8A8F-70517E7DFC40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36428">
              <a:extLst>
                <a:ext uri="{FF2B5EF4-FFF2-40B4-BE49-F238E27FC236}">
                  <a16:creationId xmlns:a16="http://schemas.microsoft.com/office/drawing/2014/main" id="{967189A0-D832-4077-BD62-98DCC0CEC69F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2083">
              <a:extLst>
                <a:ext uri="{FF2B5EF4-FFF2-40B4-BE49-F238E27FC236}">
                  <a16:creationId xmlns:a16="http://schemas.microsoft.com/office/drawing/2014/main" id="{7651C6D8-EDE5-44E3-AF15-A4A591D1E5BC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2084">
              <a:extLst>
                <a:ext uri="{FF2B5EF4-FFF2-40B4-BE49-F238E27FC236}">
                  <a16:creationId xmlns:a16="http://schemas.microsoft.com/office/drawing/2014/main" id="{C86F6249-2297-46EE-9C82-02FEEC061AA3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36429">
              <a:extLst>
                <a:ext uri="{FF2B5EF4-FFF2-40B4-BE49-F238E27FC236}">
                  <a16:creationId xmlns:a16="http://schemas.microsoft.com/office/drawing/2014/main" id="{916CCA17-30FC-4323-B962-F0FC7C6025B9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2086">
              <a:extLst>
                <a:ext uri="{FF2B5EF4-FFF2-40B4-BE49-F238E27FC236}">
                  <a16:creationId xmlns:a16="http://schemas.microsoft.com/office/drawing/2014/main" id="{866D73BE-6FE8-4798-A17D-85462D932ECC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Shape 2087">
              <a:extLst>
                <a:ext uri="{FF2B5EF4-FFF2-40B4-BE49-F238E27FC236}">
                  <a16:creationId xmlns:a16="http://schemas.microsoft.com/office/drawing/2014/main" id="{BD4C141C-1B45-4E9A-B08E-07D58A959793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Shape 36430">
              <a:extLst>
                <a:ext uri="{FF2B5EF4-FFF2-40B4-BE49-F238E27FC236}">
                  <a16:creationId xmlns:a16="http://schemas.microsoft.com/office/drawing/2014/main" id="{D48BD0E4-AF3C-4D2A-B3E4-5D19A1E10C4A}"/>
                </a:ext>
              </a:extLst>
            </p:cNvPr>
            <p:cNvSpPr/>
            <p:nvPr/>
          </p:nvSpPr>
          <p:spPr>
            <a:xfrm>
              <a:off x="120039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36431">
              <a:extLst>
                <a:ext uri="{FF2B5EF4-FFF2-40B4-BE49-F238E27FC236}">
                  <a16:creationId xmlns:a16="http://schemas.microsoft.com/office/drawing/2014/main" id="{509BF99C-A6A1-4EAA-8035-C1BBC1529B21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2090">
              <a:extLst>
                <a:ext uri="{FF2B5EF4-FFF2-40B4-BE49-F238E27FC236}">
                  <a16:creationId xmlns:a16="http://schemas.microsoft.com/office/drawing/2014/main" id="{2BFD9896-204C-443D-8097-FAD77A07AF40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2091">
              <a:extLst>
                <a:ext uri="{FF2B5EF4-FFF2-40B4-BE49-F238E27FC236}">
                  <a16:creationId xmlns:a16="http://schemas.microsoft.com/office/drawing/2014/main" id="{39A844E7-7760-4682-B205-4FB8224E51EF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2092">
              <a:extLst>
                <a:ext uri="{FF2B5EF4-FFF2-40B4-BE49-F238E27FC236}">
                  <a16:creationId xmlns:a16="http://schemas.microsoft.com/office/drawing/2014/main" id="{0440F930-0AB6-44E5-9ACA-82E68FEC3CCA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2093">
              <a:extLst>
                <a:ext uri="{FF2B5EF4-FFF2-40B4-BE49-F238E27FC236}">
                  <a16:creationId xmlns:a16="http://schemas.microsoft.com/office/drawing/2014/main" id="{3BBA1B47-6FCA-471D-B69C-BA108C56B427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2094">
              <a:extLst>
                <a:ext uri="{FF2B5EF4-FFF2-40B4-BE49-F238E27FC236}">
                  <a16:creationId xmlns:a16="http://schemas.microsoft.com/office/drawing/2014/main" id="{427727B3-5C75-4BC5-BB23-EA78CB87DCF4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2095">
              <a:extLst>
                <a:ext uri="{FF2B5EF4-FFF2-40B4-BE49-F238E27FC236}">
                  <a16:creationId xmlns:a16="http://schemas.microsoft.com/office/drawing/2014/main" id="{9CE266A7-E53A-4C2D-845A-11505CA333D0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2096">
              <a:extLst>
                <a:ext uri="{FF2B5EF4-FFF2-40B4-BE49-F238E27FC236}">
                  <a16:creationId xmlns:a16="http://schemas.microsoft.com/office/drawing/2014/main" id="{E8D3ED6D-CB95-4F1A-8AB0-4DB8DB2557C3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2097">
              <a:extLst>
                <a:ext uri="{FF2B5EF4-FFF2-40B4-BE49-F238E27FC236}">
                  <a16:creationId xmlns:a16="http://schemas.microsoft.com/office/drawing/2014/main" id="{50E94B96-CB74-4905-9E22-E64C491A5315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2098">
              <a:extLst>
                <a:ext uri="{FF2B5EF4-FFF2-40B4-BE49-F238E27FC236}">
                  <a16:creationId xmlns:a16="http://schemas.microsoft.com/office/drawing/2014/main" id="{1ED84970-1AAA-45DC-A3D9-EB2A4E8198CA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2099">
              <a:extLst>
                <a:ext uri="{FF2B5EF4-FFF2-40B4-BE49-F238E27FC236}">
                  <a16:creationId xmlns:a16="http://schemas.microsoft.com/office/drawing/2014/main" id="{4969D715-4092-4776-9631-7B915591AB78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2100">
              <a:extLst>
                <a:ext uri="{FF2B5EF4-FFF2-40B4-BE49-F238E27FC236}">
                  <a16:creationId xmlns:a16="http://schemas.microsoft.com/office/drawing/2014/main" id="{A349724B-BCE8-4D27-B1E5-0D3F04DE1C85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2101">
              <a:extLst>
                <a:ext uri="{FF2B5EF4-FFF2-40B4-BE49-F238E27FC236}">
                  <a16:creationId xmlns:a16="http://schemas.microsoft.com/office/drawing/2014/main" id="{EC3F99BA-B496-4523-BD06-928BA2CE2F67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2102">
              <a:extLst>
                <a:ext uri="{FF2B5EF4-FFF2-40B4-BE49-F238E27FC236}">
                  <a16:creationId xmlns:a16="http://schemas.microsoft.com/office/drawing/2014/main" id="{399E7485-6BBD-41BF-9220-DBD6ACB4B96E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2103">
              <a:extLst>
                <a:ext uri="{FF2B5EF4-FFF2-40B4-BE49-F238E27FC236}">
                  <a16:creationId xmlns:a16="http://schemas.microsoft.com/office/drawing/2014/main" id="{06E3FD2B-39FA-4C30-8835-BB3BF6317A96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8A4EF443-56D7-4265-B28B-7DB859179F07}"/>
              </a:ext>
            </a:extLst>
          </p:cNvPr>
          <p:cNvSpPr txBox="1"/>
          <p:nvPr/>
        </p:nvSpPr>
        <p:spPr>
          <a:xfrm>
            <a:off x="2079496" y="3523245"/>
            <a:ext cx="8340319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805"/>
              </a:spcAft>
              <a:tabLst>
                <a:tab pos="1252855" algn="ctr"/>
                <a:tab pos="2338705" algn="ctr"/>
                <a:tab pos="3422015" algn="ctr"/>
                <a:tab pos="4524375" algn="ctr"/>
                <a:tab pos="5616575" algn="ctr"/>
                <a:tab pos="6773545" algn="r"/>
              </a:tabLst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	NT	Q	NSW	V	SA	T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7" name="Group 31064">
            <a:extLst>
              <a:ext uri="{FF2B5EF4-FFF2-40B4-BE49-F238E27FC236}">
                <a16:creationId xmlns:a16="http://schemas.microsoft.com/office/drawing/2014/main" id="{D447EF06-02EE-44CE-B6C8-885648DBA634}"/>
              </a:ext>
            </a:extLst>
          </p:cNvPr>
          <p:cNvGrpSpPr/>
          <p:nvPr/>
        </p:nvGrpSpPr>
        <p:grpSpPr>
          <a:xfrm>
            <a:off x="1848385" y="4392039"/>
            <a:ext cx="7638415" cy="327025"/>
            <a:chOff x="0" y="0"/>
            <a:chExt cx="7638823" cy="327384"/>
          </a:xfrm>
        </p:grpSpPr>
        <p:sp>
          <p:nvSpPr>
            <p:cNvPr id="78" name="Shape 36423">
              <a:extLst>
                <a:ext uri="{FF2B5EF4-FFF2-40B4-BE49-F238E27FC236}">
                  <a16:creationId xmlns:a16="http://schemas.microsoft.com/office/drawing/2014/main" id="{3F65DA9B-E317-4E48-B463-3047670FFF8B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2073">
              <a:extLst>
                <a:ext uri="{FF2B5EF4-FFF2-40B4-BE49-F238E27FC236}">
                  <a16:creationId xmlns:a16="http://schemas.microsoft.com/office/drawing/2014/main" id="{27536530-F537-4E32-A073-0F62E9F12A2D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36426">
              <a:extLst>
                <a:ext uri="{FF2B5EF4-FFF2-40B4-BE49-F238E27FC236}">
                  <a16:creationId xmlns:a16="http://schemas.microsoft.com/office/drawing/2014/main" id="{49756F32-3002-402C-8A9F-179B26E9EC74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2075">
              <a:extLst>
                <a:ext uri="{FF2B5EF4-FFF2-40B4-BE49-F238E27FC236}">
                  <a16:creationId xmlns:a16="http://schemas.microsoft.com/office/drawing/2014/main" id="{8927916B-AD60-4985-B194-88780C02F46C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2077">
              <a:extLst>
                <a:ext uri="{FF2B5EF4-FFF2-40B4-BE49-F238E27FC236}">
                  <a16:creationId xmlns:a16="http://schemas.microsoft.com/office/drawing/2014/main" id="{2599FA6B-9603-4982-A7D5-AE6BA5C7784F}"/>
                </a:ext>
              </a:extLst>
            </p:cNvPr>
            <p:cNvSpPr/>
            <p:nvPr/>
          </p:nvSpPr>
          <p:spPr>
            <a:xfrm>
              <a:off x="5892798" y="54546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Shape 36427">
              <a:extLst>
                <a:ext uri="{FF2B5EF4-FFF2-40B4-BE49-F238E27FC236}">
                  <a16:creationId xmlns:a16="http://schemas.microsoft.com/office/drawing/2014/main" id="{1338AA5E-515C-4DB8-BF38-0C2A7CDDBDE9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Shape 2079">
              <a:extLst>
                <a:ext uri="{FF2B5EF4-FFF2-40B4-BE49-F238E27FC236}">
                  <a16:creationId xmlns:a16="http://schemas.microsoft.com/office/drawing/2014/main" id="{8C36D615-1515-4D9A-A70D-3BBFA4536802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Shape 2080">
              <a:extLst>
                <a:ext uri="{FF2B5EF4-FFF2-40B4-BE49-F238E27FC236}">
                  <a16:creationId xmlns:a16="http://schemas.microsoft.com/office/drawing/2014/main" id="{2B45A1B5-8486-4C8A-81E9-80BBFE67BEC9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Shape 2081">
              <a:extLst>
                <a:ext uri="{FF2B5EF4-FFF2-40B4-BE49-F238E27FC236}">
                  <a16:creationId xmlns:a16="http://schemas.microsoft.com/office/drawing/2014/main" id="{11C54014-55B8-454F-BB45-D7F26B632B45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36428">
              <a:extLst>
                <a:ext uri="{FF2B5EF4-FFF2-40B4-BE49-F238E27FC236}">
                  <a16:creationId xmlns:a16="http://schemas.microsoft.com/office/drawing/2014/main" id="{70A965EA-21AF-4E25-97D5-4A95BA5C16F1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2083">
              <a:extLst>
                <a:ext uri="{FF2B5EF4-FFF2-40B4-BE49-F238E27FC236}">
                  <a16:creationId xmlns:a16="http://schemas.microsoft.com/office/drawing/2014/main" id="{76F390CF-3B79-47AE-80E5-9FF183B2D7AA}"/>
                </a:ext>
              </a:extLst>
            </p:cNvPr>
            <p:cNvSpPr/>
            <p:nvPr/>
          </p:nvSpPr>
          <p:spPr>
            <a:xfrm>
              <a:off x="3710291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2084">
              <a:extLst>
                <a:ext uri="{FF2B5EF4-FFF2-40B4-BE49-F238E27FC236}">
                  <a16:creationId xmlns:a16="http://schemas.microsoft.com/office/drawing/2014/main" id="{957AB511-FAB2-4DE6-98FA-06128506FDC7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36429">
              <a:extLst>
                <a:ext uri="{FF2B5EF4-FFF2-40B4-BE49-F238E27FC236}">
                  <a16:creationId xmlns:a16="http://schemas.microsoft.com/office/drawing/2014/main" id="{14CDE5D4-B2BE-403E-84E2-60E2272D4F1D}"/>
                </a:ext>
              </a:extLst>
            </p:cNvPr>
            <p:cNvSpPr/>
            <p:nvPr/>
          </p:nvSpPr>
          <p:spPr>
            <a:xfrm>
              <a:off x="2291650" y="54545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2086">
              <a:extLst>
                <a:ext uri="{FF2B5EF4-FFF2-40B4-BE49-F238E27FC236}">
                  <a16:creationId xmlns:a16="http://schemas.microsoft.com/office/drawing/2014/main" id="{9A9E92ED-7F19-4A9C-860A-F88307521566}"/>
                </a:ext>
              </a:extLst>
            </p:cNvPr>
            <p:cNvSpPr/>
            <p:nvPr/>
          </p:nvSpPr>
          <p:spPr>
            <a:xfrm>
              <a:off x="261903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2087">
              <a:extLst>
                <a:ext uri="{FF2B5EF4-FFF2-40B4-BE49-F238E27FC236}">
                  <a16:creationId xmlns:a16="http://schemas.microsoft.com/office/drawing/2014/main" id="{833D5F1E-539C-4A16-99B0-6196580B948C}"/>
                </a:ext>
              </a:extLst>
            </p:cNvPr>
            <p:cNvSpPr/>
            <p:nvPr/>
          </p:nvSpPr>
          <p:spPr>
            <a:xfrm>
              <a:off x="2946411" y="54545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36431">
              <a:extLst>
                <a:ext uri="{FF2B5EF4-FFF2-40B4-BE49-F238E27FC236}">
                  <a16:creationId xmlns:a16="http://schemas.microsoft.com/office/drawing/2014/main" id="{0D97E51E-849E-476E-A38D-3312E89F19C3}"/>
                </a:ext>
              </a:extLst>
            </p:cNvPr>
            <p:cNvSpPr/>
            <p:nvPr/>
          </p:nvSpPr>
          <p:spPr>
            <a:xfrm>
              <a:off x="1527770" y="54544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2090">
              <a:extLst>
                <a:ext uri="{FF2B5EF4-FFF2-40B4-BE49-F238E27FC236}">
                  <a16:creationId xmlns:a16="http://schemas.microsoft.com/office/drawing/2014/main" id="{87502B5D-C443-442B-9956-494BB4B36CB0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2091">
              <a:extLst>
                <a:ext uri="{FF2B5EF4-FFF2-40B4-BE49-F238E27FC236}">
                  <a16:creationId xmlns:a16="http://schemas.microsoft.com/office/drawing/2014/main" id="{3731AF5A-DCCB-440C-A980-1D145083DC35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2092">
              <a:extLst>
                <a:ext uri="{FF2B5EF4-FFF2-40B4-BE49-F238E27FC236}">
                  <a16:creationId xmlns:a16="http://schemas.microsoft.com/office/drawing/2014/main" id="{E74BE4AA-EF6A-4C54-B032-B82AA00FEB2D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2093">
              <a:extLst>
                <a:ext uri="{FF2B5EF4-FFF2-40B4-BE49-F238E27FC236}">
                  <a16:creationId xmlns:a16="http://schemas.microsoft.com/office/drawing/2014/main" id="{3FBCE883-FE35-40BD-8984-F00A8F927546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2094">
              <a:extLst>
                <a:ext uri="{FF2B5EF4-FFF2-40B4-BE49-F238E27FC236}">
                  <a16:creationId xmlns:a16="http://schemas.microsoft.com/office/drawing/2014/main" id="{FDEE2713-DFCA-4B59-A851-3EE5F89F42F3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2095">
              <a:extLst>
                <a:ext uri="{FF2B5EF4-FFF2-40B4-BE49-F238E27FC236}">
                  <a16:creationId xmlns:a16="http://schemas.microsoft.com/office/drawing/2014/main" id="{37C99447-184D-449B-84E3-FB5903A2B5EB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2096">
              <a:extLst>
                <a:ext uri="{FF2B5EF4-FFF2-40B4-BE49-F238E27FC236}">
                  <a16:creationId xmlns:a16="http://schemas.microsoft.com/office/drawing/2014/main" id="{01908193-A346-4188-B353-6CF4C1D23E53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2097">
              <a:extLst>
                <a:ext uri="{FF2B5EF4-FFF2-40B4-BE49-F238E27FC236}">
                  <a16:creationId xmlns:a16="http://schemas.microsoft.com/office/drawing/2014/main" id="{76D1A9E9-5070-4B96-8C0F-9B44C61753E0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2098">
              <a:extLst>
                <a:ext uri="{FF2B5EF4-FFF2-40B4-BE49-F238E27FC236}">
                  <a16:creationId xmlns:a16="http://schemas.microsoft.com/office/drawing/2014/main" id="{6AB6C88F-C905-46D5-8C89-9AFA56FB09D4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2099">
              <a:extLst>
                <a:ext uri="{FF2B5EF4-FFF2-40B4-BE49-F238E27FC236}">
                  <a16:creationId xmlns:a16="http://schemas.microsoft.com/office/drawing/2014/main" id="{2C8389B6-EE50-4C78-A883-DE7DAFF64CE9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2100">
              <a:extLst>
                <a:ext uri="{FF2B5EF4-FFF2-40B4-BE49-F238E27FC236}">
                  <a16:creationId xmlns:a16="http://schemas.microsoft.com/office/drawing/2014/main" id="{53BBF2BC-5C97-498D-A5F9-3B0AF6CAA737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2101">
              <a:extLst>
                <a:ext uri="{FF2B5EF4-FFF2-40B4-BE49-F238E27FC236}">
                  <a16:creationId xmlns:a16="http://schemas.microsoft.com/office/drawing/2014/main" id="{526C13B9-F8C2-45E4-A79B-F86E14311B63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2102">
              <a:extLst>
                <a:ext uri="{FF2B5EF4-FFF2-40B4-BE49-F238E27FC236}">
                  <a16:creationId xmlns:a16="http://schemas.microsoft.com/office/drawing/2014/main" id="{A1A6CCF8-A8B3-405F-BED9-A8913ADBF2BC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2103">
              <a:extLst>
                <a:ext uri="{FF2B5EF4-FFF2-40B4-BE49-F238E27FC236}">
                  <a16:creationId xmlns:a16="http://schemas.microsoft.com/office/drawing/2014/main" id="{630F0189-46BD-43E8-BED1-6EB1758BF1BA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Group 31064">
            <a:extLst>
              <a:ext uri="{FF2B5EF4-FFF2-40B4-BE49-F238E27FC236}">
                <a16:creationId xmlns:a16="http://schemas.microsoft.com/office/drawing/2014/main" id="{6B674590-7B80-4B4F-A926-39CFAE31A02F}"/>
              </a:ext>
            </a:extLst>
          </p:cNvPr>
          <p:cNvGrpSpPr/>
          <p:nvPr/>
        </p:nvGrpSpPr>
        <p:grpSpPr>
          <a:xfrm>
            <a:off x="1848385" y="4838453"/>
            <a:ext cx="7638415" cy="327025"/>
            <a:chOff x="0" y="0"/>
            <a:chExt cx="7638823" cy="327384"/>
          </a:xfrm>
        </p:grpSpPr>
        <p:sp>
          <p:nvSpPr>
            <p:cNvPr id="109" name="Shape 36423">
              <a:extLst>
                <a:ext uri="{FF2B5EF4-FFF2-40B4-BE49-F238E27FC236}">
                  <a16:creationId xmlns:a16="http://schemas.microsoft.com/office/drawing/2014/main" id="{31A488B3-B228-4BAB-8B5C-576AB5375935}"/>
                </a:ext>
              </a:extLst>
            </p:cNvPr>
            <p:cNvSpPr/>
            <p:nvPr/>
          </p:nvSpPr>
          <p:spPr>
            <a:xfrm>
              <a:off x="109130" y="33501"/>
              <a:ext cx="850711" cy="261655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2073">
              <a:extLst>
                <a:ext uri="{FF2B5EF4-FFF2-40B4-BE49-F238E27FC236}">
                  <a16:creationId xmlns:a16="http://schemas.microsoft.com/office/drawing/2014/main" id="{96466D30-9849-4624-A054-197A5A53303B}"/>
                </a:ext>
              </a:extLst>
            </p:cNvPr>
            <p:cNvSpPr/>
            <p:nvPr/>
          </p:nvSpPr>
          <p:spPr>
            <a:xfrm>
              <a:off x="6656691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36426">
              <a:extLst>
                <a:ext uri="{FF2B5EF4-FFF2-40B4-BE49-F238E27FC236}">
                  <a16:creationId xmlns:a16="http://schemas.microsoft.com/office/drawing/2014/main" id="{B1EB4697-42BA-427D-A4DB-F690B4DD049E}"/>
                </a:ext>
              </a:extLst>
            </p:cNvPr>
            <p:cNvSpPr/>
            <p:nvPr/>
          </p:nvSpPr>
          <p:spPr>
            <a:xfrm>
              <a:off x="6984072" y="54547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3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2075">
              <a:extLst>
                <a:ext uri="{FF2B5EF4-FFF2-40B4-BE49-F238E27FC236}">
                  <a16:creationId xmlns:a16="http://schemas.microsoft.com/office/drawing/2014/main" id="{8A51DE7B-424F-444C-9B78-07B5AB69B591}"/>
                </a:ext>
              </a:extLst>
            </p:cNvPr>
            <p:cNvSpPr/>
            <p:nvPr/>
          </p:nvSpPr>
          <p:spPr>
            <a:xfrm>
              <a:off x="7311452" y="54547"/>
              <a:ext cx="218252" cy="218253"/>
            </a:xfrm>
            <a:custGeom>
              <a:avLst/>
              <a:gdLst/>
              <a:ahLst/>
              <a:cxnLst/>
              <a:rect l="0" t="0" r="0" b="0"/>
              <a:pathLst>
                <a:path w="218252" h="218253">
                  <a:moveTo>
                    <a:pt x="0" y="0"/>
                  </a:moveTo>
                  <a:lnTo>
                    <a:pt x="218252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36427">
              <a:extLst>
                <a:ext uri="{FF2B5EF4-FFF2-40B4-BE49-F238E27FC236}">
                  <a16:creationId xmlns:a16="http://schemas.microsoft.com/office/drawing/2014/main" id="{13E9C1F5-BCF7-469E-819D-B7B7FF6F3EA7}"/>
                </a:ext>
              </a:extLst>
            </p:cNvPr>
            <p:cNvSpPr/>
            <p:nvPr/>
          </p:nvSpPr>
          <p:spPr>
            <a:xfrm>
              <a:off x="6220179" y="54547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2079">
              <a:extLst>
                <a:ext uri="{FF2B5EF4-FFF2-40B4-BE49-F238E27FC236}">
                  <a16:creationId xmlns:a16="http://schemas.microsoft.com/office/drawing/2014/main" id="{1898153F-B84D-4393-B280-63987AC026C3}"/>
                </a:ext>
              </a:extLst>
            </p:cNvPr>
            <p:cNvSpPr/>
            <p:nvPr/>
          </p:nvSpPr>
          <p:spPr>
            <a:xfrm>
              <a:off x="4474170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2080">
              <a:extLst>
                <a:ext uri="{FF2B5EF4-FFF2-40B4-BE49-F238E27FC236}">
                  <a16:creationId xmlns:a16="http://schemas.microsoft.com/office/drawing/2014/main" id="{432ADDD9-F2B5-4C7A-9CB0-DC77A7966297}"/>
                </a:ext>
              </a:extLst>
            </p:cNvPr>
            <p:cNvSpPr/>
            <p:nvPr/>
          </p:nvSpPr>
          <p:spPr>
            <a:xfrm>
              <a:off x="4801551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2081">
              <a:extLst>
                <a:ext uri="{FF2B5EF4-FFF2-40B4-BE49-F238E27FC236}">
                  <a16:creationId xmlns:a16="http://schemas.microsoft.com/office/drawing/2014/main" id="{DDBC6049-DAA3-4657-81F0-4FF75B67A4E1}"/>
                </a:ext>
              </a:extLst>
            </p:cNvPr>
            <p:cNvSpPr/>
            <p:nvPr/>
          </p:nvSpPr>
          <p:spPr>
            <a:xfrm>
              <a:off x="5128932" y="54546"/>
              <a:ext cx="218252" cy="218252"/>
            </a:xfrm>
            <a:custGeom>
              <a:avLst/>
              <a:gdLst/>
              <a:ahLst/>
              <a:cxnLst/>
              <a:rect l="0" t="0" r="0" b="0"/>
              <a:pathLst>
                <a:path w="218252" h="218252">
                  <a:moveTo>
                    <a:pt x="0" y="0"/>
                  </a:moveTo>
                  <a:lnTo>
                    <a:pt x="218252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36428">
              <a:extLst>
                <a:ext uri="{FF2B5EF4-FFF2-40B4-BE49-F238E27FC236}">
                  <a16:creationId xmlns:a16="http://schemas.microsoft.com/office/drawing/2014/main" id="{E65FB201-A933-436E-960A-8FFA011FB787}"/>
                </a:ext>
              </a:extLst>
            </p:cNvPr>
            <p:cNvSpPr/>
            <p:nvPr/>
          </p:nvSpPr>
          <p:spPr>
            <a:xfrm>
              <a:off x="3382910" y="54545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2" y="218253"/>
                  </a:lnTo>
                  <a:lnTo>
                    <a:pt x="0" y="21825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2084">
              <a:extLst>
                <a:ext uri="{FF2B5EF4-FFF2-40B4-BE49-F238E27FC236}">
                  <a16:creationId xmlns:a16="http://schemas.microsoft.com/office/drawing/2014/main" id="{786BDF2F-837B-43C7-98B5-1C999EF8F1C0}"/>
                </a:ext>
              </a:extLst>
            </p:cNvPr>
            <p:cNvSpPr/>
            <p:nvPr/>
          </p:nvSpPr>
          <p:spPr>
            <a:xfrm>
              <a:off x="4037659" y="54546"/>
              <a:ext cx="218253" cy="218252"/>
            </a:xfrm>
            <a:custGeom>
              <a:avLst/>
              <a:gdLst/>
              <a:ahLst/>
              <a:cxnLst/>
              <a:rect l="0" t="0" r="0" b="0"/>
              <a:pathLst>
                <a:path w="218253" h="218252">
                  <a:moveTo>
                    <a:pt x="0" y="0"/>
                  </a:moveTo>
                  <a:lnTo>
                    <a:pt x="218253" y="0"/>
                  </a:lnTo>
                  <a:lnTo>
                    <a:pt x="218252" y="218252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2086">
              <a:extLst>
                <a:ext uri="{FF2B5EF4-FFF2-40B4-BE49-F238E27FC236}">
                  <a16:creationId xmlns:a16="http://schemas.microsoft.com/office/drawing/2014/main" id="{530322E9-209E-4BB4-93A0-71CB0020AA42}"/>
                </a:ext>
              </a:extLst>
            </p:cNvPr>
            <p:cNvSpPr/>
            <p:nvPr/>
          </p:nvSpPr>
          <p:spPr>
            <a:xfrm>
              <a:off x="2291637" y="33502"/>
              <a:ext cx="873006" cy="272835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2090">
              <a:extLst>
                <a:ext uri="{FF2B5EF4-FFF2-40B4-BE49-F238E27FC236}">
                  <a16:creationId xmlns:a16="http://schemas.microsoft.com/office/drawing/2014/main" id="{06F0FD39-FE81-4150-A5FF-3495158C04C6}"/>
                </a:ext>
              </a:extLst>
            </p:cNvPr>
            <p:cNvSpPr/>
            <p:nvPr/>
          </p:nvSpPr>
          <p:spPr>
            <a:xfrm>
              <a:off x="1855138" y="54544"/>
              <a:ext cx="218253" cy="218253"/>
            </a:xfrm>
            <a:custGeom>
              <a:avLst/>
              <a:gdLst/>
              <a:ahLst/>
              <a:cxnLst/>
              <a:rect l="0" t="0" r="0" b="0"/>
              <a:pathLst>
                <a:path w="218253" h="218253">
                  <a:moveTo>
                    <a:pt x="0" y="0"/>
                  </a:moveTo>
                  <a:lnTo>
                    <a:pt x="218253" y="0"/>
                  </a:lnTo>
                  <a:lnTo>
                    <a:pt x="218253" y="218253"/>
                  </a:lnTo>
                  <a:lnTo>
                    <a:pt x="0" y="2182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2091">
              <a:extLst>
                <a:ext uri="{FF2B5EF4-FFF2-40B4-BE49-F238E27FC236}">
                  <a16:creationId xmlns:a16="http://schemas.microsoft.com/office/drawing/2014/main" id="{028B1AC5-438E-4504-BFE6-FCE363E11F9B}"/>
                </a:ext>
              </a:extLst>
            </p:cNvPr>
            <p:cNvSpPr/>
            <p:nvPr/>
          </p:nvSpPr>
          <p:spPr>
            <a:xfrm>
              <a:off x="0" y="2"/>
              <a:ext cx="1091261" cy="327378"/>
            </a:xfrm>
            <a:custGeom>
              <a:avLst/>
              <a:gdLst/>
              <a:ahLst/>
              <a:cxnLst/>
              <a:rect l="0" t="0" r="0" b="0"/>
              <a:pathLst>
                <a:path w="1091261" h="327378">
                  <a:moveTo>
                    <a:pt x="1091261" y="327378"/>
                  </a:moveTo>
                  <a:lnTo>
                    <a:pt x="1091261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2092">
              <a:extLst>
                <a:ext uri="{FF2B5EF4-FFF2-40B4-BE49-F238E27FC236}">
                  <a16:creationId xmlns:a16="http://schemas.microsoft.com/office/drawing/2014/main" id="{1D2C66BC-CFA4-4BC3-9F07-0D5DC831127B}"/>
                </a:ext>
              </a:extLst>
            </p:cNvPr>
            <p:cNvSpPr/>
            <p:nvPr/>
          </p:nvSpPr>
          <p:spPr>
            <a:xfrm>
              <a:off x="6547561" y="5"/>
              <a:ext cx="1091262" cy="327379"/>
            </a:xfrm>
            <a:custGeom>
              <a:avLst/>
              <a:gdLst/>
              <a:ahLst/>
              <a:cxnLst/>
              <a:rect l="0" t="0" r="0" b="0"/>
              <a:pathLst>
                <a:path w="1091262" h="327379">
                  <a:moveTo>
                    <a:pt x="1091261" y="327379"/>
                  </a:moveTo>
                  <a:lnTo>
                    <a:pt x="1091262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2093">
              <a:extLst>
                <a:ext uri="{FF2B5EF4-FFF2-40B4-BE49-F238E27FC236}">
                  <a16:creationId xmlns:a16="http://schemas.microsoft.com/office/drawing/2014/main" id="{DE762B15-ECB1-49D0-BEE2-47EAB772C546}"/>
                </a:ext>
              </a:extLst>
            </p:cNvPr>
            <p:cNvSpPr/>
            <p:nvPr/>
          </p:nvSpPr>
          <p:spPr>
            <a:xfrm>
              <a:off x="5456301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2094">
              <a:extLst>
                <a:ext uri="{FF2B5EF4-FFF2-40B4-BE49-F238E27FC236}">
                  <a16:creationId xmlns:a16="http://schemas.microsoft.com/office/drawing/2014/main" id="{D7D84B09-AB9F-4658-BB6B-6D53111F034E}"/>
                </a:ext>
              </a:extLst>
            </p:cNvPr>
            <p:cNvSpPr/>
            <p:nvPr/>
          </p:nvSpPr>
          <p:spPr>
            <a:xfrm>
              <a:off x="4365040" y="5"/>
              <a:ext cx="1091262" cy="327378"/>
            </a:xfrm>
            <a:custGeom>
              <a:avLst/>
              <a:gdLst/>
              <a:ahLst/>
              <a:cxnLst/>
              <a:rect l="0" t="0" r="0" b="0"/>
              <a:pathLst>
                <a:path w="1091262" h="327378">
                  <a:moveTo>
                    <a:pt x="1091262" y="327378"/>
                  </a:moveTo>
                  <a:lnTo>
                    <a:pt x="1091262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2095">
              <a:extLst>
                <a:ext uri="{FF2B5EF4-FFF2-40B4-BE49-F238E27FC236}">
                  <a16:creationId xmlns:a16="http://schemas.microsoft.com/office/drawing/2014/main" id="{F405651E-1152-4F4C-A702-451316AB4B2D}"/>
                </a:ext>
              </a:extLst>
            </p:cNvPr>
            <p:cNvSpPr/>
            <p:nvPr/>
          </p:nvSpPr>
          <p:spPr>
            <a:xfrm>
              <a:off x="3273780" y="4"/>
              <a:ext cx="1091263" cy="327379"/>
            </a:xfrm>
            <a:custGeom>
              <a:avLst/>
              <a:gdLst/>
              <a:ahLst/>
              <a:cxnLst/>
              <a:rect l="0" t="0" r="0" b="0"/>
              <a:pathLst>
                <a:path w="1091263" h="327379">
                  <a:moveTo>
                    <a:pt x="1091262" y="327379"/>
                  </a:moveTo>
                  <a:lnTo>
                    <a:pt x="1091263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2096">
              <a:extLst>
                <a:ext uri="{FF2B5EF4-FFF2-40B4-BE49-F238E27FC236}">
                  <a16:creationId xmlns:a16="http://schemas.microsoft.com/office/drawing/2014/main" id="{E7033985-3F82-4C95-B851-70112D2652E5}"/>
                </a:ext>
              </a:extLst>
            </p:cNvPr>
            <p:cNvSpPr/>
            <p:nvPr/>
          </p:nvSpPr>
          <p:spPr>
            <a:xfrm>
              <a:off x="2182520" y="3"/>
              <a:ext cx="1091263" cy="327378"/>
            </a:xfrm>
            <a:custGeom>
              <a:avLst/>
              <a:gdLst/>
              <a:ahLst/>
              <a:cxnLst/>
              <a:rect l="0" t="0" r="0" b="0"/>
              <a:pathLst>
                <a:path w="1091263" h="327378">
                  <a:moveTo>
                    <a:pt x="1091262" y="327378"/>
                  </a:moveTo>
                  <a:lnTo>
                    <a:pt x="1091263" y="0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2097">
              <a:extLst>
                <a:ext uri="{FF2B5EF4-FFF2-40B4-BE49-F238E27FC236}">
                  <a16:creationId xmlns:a16="http://schemas.microsoft.com/office/drawing/2014/main" id="{CC13A508-9C67-4FB0-9E27-994B08AC8AC1}"/>
                </a:ext>
              </a:extLst>
            </p:cNvPr>
            <p:cNvSpPr/>
            <p:nvPr/>
          </p:nvSpPr>
          <p:spPr>
            <a:xfrm>
              <a:off x="1091260" y="3"/>
              <a:ext cx="1091261" cy="327379"/>
            </a:xfrm>
            <a:custGeom>
              <a:avLst/>
              <a:gdLst/>
              <a:ahLst/>
              <a:cxnLst/>
              <a:rect l="0" t="0" r="0" b="0"/>
              <a:pathLst>
                <a:path w="1091261" h="327379">
                  <a:moveTo>
                    <a:pt x="1091261" y="327379"/>
                  </a:moveTo>
                  <a:lnTo>
                    <a:pt x="1091261" y="1"/>
                  </a:lnTo>
                  <a:lnTo>
                    <a:pt x="0" y="0"/>
                  </a:lnTo>
                  <a:lnTo>
                    <a:pt x="0" y="32737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2098">
              <a:extLst>
                <a:ext uri="{FF2B5EF4-FFF2-40B4-BE49-F238E27FC236}">
                  <a16:creationId xmlns:a16="http://schemas.microsoft.com/office/drawing/2014/main" id="{AF2AD308-AA64-436F-A39B-29DA91A6EAA8}"/>
                </a:ext>
              </a:extLst>
            </p:cNvPr>
            <p:cNvSpPr/>
            <p:nvPr/>
          </p:nvSpPr>
          <p:spPr>
            <a:xfrm>
              <a:off x="1091261" y="0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Shape 2099">
              <a:extLst>
                <a:ext uri="{FF2B5EF4-FFF2-40B4-BE49-F238E27FC236}">
                  <a16:creationId xmlns:a16="http://schemas.microsoft.com/office/drawing/2014/main" id="{0F315493-953F-40E6-80E6-448896A4DD51}"/>
                </a:ext>
              </a:extLst>
            </p:cNvPr>
            <p:cNvSpPr/>
            <p:nvPr/>
          </p:nvSpPr>
          <p:spPr>
            <a:xfrm>
              <a:off x="6547563" y="3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Shape 2100">
              <a:extLst>
                <a:ext uri="{FF2B5EF4-FFF2-40B4-BE49-F238E27FC236}">
                  <a16:creationId xmlns:a16="http://schemas.microsoft.com/office/drawing/2014/main" id="{303DC413-FB56-44BD-B6A9-5273DAD5CC23}"/>
                </a:ext>
              </a:extLst>
            </p:cNvPr>
            <p:cNvSpPr/>
            <p:nvPr/>
          </p:nvSpPr>
          <p:spPr>
            <a:xfrm>
              <a:off x="545630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1" name="Shape 2101">
              <a:extLst>
                <a:ext uri="{FF2B5EF4-FFF2-40B4-BE49-F238E27FC236}">
                  <a16:creationId xmlns:a16="http://schemas.microsoft.com/office/drawing/2014/main" id="{B7A02A43-5A22-499A-A744-9C240DBA1B01}"/>
                </a:ext>
              </a:extLst>
            </p:cNvPr>
            <p:cNvSpPr/>
            <p:nvPr/>
          </p:nvSpPr>
          <p:spPr>
            <a:xfrm>
              <a:off x="4365042" y="2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2" name="Shape 2102">
              <a:extLst>
                <a:ext uri="{FF2B5EF4-FFF2-40B4-BE49-F238E27FC236}">
                  <a16:creationId xmlns:a16="http://schemas.microsoft.com/office/drawing/2014/main" id="{379CB1FC-3605-41E9-A67F-C2EB61EC4CBE}"/>
                </a:ext>
              </a:extLst>
            </p:cNvPr>
            <p:cNvSpPr/>
            <p:nvPr/>
          </p:nvSpPr>
          <p:spPr>
            <a:xfrm>
              <a:off x="3273782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3" name="Shape 2103">
              <a:extLst>
                <a:ext uri="{FF2B5EF4-FFF2-40B4-BE49-F238E27FC236}">
                  <a16:creationId xmlns:a16="http://schemas.microsoft.com/office/drawing/2014/main" id="{B61228B6-FFB8-473F-98B5-EEF3CD4B6BB3}"/>
                </a:ext>
              </a:extLst>
            </p:cNvPr>
            <p:cNvSpPr/>
            <p:nvPr/>
          </p:nvSpPr>
          <p:spPr>
            <a:xfrm>
              <a:off x="2182521" y="1"/>
              <a:ext cx="0" cy="327381"/>
            </a:xfrm>
            <a:custGeom>
              <a:avLst/>
              <a:gdLst/>
              <a:ahLst/>
              <a:cxnLst/>
              <a:rect l="0" t="0" r="0" b="0"/>
              <a:pathLst>
                <a:path h="327381">
                  <a:moveTo>
                    <a:pt x="0" y="0"/>
                  </a:moveTo>
                  <a:lnTo>
                    <a:pt x="0" y="32738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CD5F473-7ABD-41E8-BB70-AAE050BB0CB3}"/>
              </a:ext>
            </a:extLst>
          </p:cNvPr>
          <p:cNvSpPr txBox="1"/>
          <p:nvPr/>
        </p:nvSpPr>
        <p:spPr>
          <a:xfrm>
            <a:off x="954163" y="5284866"/>
            <a:ext cx="9882002" cy="105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NT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cannot both be blue!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 propagation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repeatedly enforces constraints locally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36" name="Group 29630">
            <a:extLst>
              <a:ext uri="{FF2B5EF4-FFF2-40B4-BE49-F238E27FC236}">
                <a16:creationId xmlns:a16="http://schemas.microsoft.com/office/drawing/2014/main" id="{65F0E144-895C-46AA-A2A1-3B4EEFD5D3C3}"/>
              </a:ext>
            </a:extLst>
          </p:cNvPr>
          <p:cNvGrpSpPr/>
          <p:nvPr/>
        </p:nvGrpSpPr>
        <p:grpSpPr>
          <a:xfrm>
            <a:off x="9465556" y="2476057"/>
            <a:ext cx="1985033" cy="1975924"/>
            <a:chOff x="0" y="0"/>
            <a:chExt cx="3739995" cy="3214155"/>
          </a:xfrm>
        </p:grpSpPr>
        <p:sp>
          <p:nvSpPr>
            <p:cNvPr id="137" name="Shape 435">
              <a:extLst>
                <a:ext uri="{FF2B5EF4-FFF2-40B4-BE49-F238E27FC236}">
                  <a16:creationId xmlns:a16="http://schemas.microsoft.com/office/drawing/2014/main" id="{F246E764-C50E-4783-8401-8148030929B9}"/>
                </a:ext>
              </a:extLst>
            </p:cNvPr>
            <p:cNvSpPr/>
            <p:nvPr/>
          </p:nvSpPr>
          <p:spPr>
            <a:xfrm>
              <a:off x="2855735" y="1465454"/>
              <a:ext cx="554965" cy="647459"/>
            </a:xfrm>
            <a:custGeom>
              <a:avLst/>
              <a:gdLst/>
              <a:ahLst/>
              <a:cxnLst/>
              <a:rect l="0" t="0" r="0" b="0"/>
              <a:pathLst>
                <a:path w="554965" h="647459">
                  <a:moveTo>
                    <a:pt x="0" y="647459"/>
                  </a:moveTo>
                  <a:lnTo>
                    <a:pt x="55496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38" name="Shape 436">
              <a:extLst>
                <a:ext uri="{FF2B5EF4-FFF2-40B4-BE49-F238E27FC236}">
                  <a16:creationId xmlns:a16="http://schemas.microsoft.com/office/drawing/2014/main" id="{3E1F5AC1-1040-4DDD-A7BE-E2D246B62D69}"/>
                </a:ext>
              </a:extLst>
            </p:cNvPr>
            <p:cNvSpPr/>
            <p:nvPr/>
          </p:nvSpPr>
          <p:spPr>
            <a:xfrm>
              <a:off x="3040724" y="540512"/>
              <a:ext cx="369976" cy="924941"/>
            </a:xfrm>
            <a:custGeom>
              <a:avLst/>
              <a:gdLst/>
              <a:ahLst/>
              <a:cxnLst/>
              <a:rect l="0" t="0" r="0" b="0"/>
              <a:pathLst>
                <a:path w="369976" h="924941">
                  <a:moveTo>
                    <a:pt x="369976" y="92494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39" name="Shape 437">
              <a:extLst>
                <a:ext uri="{FF2B5EF4-FFF2-40B4-BE49-F238E27FC236}">
                  <a16:creationId xmlns:a16="http://schemas.microsoft.com/office/drawing/2014/main" id="{387FACF5-6039-40EB-B707-0671D3B63B64}"/>
                </a:ext>
              </a:extLst>
            </p:cNvPr>
            <p:cNvSpPr/>
            <p:nvPr/>
          </p:nvSpPr>
          <p:spPr>
            <a:xfrm>
              <a:off x="1653325" y="263029"/>
              <a:ext cx="1387399" cy="277483"/>
            </a:xfrm>
            <a:custGeom>
              <a:avLst/>
              <a:gdLst/>
              <a:ahLst/>
              <a:cxnLst/>
              <a:rect l="0" t="0" r="0" b="0"/>
              <a:pathLst>
                <a:path w="1387399" h="277483">
                  <a:moveTo>
                    <a:pt x="1387399" y="2774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0" name="Shape 438">
              <a:extLst>
                <a:ext uri="{FF2B5EF4-FFF2-40B4-BE49-F238E27FC236}">
                  <a16:creationId xmlns:a16="http://schemas.microsoft.com/office/drawing/2014/main" id="{62566061-4341-4D9D-AE41-0EF59692DDE4}"/>
                </a:ext>
              </a:extLst>
            </p:cNvPr>
            <p:cNvSpPr/>
            <p:nvPr/>
          </p:nvSpPr>
          <p:spPr>
            <a:xfrm>
              <a:off x="265913" y="263029"/>
              <a:ext cx="1387412" cy="647458"/>
            </a:xfrm>
            <a:custGeom>
              <a:avLst/>
              <a:gdLst/>
              <a:ahLst/>
              <a:cxnLst/>
              <a:rect l="0" t="0" r="0" b="0"/>
              <a:pathLst>
                <a:path w="1387412" h="647458">
                  <a:moveTo>
                    <a:pt x="1387412" y="0"/>
                  </a:moveTo>
                  <a:lnTo>
                    <a:pt x="0" y="64745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1" name="Shape 439">
              <a:extLst>
                <a:ext uri="{FF2B5EF4-FFF2-40B4-BE49-F238E27FC236}">
                  <a16:creationId xmlns:a16="http://schemas.microsoft.com/office/drawing/2014/main" id="{12D90DCF-90C5-4C51-9453-ED16FD9442C8}"/>
                </a:ext>
              </a:extLst>
            </p:cNvPr>
            <p:cNvSpPr/>
            <p:nvPr/>
          </p:nvSpPr>
          <p:spPr>
            <a:xfrm>
              <a:off x="265913" y="910487"/>
              <a:ext cx="1479905" cy="554965"/>
            </a:xfrm>
            <a:custGeom>
              <a:avLst/>
              <a:gdLst/>
              <a:ahLst/>
              <a:cxnLst/>
              <a:rect l="0" t="0" r="0" b="0"/>
              <a:pathLst>
                <a:path w="1479905" h="554965">
                  <a:moveTo>
                    <a:pt x="0" y="0"/>
                  </a:moveTo>
                  <a:lnTo>
                    <a:pt x="1479905" y="55496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2" name="Shape 440">
              <a:extLst>
                <a:ext uri="{FF2B5EF4-FFF2-40B4-BE49-F238E27FC236}">
                  <a16:creationId xmlns:a16="http://schemas.microsoft.com/office/drawing/2014/main" id="{5300A854-FE68-4E79-9651-AA39B6C354C4}"/>
                </a:ext>
              </a:extLst>
            </p:cNvPr>
            <p:cNvSpPr/>
            <p:nvPr/>
          </p:nvSpPr>
          <p:spPr>
            <a:xfrm>
              <a:off x="1653325" y="263029"/>
              <a:ext cx="92494" cy="1202424"/>
            </a:xfrm>
            <a:custGeom>
              <a:avLst/>
              <a:gdLst/>
              <a:ahLst/>
              <a:cxnLst/>
              <a:rect l="0" t="0" r="0" b="0"/>
              <a:pathLst>
                <a:path w="92494" h="1202424">
                  <a:moveTo>
                    <a:pt x="92494" y="1202424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3" name="Shape 441">
              <a:extLst>
                <a:ext uri="{FF2B5EF4-FFF2-40B4-BE49-F238E27FC236}">
                  <a16:creationId xmlns:a16="http://schemas.microsoft.com/office/drawing/2014/main" id="{A7575E4B-1A87-4093-BE75-EBCD1AD1141A}"/>
                </a:ext>
              </a:extLst>
            </p:cNvPr>
            <p:cNvSpPr/>
            <p:nvPr/>
          </p:nvSpPr>
          <p:spPr>
            <a:xfrm>
              <a:off x="1745819" y="540512"/>
              <a:ext cx="1294905" cy="924940"/>
            </a:xfrm>
            <a:custGeom>
              <a:avLst/>
              <a:gdLst/>
              <a:ahLst/>
              <a:cxnLst/>
              <a:rect l="0" t="0" r="0" b="0"/>
              <a:pathLst>
                <a:path w="1294905" h="924940">
                  <a:moveTo>
                    <a:pt x="0" y="924940"/>
                  </a:moveTo>
                  <a:lnTo>
                    <a:pt x="129490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4" name="Shape 442">
              <a:extLst>
                <a:ext uri="{FF2B5EF4-FFF2-40B4-BE49-F238E27FC236}">
                  <a16:creationId xmlns:a16="http://schemas.microsoft.com/office/drawing/2014/main" id="{128ACEF5-B4E3-42F9-ACC2-FAB6C05C0D2E}"/>
                </a:ext>
              </a:extLst>
            </p:cNvPr>
            <p:cNvSpPr/>
            <p:nvPr/>
          </p:nvSpPr>
          <p:spPr>
            <a:xfrm>
              <a:off x="1745819" y="1465453"/>
              <a:ext cx="1664881" cy="1"/>
            </a:xfrm>
            <a:custGeom>
              <a:avLst/>
              <a:gdLst/>
              <a:ahLst/>
              <a:cxnLst/>
              <a:rect l="0" t="0" r="0" b="0"/>
              <a:pathLst>
                <a:path w="1664881" h="1">
                  <a:moveTo>
                    <a:pt x="0" y="0"/>
                  </a:moveTo>
                  <a:lnTo>
                    <a:pt x="1664881" y="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5" name="Shape 443">
              <a:extLst>
                <a:ext uri="{FF2B5EF4-FFF2-40B4-BE49-F238E27FC236}">
                  <a16:creationId xmlns:a16="http://schemas.microsoft.com/office/drawing/2014/main" id="{BBD1FBB9-C871-41CC-B139-F4A32AD34E12}"/>
                </a:ext>
              </a:extLst>
            </p:cNvPr>
            <p:cNvSpPr/>
            <p:nvPr/>
          </p:nvSpPr>
          <p:spPr>
            <a:xfrm>
              <a:off x="1745819" y="1465453"/>
              <a:ext cx="1109916" cy="647459"/>
            </a:xfrm>
            <a:custGeom>
              <a:avLst/>
              <a:gdLst/>
              <a:ahLst/>
              <a:cxnLst/>
              <a:rect l="0" t="0" r="0" b="0"/>
              <a:pathLst>
                <a:path w="1109916" h="647459">
                  <a:moveTo>
                    <a:pt x="0" y="0"/>
                  </a:moveTo>
                  <a:lnTo>
                    <a:pt x="1109916" y="6474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6" name="Rectangle 444">
              <a:extLst>
                <a:ext uri="{FF2B5EF4-FFF2-40B4-BE49-F238E27FC236}">
                  <a16:creationId xmlns:a16="http://schemas.microsoft.com/office/drawing/2014/main" id="{16BB3CB1-F764-4CCE-BEDB-ADD209205FAE}"/>
                </a:ext>
              </a:extLst>
            </p:cNvPr>
            <p:cNvSpPr/>
            <p:nvPr/>
          </p:nvSpPr>
          <p:spPr>
            <a:xfrm>
              <a:off x="2624506" y="2112496"/>
              <a:ext cx="615204" cy="170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4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7" name="Shape 445">
              <a:extLst>
                <a:ext uri="{FF2B5EF4-FFF2-40B4-BE49-F238E27FC236}">
                  <a16:creationId xmlns:a16="http://schemas.microsoft.com/office/drawing/2014/main" id="{8BA0F77E-7110-40E2-A22F-5BE41421D37E}"/>
                </a:ext>
              </a:extLst>
            </p:cNvPr>
            <p:cNvSpPr/>
            <p:nvPr/>
          </p:nvSpPr>
          <p:spPr>
            <a:xfrm>
              <a:off x="0" y="647457"/>
              <a:ext cx="531839" cy="531838"/>
            </a:xfrm>
            <a:custGeom>
              <a:avLst/>
              <a:gdLst/>
              <a:ahLst/>
              <a:cxnLst/>
              <a:rect l="0" t="0" r="0" b="0"/>
              <a:pathLst>
                <a:path w="531839" h="531838">
                  <a:moveTo>
                    <a:pt x="265913" y="0"/>
                  </a:moveTo>
                  <a:cubicBezTo>
                    <a:pt x="412776" y="0"/>
                    <a:pt x="531839" y="119063"/>
                    <a:pt x="531839" y="265926"/>
                  </a:cubicBezTo>
                  <a:cubicBezTo>
                    <a:pt x="531838" y="412788"/>
                    <a:pt x="412776" y="531838"/>
                    <a:pt x="265912" y="531838"/>
                  </a:cubicBezTo>
                  <a:cubicBezTo>
                    <a:pt x="119050" y="531838"/>
                    <a:pt x="0" y="412788"/>
                    <a:pt x="1" y="265926"/>
                  </a:cubicBezTo>
                  <a:cubicBezTo>
                    <a:pt x="1" y="119063"/>
                    <a:pt x="119051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8" name="Shape 446">
              <a:extLst>
                <a:ext uri="{FF2B5EF4-FFF2-40B4-BE49-F238E27FC236}">
                  <a16:creationId xmlns:a16="http://schemas.microsoft.com/office/drawing/2014/main" id="{1280B669-1DAB-432E-9B6B-7DC99A65D68C}"/>
                </a:ext>
              </a:extLst>
            </p:cNvPr>
            <p:cNvSpPr/>
            <p:nvPr/>
          </p:nvSpPr>
          <p:spPr>
            <a:xfrm>
              <a:off x="0" y="647457"/>
              <a:ext cx="531839" cy="531838"/>
            </a:xfrm>
            <a:custGeom>
              <a:avLst/>
              <a:gdLst/>
              <a:ahLst/>
              <a:cxnLst/>
              <a:rect l="0" t="0" r="0" b="0"/>
              <a:pathLst>
                <a:path w="531839" h="531838">
                  <a:moveTo>
                    <a:pt x="531839" y="265926"/>
                  </a:moveTo>
                  <a:cubicBezTo>
                    <a:pt x="531839" y="119063"/>
                    <a:pt x="412776" y="0"/>
                    <a:pt x="265913" y="0"/>
                  </a:cubicBezTo>
                  <a:cubicBezTo>
                    <a:pt x="119051" y="0"/>
                    <a:pt x="1" y="119063"/>
                    <a:pt x="1" y="265926"/>
                  </a:cubicBezTo>
                  <a:cubicBezTo>
                    <a:pt x="0" y="412788"/>
                    <a:pt x="119050" y="531838"/>
                    <a:pt x="265912" y="531838"/>
                  </a:cubicBezTo>
                  <a:cubicBezTo>
                    <a:pt x="412776" y="531838"/>
                    <a:pt x="531838" y="412788"/>
                    <a:pt x="531839" y="26592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49" name="Rectangle 447">
              <a:extLst>
                <a:ext uri="{FF2B5EF4-FFF2-40B4-BE49-F238E27FC236}">
                  <a16:creationId xmlns:a16="http://schemas.microsoft.com/office/drawing/2014/main" id="{C748AC06-47A0-45D6-AB18-AB963281A0A8}"/>
                </a:ext>
              </a:extLst>
            </p:cNvPr>
            <p:cNvSpPr/>
            <p:nvPr/>
          </p:nvSpPr>
          <p:spPr>
            <a:xfrm>
              <a:off x="90184" y="820216"/>
              <a:ext cx="475631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WA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0" name="Shape 448">
              <a:extLst>
                <a:ext uri="{FF2B5EF4-FFF2-40B4-BE49-F238E27FC236}">
                  <a16:creationId xmlns:a16="http://schemas.microsoft.com/office/drawing/2014/main" id="{2586704E-82A6-4F3A-8F59-29C9BF543D86}"/>
                </a:ext>
              </a:extLst>
            </p:cNvPr>
            <p:cNvSpPr/>
            <p:nvPr/>
          </p:nvSpPr>
          <p:spPr>
            <a:xfrm>
              <a:off x="1387399" y="0"/>
              <a:ext cx="531838" cy="531837"/>
            </a:xfrm>
            <a:custGeom>
              <a:avLst/>
              <a:gdLst/>
              <a:ahLst/>
              <a:cxnLst/>
              <a:rect l="0" t="0" r="0" b="0"/>
              <a:pathLst>
                <a:path w="531838" h="531837">
                  <a:moveTo>
                    <a:pt x="265926" y="0"/>
                  </a:moveTo>
                  <a:cubicBezTo>
                    <a:pt x="412789" y="0"/>
                    <a:pt x="531838" y="119063"/>
                    <a:pt x="531838" y="265925"/>
                  </a:cubicBezTo>
                  <a:cubicBezTo>
                    <a:pt x="531838" y="412788"/>
                    <a:pt x="412789" y="531837"/>
                    <a:pt x="265926" y="531837"/>
                  </a:cubicBezTo>
                  <a:cubicBezTo>
                    <a:pt x="119063" y="531837"/>
                    <a:pt x="0" y="412787"/>
                    <a:pt x="0" y="265924"/>
                  </a:cubicBezTo>
                  <a:cubicBezTo>
                    <a:pt x="0" y="119062"/>
                    <a:pt x="119063" y="0"/>
                    <a:pt x="2659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51" name="Shape 449">
              <a:extLst>
                <a:ext uri="{FF2B5EF4-FFF2-40B4-BE49-F238E27FC236}">
                  <a16:creationId xmlns:a16="http://schemas.microsoft.com/office/drawing/2014/main" id="{61AD8AD0-2B76-4422-9819-3334954FF7B2}"/>
                </a:ext>
              </a:extLst>
            </p:cNvPr>
            <p:cNvSpPr/>
            <p:nvPr/>
          </p:nvSpPr>
          <p:spPr>
            <a:xfrm>
              <a:off x="1387399" y="0"/>
              <a:ext cx="531838" cy="531837"/>
            </a:xfrm>
            <a:custGeom>
              <a:avLst/>
              <a:gdLst/>
              <a:ahLst/>
              <a:cxnLst/>
              <a:rect l="0" t="0" r="0" b="0"/>
              <a:pathLst>
                <a:path w="531838" h="531837">
                  <a:moveTo>
                    <a:pt x="531838" y="265925"/>
                  </a:moveTo>
                  <a:cubicBezTo>
                    <a:pt x="531838" y="119063"/>
                    <a:pt x="412789" y="0"/>
                    <a:pt x="265926" y="0"/>
                  </a:cubicBezTo>
                  <a:cubicBezTo>
                    <a:pt x="119063" y="0"/>
                    <a:pt x="0" y="119062"/>
                    <a:pt x="0" y="265924"/>
                  </a:cubicBezTo>
                  <a:cubicBezTo>
                    <a:pt x="0" y="412787"/>
                    <a:pt x="119063" y="531837"/>
                    <a:pt x="265926" y="531837"/>
                  </a:cubicBezTo>
                  <a:cubicBezTo>
                    <a:pt x="412789" y="531837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52" name="Rectangle 450">
              <a:extLst>
                <a:ext uri="{FF2B5EF4-FFF2-40B4-BE49-F238E27FC236}">
                  <a16:creationId xmlns:a16="http://schemas.microsoft.com/office/drawing/2014/main" id="{2CB89861-5CC9-4673-A003-6E929B54474B}"/>
                </a:ext>
              </a:extLst>
            </p:cNvPr>
            <p:cNvSpPr/>
            <p:nvPr/>
          </p:nvSpPr>
          <p:spPr>
            <a:xfrm>
              <a:off x="1514578" y="172758"/>
              <a:ext cx="393554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NT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3" name="Shape 451">
              <a:extLst>
                <a:ext uri="{FF2B5EF4-FFF2-40B4-BE49-F238E27FC236}">
                  <a16:creationId xmlns:a16="http://schemas.microsoft.com/office/drawing/2014/main" id="{CF18A177-2CD7-49FF-B3FB-A24BBB0B4D7A}"/>
                </a:ext>
              </a:extLst>
            </p:cNvPr>
            <p:cNvSpPr/>
            <p:nvPr/>
          </p:nvSpPr>
          <p:spPr>
            <a:xfrm>
              <a:off x="1479893" y="120242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26" y="0"/>
                  </a:moveTo>
                  <a:cubicBezTo>
                    <a:pt x="412789" y="0"/>
                    <a:pt x="531838" y="119050"/>
                    <a:pt x="531838" y="265913"/>
                  </a:cubicBezTo>
                  <a:cubicBezTo>
                    <a:pt x="531838" y="412776"/>
                    <a:pt x="412788" y="531838"/>
                    <a:pt x="265926" y="531838"/>
                  </a:cubicBezTo>
                  <a:cubicBezTo>
                    <a:pt x="119063" y="531838"/>
                    <a:pt x="0" y="412776"/>
                    <a:pt x="0" y="265913"/>
                  </a:cubicBezTo>
                  <a:cubicBezTo>
                    <a:pt x="0" y="119050"/>
                    <a:pt x="119063" y="0"/>
                    <a:pt x="2659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54" name="Shape 452">
              <a:extLst>
                <a:ext uri="{FF2B5EF4-FFF2-40B4-BE49-F238E27FC236}">
                  <a16:creationId xmlns:a16="http://schemas.microsoft.com/office/drawing/2014/main" id="{1964301D-8967-4B00-AAA7-87B2E440BDFA}"/>
                </a:ext>
              </a:extLst>
            </p:cNvPr>
            <p:cNvSpPr/>
            <p:nvPr/>
          </p:nvSpPr>
          <p:spPr>
            <a:xfrm>
              <a:off x="1479893" y="120242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89" y="0"/>
                    <a:pt x="265926" y="0"/>
                  </a:cubicBezTo>
                  <a:cubicBezTo>
                    <a:pt x="119063" y="0"/>
                    <a:pt x="0" y="119050"/>
                    <a:pt x="0" y="265913"/>
                  </a:cubicBezTo>
                  <a:cubicBezTo>
                    <a:pt x="0" y="412776"/>
                    <a:pt x="119063" y="531838"/>
                    <a:pt x="265926" y="531838"/>
                  </a:cubicBezTo>
                  <a:cubicBezTo>
                    <a:pt x="412788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55" name="Rectangle 453">
              <a:extLst>
                <a:ext uri="{FF2B5EF4-FFF2-40B4-BE49-F238E27FC236}">
                  <a16:creationId xmlns:a16="http://schemas.microsoft.com/office/drawing/2014/main" id="{D9F6A6D2-9767-4473-BE6E-03B827B3EDB8}"/>
                </a:ext>
              </a:extLst>
            </p:cNvPr>
            <p:cNvSpPr/>
            <p:nvPr/>
          </p:nvSpPr>
          <p:spPr>
            <a:xfrm>
              <a:off x="1597825" y="1375181"/>
              <a:ext cx="393850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6" name="Shape 454">
              <a:extLst>
                <a:ext uri="{FF2B5EF4-FFF2-40B4-BE49-F238E27FC236}">
                  <a16:creationId xmlns:a16="http://schemas.microsoft.com/office/drawing/2014/main" id="{D47EEA6E-488A-4BD6-9704-385FEB6DB833}"/>
                </a:ext>
              </a:extLst>
            </p:cNvPr>
            <p:cNvSpPr/>
            <p:nvPr/>
          </p:nvSpPr>
          <p:spPr>
            <a:xfrm>
              <a:off x="2774811" y="27748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63"/>
                    <a:pt x="531838" y="265925"/>
                  </a:cubicBezTo>
                  <a:cubicBezTo>
                    <a:pt x="531838" y="412788"/>
                    <a:pt x="412776" y="531838"/>
                    <a:pt x="265912" y="531838"/>
                  </a:cubicBezTo>
                  <a:cubicBezTo>
                    <a:pt x="119050" y="531837"/>
                    <a:pt x="0" y="412788"/>
                    <a:pt x="0" y="265925"/>
                  </a:cubicBezTo>
                  <a:cubicBezTo>
                    <a:pt x="0" y="119063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57" name="Shape 455">
              <a:extLst>
                <a:ext uri="{FF2B5EF4-FFF2-40B4-BE49-F238E27FC236}">
                  <a16:creationId xmlns:a16="http://schemas.microsoft.com/office/drawing/2014/main" id="{B4D8E11E-F3B2-4F1D-81DC-348EB5870D2A}"/>
                </a:ext>
              </a:extLst>
            </p:cNvPr>
            <p:cNvSpPr/>
            <p:nvPr/>
          </p:nvSpPr>
          <p:spPr>
            <a:xfrm>
              <a:off x="2774811" y="27748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25"/>
                  </a:moveTo>
                  <a:cubicBezTo>
                    <a:pt x="531838" y="119063"/>
                    <a:pt x="412776" y="0"/>
                    <a:pt x="265913" y="0"/>
                  </a:cubicBezTo>
                  <a:cubicBezTo>
                    <a:pt x="119050" y="0"/>
                    <a:pt x="0" y="119063"/>
                    <a:pt x="0" y="265925"/>
                  </a:cubicBezTo>
                  <a:cubicBezTo>
                    <a:pt x="0" y="412788"/>
                    <a:pt x="119050" y="531837"/>
                    <a:pt x="265912" y="531838"/>
                  </a:cubicBezTo>
                  <a:cubicBezTo>
                    <a:pt x="412776" y="531838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58" name="Rectangle 456">
              <a:extLst>
                <a:ext uri="{FF2B5EF4-FFF2-40B4-BE49-F238E27FC236}">
                  <a16:creationId xmlns:a16="http://schemas.microsoft.com/office/drawing/2014/main" id="{127207CF-5247-4C4E-8645-8B77491313F4}"/>
                </a:ext>
              </a:extLst>
            </p:cNvPr>
            <p:cNvSpPr/>
            <p:nvPr/>
          </p:nvSpPr>
          <p:spPr>
            <a:xfrm>
              <a:off x="2957488" y="450241"/>
              <a:ext cx="229697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9" name="Shape 457">
              <a:extLst>
                <a:ext uri="{FF2B5EF4-FFF2-40B4-BE49-F238E27FC236}">
                  <a16:creationId xmlns:a16="http://schemas.microsoft.com/office/drawing/2014/main" id="{DE3A29BC-0FEF-4543-ACA7-D8BB6EB92F98}"/>
                </a:ext>
              </a:extLst>
            </p:cNvPr>
            <p:cNvSpPr/>
            <p:nvPr/>
          </p:nvSpPr>
          <p:spPr>
            <a:xfrm>
              <a:off x="3144787" y="1202424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50"/>
                    <a:pt x="531838" y="265913"/>
                  </a:cubicBezTo>
                  <a:cubicBezTo>
                    <a:pt x="531838" y="412776"/>
                    <a:pt x="412775" y="531838"/>
                    <a:pt x="265912" y="531838"/>
                  </a:cubicBezTo>
                  <a:cubicBezTo>
                    <a:pt x="119050" y="531838"/>
                    <a:pt x="0" y="412776"/>
                    <a:pt x="0" y="265913"/>
                  </a:cubicBezTo>
                  <a:cubicBezTo>
                    <a:pt x="0" y="119050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60" name="Shape 458">
              <a:extLst>
                <a:ext uri="{FF2B5EF4-FFF2-40B4-BE49-F238E27FC236}">
                  <a16:creationId xmlns:a16="http://schemas.microsoft.com/office/drawing/2014/main" id="{3E9AEA9B-99D3-4F70-9078-E9A590795968}"/>
                </a:ext>
              </a:extLst>
            </p:cNvPr>
            <p:cNvSpPr/>
            <p:nvPr/>
          </p:nvSpPr>
          <p:spPr>
            <a:xfrm>
              <a:off x="3144787" y="1202424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76" y="0"/>
                    <a:pt x="265913" y="0"/>
                  </a:cubicBezTo>
                  <a:cubicBezTo>
                    <a:pt x="119050" y="0"/>
                    <a:pt x="0" y="119050"/>
                    <a:pt x="0" y="265913"/>
                  </a:cubicBezTo>
                  <a:cubicBezTo>
                    <a:pt x="0" y="412776"/>
                    <a:pt x="119050" y="531838"/>
                    <a:pt x="265912" y="531838"/>
                  </a:cubicBezTo>
                  <a:cubicBezTo>
                    <a:pt x="412775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61" name="Rectangle 459">
              <a:extLst>
                <a:ext uri="{FF2B5EF4-FFF2-40B4-BE49-F238E27FC236}">
                  <a16:creationId xmlns:a16="http://schemas.microsoft.com/office/drawing/2014/main" id="{767A1E80-919A-47D6-97FD-E67F74EDFB57}"/>
                </a:ext>
              </a:extLst>
            </p:cNvPr>
            <p:cNvSpPr/>
            <p:nvPr/>
          </p:nvSpPr>
          <p:spPr>
            <a:xfrm>
              <a:off x="3223400" y="1384504"/>
              <a:ext cx="516595" cy="2457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7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NSW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2" name="Shape 460">
              <a:extLst>
                <a:ext uri="{FF2B5EF4-FFF2-40B4-BE49-F238E27FC236}">
                  <a16:creationId xmlns:a16="http://schemas.microsoft.com/office/drawing/2014/main" id="{FBD92402-E0FD-4865-BB4E-A96C302882A1}"/>
                </a:ext>
              </a:extLst>
            </p:cNvPr>
            <p:cNvSpPr/>
            <p:nvPr/>
          </p:nvSpPr>
          <p:spPr>
            <a:xfrm>
              <a:off x="2589822" y="1849882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50"/>
                    <a:pt x="531838" y="265913"/>
                  </a:cubicBezTo>
                  <a:cubicBezTo>
                    <a:pt x="531838" y="412776"/>
                    <a:pt x="412775" y="531838"/>
                    <a:pt x="265912" y="531838"/>
                  </a:cubicBezTo>
                  <a:cubicBezTo>
                    <a:pt x="119050" y="531838"/>
                    <a:pt x="0" y="412775"/>
                    <a:pt x="0" y="265913"/>
                  </a:cubicBezTo>
                  <a:cubicBezTo>
                    <a:pt x="0" y="119050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63" name="Shape 461">
              <a:extLst>
                <a:ext uri="{FF2B5EF4-FFF2-40B4-BE49-F238E27FC236}">
                  <a16:creationId xmlns:a16="http://schemas.microsoft.com/office/drawing/2014/main" id="{642DB649-74DA-4EF0-84C4-4DC5EA40DF80}"/>
                </a:ext>
              </a:extLst>
            </p:cNvPr>
            <p:cNvSpPr/>
            <p:nvPr/>
          </p:nvSpPr>
          <p:spPr>
            <a:xfrm>
              <a:off x="2589822" y="1849882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76" y="0"/>
                    <a:pt x="265913" y="0"/>
                  </a:cubicBezTo>
                  <a:cubicBezTo>
                    <a:pt x="119050" y="0"/>
                    <a:pt x="0" y="119050"/>
                    <a:pt x="0" y="265913"/>
                  </a:cubicBezTo>
                  <a:cubicBezTo>
                    <a:pt x="0" y="412775"/>
                    <a:pt x="119050" y="531838"/>
                    <a:pt x="265912" y="531838"/>
                  </a:cubicBezTo>
                  <a:cubicBezTo>
                    <a:pt x="412775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64" name="Rectangle 462">
              <a:extLst>
                <a:ext uri="{FF2B5EF4-FFF2-40B4-BE49-F238E27FC236}">
                  <a16:creationId xmlns:a16="http://schemas.microsoft.com/office/drawing/2014/main" id="{52D3B2D4-0634-439E-8F62-546C4B8390ED}"/>
                </a:ext>
              </a:extLst>
            </p:cNvPr>
            <p:cNvSpPr/>
            <p:nvPr/>
          </p:nvSpPr>
          <p:spPr>
            <a:xfrm>
              <a:off x="2781745" y="2022641"/>
              <a:ext cx="196925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5" name="Shape 464">
              <a:extLst>
                <a:ext uri="{FF2B5EF4-FFF2-40B4-BE49-F238E27FC236}">
                  <a16:creationId xmlns:a16="http://schemas.microsoft.com/office/drawing/2014/main" id="{B2FA229B-CFE5-4E27-88CA-59050DF0FC3A}"/>
                </a:ext>
              </a:extLst>
            </p:cNvPr>
            <p:cNvSpPr/>
            <p:nvPr/>
          </p:nvSpPr>
          <p:spPr>
            <a:xfrm>
              <a:off x="2682316" y="2682317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25"/>
                  </a:moveTo>
                  <a:cubicBezTo>
                    <a:pt x="531838" y="119063"/>
                    <a:pt x="412776" y="0"/>
                    <a:pt x="265913" y="0"/>
                  </a:cubicBezTo>
                  <a:cubicBezTo>
                    <a:pt x="119050" y="0"/>
                    <a:pt x="0" y="119062"/>
                    <a:pt x="0" y="265925"/>
                  </a:cubicBezTo>
                  <a:cubicBezTo>
                    <a:pt x="0" y="412788"/>
                    <a:pt x="119050" y="531838"/>
                    <a:pt x="265912" y="531838"/>
                  </a:cubicBezTo>
                  <a:cubicBezTo>
                    <a:pt x="412775" y="531838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800"/>
            </a:p>
          </p:txBody>
        </p:sp>
        <p:sp>
          <p:nvSpPr>
            <p:cNvPr id="166" name="Rectangle 465">
              <a:extLst>
                <a:ext uri="{FF2B5EF4-FFF2-40B4-BE49-F238E27FC236}">
                  <a16:creationId xmlns:a16="http://schemas.microsoft.com/office/drawing/2014/main" id="{49D447FC-4B53-4880-B1AE-DD75081D3E9B}"/>
                </a:ext>
              </a:extLst>
            </p:cNvPr>
            <p:cNvSpPr/>
            <p:nvPr/>
          </p:nvSpPr>
          <p:spPr>
            <a:xfrm>
              <a:off x="2892729" y="2855075"/>
              <a:ext cx="180392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zh-CN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2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9898-1959-4316-BDF5-C872812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 Consistency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9F848-DFF2-44BB-B95B-C60961E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E270E-48FA-44F2-A23E-F95ED03CCDC1}"/>
              </a:ext>
            </a:extLst>
          </p:cNvPr>
          <p:cNvSpPr txBox="1"/>
          <p:nvPr/>
        </p:nvSpPr>
        <p:spPr>
          <a:xfrm>
            <a:off x="831850" y="1257396"/>
            <a:ext cx="990972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Simplest form of propagation makes each arc </a:t>
            </a:r>
            <a:r>
              <a:rPr lang="en-US" altLang="zh-CN" sz="24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consistent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FC9291-5B90-41FB-90A0-32B91351BB49}"/>
              </a:ext>
            </a:extLst>
          </p:cNvPr>
          <p:cNvSpPr txBox="1"/>
          <p:nvPr/>
        </p:nvSpPr>
        <p:spPr>
          <a:xfrm>
            <a:off x="831849" y="1897246"/>
            <a:ext cx="11034329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235" marR="2314575" indent="-36576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→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consistent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iff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every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9" name="Group 31805">
            <a:extLst>
              <a:ext uri="{FF2B5EF4-FFF2-40B4-BE49-F238E27FC236}">
                <a16:creationId xmlns:a16="http://schemas.microsoft.com/office/drawing/2014/main" id="{29155196-DA25-4646-AD76-21D2E1D3C54C}"/>
              </a:ext>
            </a:extLst>
          </p:cNvPr>
          <p:cNvGrpSpPr/>
          <p:nvPr/>
        </p:nvGrpSpPr>
        <p:grpSpPr>
          <a:xfrm>
            <a:off x="3835378" y="2700020"/>
            <a:ext cx="3491228" cy="728980"/>
            <a:chOff x="0" y="0"/>
            <a:chExt cx="3491357" cy="729134"/>
          </a:xfrm>
        </p:grpSpPr>
        <p:sp>
          <p:nvSpPr>
            <p:cNvPr id="10" name="Shape 2958">
              <a:extLst>
                <a:ext uri="{FF2B5EF4-FFF2-40B4-BE49-F238E27FC236}">
                  <a16:creationId xmlns:a16="http://schemas.microsoft.com/office/drawing/2014/main" id="{2A4D5D9B-3F2A-422C-B760-AB97BFC12DE7}"/>
                </a:ext>
              </a:extLst>
            </p:cNvPr>
            <p:cNvSpPr/>
            <p:nvPr/>
          </p:nvSpPr>
          <p:spPr>
            <a:xfrm>
              <a:off x="1309509" y="0"/>
              <a:ext cx="872338" cy="626009"/>
            </a:xfrm>
            <a:custGeom>
              <a:avLst/>
              <a:gdLst/>
              <a:ahLst/>
              <a:cxnLst/>
              <a:rect l="0" t="0" r="0" b="0"/>
              <a:pathLst>
                <a:path w="872338" h="626009">
                  <a:moveTo>
                    <a:pt x="392812" y="36068"/>
                  </a:moveTo>
                  <a:cubicBezTo>
                    <a:pt x="386982" y="38621"/>
                    <a:pt x="378232" y="40081"/>
                    <a:pt x="367310" y="42634"/>
                  </a:cubicBezTo>
                  <a:cubicBezTo>
                    <a:pt x="356376" y="45187"/>
                    <a:pt x="343256" y="48819"/>
                    <a:pt x="333414" y="58662"/>
                  </a:cubicBezTo>
                  <a:cubicBezTo>
                    <a:pt x="323584" y="68504"/>
                    <a:pt x="317018" y="84531"/>
                    <a:pt x="315201" y="94374"/>
                  </a:cubicBezTo>
                  <a:cubicBezTo>
                    <a:pt x="313373" y="104216"/>
                    <a:pt x="316294" y="107848"/>
                    <a:pt x="317741" y="109677"/>
                  </a:cubicBezTo>
                  <a:cubicBezTo>
                    <a:pt x="319203" y="111493"/>
                    <a:pt x="319203" y="111493"/>
                    <a:pt x="311912" y="111493"/>
                  </a:cubicBezTo>
                  <a:cubicBezTo>
                    <a:pt x="304635" y="111493"/>
                    <a:pt x="290056" y="111493"/>
                    <a:pt x="282766" y="111493"/>
                  </a:cubicBezTo>
                  <a:cubicBezTo>
                    <a:pt x="275476" y="111493"/>
                    <a:pt x="275476" y="111493"/>
                    <a:pt x="275476" y="108585"/>
                  </a:cubicBezTo>
                  <a:cubicBezTo>
                    <a:pt x="275476" y="105664"/>
                    <a:pt x="275476" y="99835"/>
                    <a:pt x="268555" y="94742"/>
                  </a:cubicBezTo>
                  <a:cubicBezTo>
                    <a:pt x="261633" y="89637"/>
                    <a:pt x="247790" y="85268"/>
                    <a:pt x="236487" y="81623"/>
                  </a:cubicBezTo>
                  <a:cubicBezTo>
                    <a:pt x="225197" y="77978"/>
                    <a:pt x="216446" y="75057"/>
                    <a:pt x="205512" y="79070"/>
                  </a:cubicBezTo>
                  <a:cubicBezTo>
                    <a:pt x="194590" y="83071"/>
                    <a:pt x="181470" y="94006"/>
                    <a:pt x="171628" y="106400"/>
                  </a:cubicBezTo>
                  <a:cubicBezTo>
                    <a:pt x="161785" y="118783"/>
                    <a:pt x="155232" y="132639"/>
                    <a:pt x="149035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21" y="182194"/>
                    <a:pt x="107862" y="189471"/>
                    <a:pt x="96203" y="197853"/>
                  </a:cubicBezTo>
                  <a:cubicBezTo>
                    <a:pt x="84544" y="206235"/>
                    <a:pt x="72885" y="215710"/>
                    <a:pt x="64504" y="222275"/>
                  </a:cubicBezTo>
                  <a:cubicBezTo>
                    <a:pt x="56121" y="228829"/>
                    <a:pt x="51016" y="232473"/>
                    <a:pt x="43727" y="237935"/>
                  </a:cubicBezTo>
                  <a:cubicBezTo>
                    <a:pt x="36450" y="243408"/>
                    <a:pt x="26975" y="250698"/>
                    <a:pt x="19317" y="258712"/>
                  </a:cubicBezTo>
                  <a:cubicBezTo>
                    <a:pt x="11659" y="266725"/>
                    <a:pt x="5830" y="275475"/>
                    <a:pt x="2922" y="285305"/>
                  </a:cubicBezTo>
                  <a:cubicBezTo>
                    <a:pt x="0" y="295148"/>
                    <a:pt x="0" y="306082"/>
                    <a:pt x="737" y="317373"/>
                  </a:cubicBezTo>
                  <a:cubicBezTo>
                    <a:pt x="1460" y="328676"/>
                    <a:pt x="2922" y="340334"/>
                    <a:pt x="6922" y="349072"/>
                  </a:cubicBezTo>
                  <a:cubicBezTo>
                    <a:pt x="10935" y="357822"/>
                    <a:pt x="17501" y="363652"/>
                    <a:pt x="23685" y="373126"/>
                  </a:cubicBezTo>
                  <a:cubicBezTo>
                    <a:pt x="29883" y="382600"/>
                    <a:pt x="35713" y="395719"/>
                    <a:pt x="41910" y="405917"/>
                  </a:cubicBezTo>
                  <a:cubicBezTo>
                    <a:pt x="48108" y="416128"/>
                    <a:pt x="54661" y="423406"/>
                    <a:pt x="61226" y="433248"/>
                  </a:cubicBezTo>
                  <a:cubicBezTo>
                    <a:pt x="67780" y="443090"/>
                    <a:pt x="74333" y="455473"/>
                    <a:pt x="80176" y="467500"/>
                  </a:cubicBezTo>
                  <a:cubicBezTo>
                    <a:pt x="86005" y="479527"/>
                    <a:pt x="91098" y="491185"/>
                    <a:pt x="95110" y="499936"/>
                  </a:cubicBezTo>
                  <a:cubicBezTo>
                    <a:pt x="99111" y="508673"/>
                    <a:pt x="102033" y="514502"/>
                    <a:pt x="101308" y="520700"/>
                  </a:cubicBezTo>
                  <a:cubicBezTo>
                    <a:pt x="100571" y="526898"/>
                    <a:pt x="96203" y="533451"/>
                    <a:pt x="92558" y="537832"/>
                  </a:cubicBezTo>
                  <a:cubicBezTo>
                    <a:pt x="88913" y="542201"/>
                    <a:pt x="86005" y="544386"/>
                    <a:pt x="85268" y="546570"/>
                  </a:cubicBezTo>
                  <a:cubicBezTo>
                    <a:pt x="84544" y="548755"/>
                    <a:pt x="86005" y="550951"/>
                    <a:pt x="91466" y="553136"/>
                  </a:cubicBezTo>
                  <a:cubicBezTo>
                    <a:pt x="96927" y="555320"/>
                    <a:pt x="106401" y="557505"/>
                    <a:pt x="116243" y="557137"/>
                  </a:cubicBezTo>
                  <a:cubicBezTo>
                    <a:pt x="126086" y="556781"/>
                    <a:pt x="136284" y="553860"/>
                    <a:pt x="143206" y="551307"/>
                  </a:cubicBezTo>
                  <a:cubicBezTo>
                    <a:pt x="150127" y="548755"/>
                    <a:pt x="153772" y="546570"/>
                    <a:pt x="162523" y="541477"/>
                  </a:cubicBezTo>
                  <a:cubicBezTo>
                    <a:pt x="171260" y="536372"/>
                    <a:pt x="185116" y="528358"/>
                    <a:pt x="195682" y="523621"/>
                  </a:cubicBezTo>
                  <a:cubicBezTo>
                    <a:pt x="206248" y="518884"/>
                    <a:pt x="213538" y="517423"/>
                    <a:pt x="220815" y="516331"/>
                  </a:cubicBezTo>
                  <a:cubicBezTo>
                    <a:pt x="228105" y="515239"/>
                    <a:pt x="235395" y="514502"/>
                    <a:pt x="242685" y="511963"/>
                  </a:cubicBezTo>
                  <a:cubicBezTo>
                    <a:pt x="249975" y="509410"/>
                    <a:pt x="257265" y="505028"/>
                    <a:pt x="266739" y="499567"/>
                  </a:cubicBezTo>
                  <a:cubicBezTo>
                    <a:pt x="276213" y="494106"/>
                    <a:pt x="287871" y="487540"/>
                    <a:pt x="300253" y="480987"/>
                  </a:cubicBezTo>
                  <a:cubicBezTo>
                    <a:pt x="312649" y="474421"/>
                    <a:pt x="325768" y="467868"/>
                    <a:pt x="335242" y="462394"/>
                  </a:cubicBezTo>
                  <a:cubicBezTo>
                    <a:pt x="344717" y="456933"/>
                    <a:pt x="350546" y="452565"/>
                    <a:pt x="361468" y="450012"/>
                  </a:cubicBezTo>
                  <a:cubicBezTo>
                    <a:pt x="372402" y="447459"/>
                    <a:pt x="388443" y="446735"/>
                    <a:pt x="401562" y="446367"/>
                  </a:cubicBezTo>
                  <a:cubicBezTo>
                    <a:pt x="414668" y="445999"/>
                    <a:pt x="424879" y="445999"/>
                    <a:pt x="436169" y="448551"/>
                  </a:cubicBezTo>
                  <a:cubicBezTo>
                    <a:pt x="447472" y="451104"/>
                    <a:pt x="459855" y="456210"/>
                    <a:pt x="470789" y="463499"/>
                  </a:cubicBezTo>
                  <a:cubicBezTo>
                    <a:pt x="481724" y="470776"/>
                    <a:pt x="491198" y="480251"/>
                    <a:pt x="498844" y="491185"/>
                  </a:cubicBezTo>
                  <a:cubicBezTo>
                    <a:pt x="506502" y="502120"/>
                    <a:pt x="512331" y="514502"/>
                    <a:pt x="516331" y="522529"/>
                  </a:cubicBezTo>
                  <a:cubicBezTo>
                    <a:pt x="520345" y="530542"/>
                    <a:pt x="522529" y="534188"/>
                    <a:pt x="523621" y="536003"/>
                  </a:cubicBezTo>
                  <a:cubicBezTo>
                    <a:pt x="524713" y="537832"/>
                    <a:pt x="524713" y="537832"/>
                    <a:pt x="526542" y="534912"/>
                  </a:cubicBezTo>
                  <a:cubicBezTo>
                    <a:pt x="528358" y="532003"/>
                    <a:pt x="532003" y="526174"/>
                    <a:pt x="536372" y="518884"/>
                  </a:cubicBezTo>
                  <a:cubicBezTo>
                    <a:pt x="540753" y="511594"/>
                    <a:pt x="545847" y="502844"/>
                    <a:pt x="548767" y="497751"/>
                  </a:cubicBezTo>
                  <a:cubicBezTo>
                    <a:pt x="551676" y="492646"/>
                    <a:pt x="552412" y="491185"/>
                    <a:pt x="553136" y="490817"/>
                  </a:cubicBezTo>
                  <a:cubicBezTo>
                    <a:pt x="553873" y="490462"/>
                    <a:pt x="554596" y="491185"/>
                    <a:pt x="556058" y="494462"/>
                  </a:cubicBezTo>
                  <a:cubicBezTo>
                    <a:pt x="557518" y="497751"/>
                    <a:pt x="559702" y="503581"/>
                    <a:pt x="561150" y="510134"/>
                  </a:cubicBezTo>
                  <a:cubicBezTo>
                    <a:pt x="562610" y="516699"/>
                    <a:pt x="563347" y="523977"/>
                    <a:pt x="565886" y="532359"/>
                  </a:cubicBezTo>
                  <a:cubicBezTo>
                    <a:pt x="568440" y="540741"/>
                    <a:pt x="572821" y="550215"/>
                    <a:pt x="577190" y="559689"/>
                  </a:cubicBezTo>
                  <a:cubicBezTo>
                    <a:pt x="581558" y="569163"/>
                    <a:pt x="585940" y="578638"/>
                    <a:pt x="591769" y="585559"/>
                  </a:cubicBezTo>
                  <a:cubicBezTo>
                    <a:pt x="597599" y="592481"/>
                    <a:pt x="604876" y="596862"/>
                    <a:pt x="613994" y="601599"/>
                  </a:cubicBezTo>
                  <a:cubicBezTo>
                    <a:pt x="623100" y="606336"/>
                    <a:pt x="634035" y="611429"/>
                    <a:pt x="641680" y="615074"/>
                  </a:cubicBezTo>
                  <a:cubicBezTo>
                    <a:pt x="649338" y="618719"/>
                    <a:pt x="653707" y="620903"/>
                    <a:pt x="659905" y="619811"/>
                  </a:cubicBezTo>
                  <a:cubicBezTo>
                    <a:pt x="666102" y="618719"/>
                    <a:pt x="674116" y="614350"/>
                    <a:pt x="682130" y="615074"/>
                  </a:cubicBezTo>
                  <a:cubicBezTo>
                    <a:pt x="690143" y="615811"/>
                    <a:pt x="698170" y="621640"/>
                    <a:pt x="706539" y="623824"/>
                  </a:cubicBezTo>
                  <a:cubicBezTo>
                    <a:pt x="714921" y="626009"/>
                    <a:pt x="723672" y="624548"/>
                    <a:pt x="732777" y="621640"/>
                  </a:cubicBezTo>
                  <a:cubicBezTo>
                    <a:pt x="741896" y="618719"/>
                    <a:pt x="751370" y="614350"/>
                    <a:pt x="760845" y="612165"/>
                  </a:cubicBezTo>
                  <a:cubicBezTo>
                    <a:pt x="770306" y="609981"/>
                    <a:pt x="779780" y="609981"/>
                    <a:pt x="785978" y="609613"/>
                  </a:cubicBezTo>
                  <a:cubicBezTo>
                    <a:pt x="792175" y="609245"/>
                    <a:pt x="795096" y="608521"/>
                    <a:pt x="798004" y="604152"/>
                  </a:cubicBezTo>
                  <a:cubicBezTo>
                    <a:pt x="800925" y="599770"/>
                    <a:pt x="803834" y="591757"/>
                    <a:pt x="807110" y="583007"/>
                  </a:cubicBezTo>
                  <a:cubicBezTo>
                    <a:pt x="810400" y="574269"/>
                    <a:pt x="814032" y="564795"/>
                    <a:pt x="818413" y="554229"/>
                  </a:cubicBezTo>
                  <a:cubicBezTo>
                    <a:pt x="822782" y="543662"/>
                    <a:pt x="827888" y="532004"/>
                    <a:pt x="834086" y="518516"/>
                  </a:cubicBezTo>
                  <a:cubicBezTo>
                    <a:pt x="840271" y="505029"/>
                    <a:pt x="847560" y="489725"/>
                    <a:pt x="853389" y="477711"/>
                  </a:cubicBezTo>
                  <a:cubicBezTo>
                    <a:pt x="859219" y="465684"/>
                    <a:pt x="863600" y="456934"/>
                    <a:pt x="866877" y="443447"/>
                  </a:cubicBezTo>
                  <a:cubicBezTo>
                    <a:pt x="870154" y="429971"/>
                    <a:pt x="872338" y="411747"/>
                    <a:pt x="872338" y="395351"/>
                  </a:cubicBezTo>
                  <a:cubicBezTo>
                    <a:pt x="872338" y="378956"/>
                    <a:pt x="870154" y="364376"/>
                    <a:pt x="866877" y="351994"/>
                  </a:cubicBezTo>
                  <a:cubicBezTo>
                    <a:pt x="863600" y="339599"/>
                    <a:pt x="859219" y="329400"/>
                    <a:pt x="854851" y="320650"/>
                  </a:cubicBezTo>
                  <a:cubicBezTo>
                    <a:pt x="850481" y="311912"/>
                    <a:pt x="846100" y="304623"/>
                    <a:pt x="840271" y="297701"/>
                  </a:cubicBezTo>
                  <a:cubicBezTo>
                    <a:pt x="834441" y="290780"/>
                    <a:pt x="827151" y="284214"/>
                    <a:pt x="815137" y="275108"/>
                  </a:cubicBezTo>
                  <a:cubicBezTo>
                    <a:pt x="803110" y="266002"/>
                    <a:pt x="786346" y="254343"/>
                    <a:pt x="775043" y="243040"/>
                  </a:cubicBezTo>
                  <a:cubicBezTo>
                    <a:pt x="763753" y="231750"/>
                    <a:pt x="757924" y="220815"/>
                    <a:pt x="751003" y="208420"/>
                  </a:cubicBezTo>
                  <a:cubicBezTo>
                    <a:pt x="744081" y="196037"/>
                    <a:pt x="736055" y="182194"/>
                    <a:pt x="730962" y="167615"/>
                  </a:cubicBezTo>
                  <a:cubicBezTo>
                    <a:pt x="725856" y="153035"/>
                    <a:pt x="723672" y="137732"/>
                    <a:pt x="721119" y="122796"/>
                  </a:cubicBezTo>
                  <a:cubicBezTo>
                    <a:pt x="718567" y="107848"/>
                    <a:pt x="715658" y="93282"/>
                    <a:pt x="709461" y="88913"/>
                  </a:cubicBezTo>
                  <a:cubicBezTo>
                    <a:pt x="703263" y="84531"/>
                    <a:pt x="693789" y="90361"/>
                    <a:pt x="687236" y="81255"/>
                  </a:cubicBezTo>
                  <a:cubicBezTo>
                    <a:pt x="680669" y="72149"/>
                    <a:pt x="677025" y="48095"/>
                    <a:pt x="673748" y="30607"/>
                  </a:cubicBezTo>
                  <a:cubicBezTo>
                    <a:pt x="670472" y="13119"/>
                    <a:pt x="667551" y="2185"/>
                    <a:pt x="665366" y="1092"/>
                  </a:cubicBezTo>
                  <a:cubicBezTo>
                    <a:pt x="663182" y="0"/>
                    <a:pt x="661721" y="8738"/>
                    <a:pt x="659905" y="14935"/>
                  </a:cubicBezTo>
                  <a:cubicBezTo>
                    <a:pt x="658076" y="21133"/>
                    <a:pt x="655892" y="24778"/>
                    <a:pt x="653339" y="32067"/>
                  </a:cubicBezTo>
                  <a:cubicBezTo>
                    <a:pt x="650799" y="39345"/>
                    <a:pt x="647878" y="50279"/>
                    <a:pt x="644970" y="60490"/>
                  </a:cubicBezTo>
                  <a:cubicBezTo>
                    <a:pt x="642049" y="70688"/>
                    <a:pt x="639128" y="80163"/>
                    <a:pt x="635851" y="93282"/>
                  </a:cubicBezTo>
                  <a:cubicBezTo>
                    <a:pt x="632575" y="106400"/>
                    <a:pt x="628930" y="123165"/>
                    <a:pt x="626745" y="133363"/>
                  </a:cubicBezTo>
                  <a:cubicBezTo>
                    <a:pt x="624561" y="143561"/>
                    <a:pt x="623824" y="147206"/>
                    <a:pt x="621285" y="151943"/>
                  </a:cubicBezTo>
                  <a:cubicBezTo>
                    <a:pt x="618732" y="156680"/>
                    <a:pt x="614351" y="162509"/>
                    <a:pt x="609982" y="166891"/>
                  </a:cubicBezTo>
                  <a:cubicBezTo>
                    <a:pt x="605613" y="171260"/>
                    <a:pt x="601244" y="174168"/>
                    <a:pt x="596507" y="174904"/>
                  </a:cubicBezTo>
                  <a:cubicBezTo>
                    <a:pt x="591769" y="175628"/>
                    <a:pt x="586664" y="174168"/>
                    <a:pt x="580467" y="171628"/>
                  </a:cubicBezTo>
                  <a:cubicBezTo>
                    <a:pt x="574269" y="169075"/>
                    <a:pt x="566992" y="165430"/>
                    <a:pt x="548399" y="154496"/>
                  </a:cubicBezTo>
                  <a:cubicBezTo>
                    <a:pt x="529819" y="143561"/>
                    <a:pt x="499936" y="125349"/>
                    <a:pt x="485001" y="116231"/>
                  </a:cubicBezTo>
                  <a:cubicBezTo>
                    <a:pt x="470066" y="107124"/>
                    <a:pt x="470066" y="107124"/>
                    <a:pt x="475526" y="102756"/>
                  </a:cubicBezTo>
                  <a:cubicBezTo>
                    <a:pt x="480987" y="98387"/>
                    <a:pt x="491922" y="89637"/>
                    <a:pt x="498488" y="82715"/>
                  </a:cubicBezTo>
                  <a:cubicBezTo>
                    <a:pt x="505041" y="75794"/>
                    <a:pt x="507226" y="70688"/>
                    <a:pt x="511594" y="65951"/>
                  </a:cubicBezTo>
                  <a:cubicBezTo>
                    <a:pt x="515976" y="61214"/>
                    <a:pt x="522529" y="56845"/>
                    <a:pt x="526542" y="52464"/>
                  </a:cubicBezTo>
                  <a:cubicBezTo>
                    <a:pt x="530543" y="48095"/>
                    <a:pt x="532003" y="43726"/>
                    <a:pt x="530911" y="41897"/>
                  </a:cubicBezTo>
                  <a:cubicBezTo>
                    <a:pt x="529819" y="40081"/>
                    <a:pt x="526174" y="40805"/>
                    <a:pt x="514516" y="41542"/>
                  </a:cubicBezTo>
                  <a:cubicBezTo>
                    <a:pt x="502857" y="42266"/>
                    <a:pt x="483172" y="42990"/>
                    <a:pt x="467513" y="41173"/>
                  </a:cubicBezTo>
                  <a:cubicBezTo>
                    <a:pt x="451841" y="39345"/>
                    <a:pt x="440182" y="34976"/>
                    <a:pt x="430340" y="32067"/>
                  </a:cubicBezTo>
                  <a:cubicBezTo>
                    <a:pt x="420510" y="29147"/>
                    <a:pt x="412484" y="27686"/>
                    <a:pt x="407023" y="28778"/>
                  </a:cubicBezTo>
                  <a:cubicBezTo>
                    <a:pt x="401562" y="29870"/>
                    <a:pt x="398641" y="33515"/>
                    <a:pt x="392812" y="3606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959">
              <a:extLst>
                <a:ext uri="{FF2B5EF4-FFF2-40B4-BE49-F238E27FC236}">
                  <a16:creationId xmlns:a16="http://schemas.microsoft.com/office/drawing/2014/main" id="{69221662-6BDE-443F-9291-F3EB48630CBF}"/>
                </a:ext>
              </a:extLst>
            </p:cNvPr>
            <p:cNvSpPr/>
            <p:nvPr/>
          </p:nvSpPr>
          <p:spPr>
            <a:xfrm>
              <a:off x="1964309" y="663906"/>
              <a:ext cx="75069" cy="65227"/>
            </a:xfrm>
            <a:custGeom>
              <a:avLst/>
              <a:gdLst/>
              <a:ahLst/>
              <a:cxnLst/>
              <a:rect l="0" t="0" r="0" b="0"/>
              <a:pathLst>
                <a:path w="75069" h="65227">
                  <a:moveTo>
                    <a:pt x="2553" y="178"/>
                  </a:moveTo>
                  <a:cubicBezTo>
                    <a:pt x="0" y="368"/>
                    <a:pt x="0" y="3277"/>
                    <a:pt x="914" y="10020"/>
                  </a:cubicBezTo>
                  <a:cubicBezTo>
                    <a:pt x="1829" y="16764"/>
                    <a:pt x="3644" y="27331"/>
                    <a:pt x="6019" y="34430"/>
                  </a:cubicBezTo>
                  <a:cubicBezTo>
                    <a:pt x="8382" y="41542"/>
                    <a:pt x="11303" y="45187"/>
                    <a:pt x="14211" y="48641"/>
                  </a:cubicBezTo>
                  <a:cubicBezTo>
                    <a:pt x="17132" y="52108"/>
                    <a:pt x="20040" y="55385"/>
                    <a:pt x="22961" y="58115"/>
                  </a:cubicBezTo>
                  <a:cubicBezTo>
                    <a:pt x="25869" y="60846"/>
                    <a:pt x="28791" y="63043"/>
                    <a:pt x="31521" y="64135"/>
                  </a:cubicBezTo>
                  <a:cubicBezTo>
                    <a:pt x="34251" y="65227"/>
                    <a:pt x="36805" y="65227"/>
                    <a:pt x="40081" y="64135"/>
                  </a:cubicBezTo>
                  <a:cubicBezTo>
                    <a:pt x="43370" y="63043"/>
                    <a:pt x="47371" y="60846"/>
                    <a:pt x="50469" y="59029"/>
                  </a:cubicBezTo>
                  <a:cubicBezTo>
                    <a:pt x="53568" y="57214"/>
                    <a:pt x="55753" y="55753"/>
                    <a:pt x="58128" y="55753"/>
                  </a:cubicBezTo>
                  <a:cubicBezTo>
                    <a:pt x="60490" y="55753"/>
                    <a:pt x="63042" y="57214"/>
                    <a:pt x="64681" y="56109"/>
                  </a:cubicBezTo>
                  <a:cubicBezTo>
                    <a:pt x="66319" y="55016"/>
                    <a:pt x="67056" y="51372"/>
                    <a:pt x="67602" y="47917"/>
                  </a:cubicBezTo>
                  <a:cubicBezTo>
                    <a:pt x="68148" y="44450"/>
                    <a:pt x="68504" y="41173"/>
                    <a:pt x="69596" y="36259"/>
                  </a:cubicBezTo>
                  <a:cubicBezTo>
                    <a:pt x="70688" y="31331"/>
                    <a:pt x="72517" y="24778"/>
                    <a:pt x="73431" y="19126"/>
                  </a:cubicBezTo>
                  <a:cubicBezTo>
                    <a:pt x="74333" y="13488"/>
                    <a:pt x="74333" y="8750"/>
                    <a:pt x="74523" y="6553"/>
                  </a:cubicBezTo>
                  <a:cubicBezTo>
                    <a:pt x="74701" y="4369"/>
                    <a:pt x="75069" y="4737"/>
                    <a:pt x="72885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82" y="6922"/>
                    <a:pt x="55028" y="7836"/>
                  </a:cubicBezTo>
                  <a:cubicBezTo>
                    <a:pt x="52476" y="8750"/>
                    <a:pt x="49199" y="9106"/>
                    <a:pt x="45009" y="9652"/>
                  </a:cubicBezTo>
                  <a:cubicBezTo>
                    <a:pt x="40817" y="10198"/>
                    <a:pt x="35712" y="10935"/>
                    <a:pt x="30607" y="10198"/>
                  </a:cubicBezTo>
                  <a:cubicBezTo>
                    <a:pt x="25514" y="9474"/>
                    <a:pt x="20409" y="7290"/>
                    <a:pt x="15303" y="4915"/>
                  </a:cubicBezTo>
                  <a:cubicBezTo>
                    <a:pt x="10211" y="2553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960">
              <a:extLst>
                <a:ext uri="{FF2B5EF4-FFF2-40B4-BE49-F238E27FC236}">
                  <a16:creationId xmlns:a16="http://schemas.microsoft.com/office/drawing/2014/main" id="{74917F81-BA12-46B5-B4E0-20F4CE8E5D88}"/>
                </a:ext>
              </a:extLst>
            </p:cNvPr>
            <p:cNvSpPr/>
            <p:nvPr/>
          </p:nvSpPr>
          <p:spPr>
            <a:xfrm>
              <a:off x="1909660" y="323571"/>
              <a:ext cx="11469" cy="269456"/>
            </a:xfrm>
            <a:custGeom>
              <a:avLst/>
              <a:gdLst/>
              <a:ahLst/>
              <a:cxnLst/>
              <a:rect l="0" t="0" r="0" b="0"/>
              <a:pathLst>
                <a:path w="11469" h="269456">
                  <a:moveTo>
                    <a:pt x="0" y="269456"/>
                  </a:moveTo>
                  <a:lnTo>
                    <a:pt x="1146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2961">
              <a:extLst>
                <a:ext uri="{FF2B5EF4-FFF2-40B4-BE49-F238E27FC236}">
                  <a16:creationId xmlns:a16="http://schemas.microsoft.com/office/drawing/2014/main" id="{2D373E1B-DF65-4469-88F5-C5B0121EE421}"/>
                </a:ext>
              </a:extLst>
            </p:cNvPr>
            <p:cNvSpPr/>
            <p:nvPr/>
          </p:nvSpPr>
          <p:spPr>
            <a:xfrm>
              <a:off x="1331633" y="109728"/>
              <a:ext cx="267717" cy="415773"/>
            </a:xfrm>
            <a:custGeom>
              <a:avLst/>
              <a:gdLst/>
              <a:ahLst/>
              <a:cxnLst/>
              <a:rect l="0" t="0" r="0" b="0"/>
              <a:pathLst>
                <a:path w="267717" h="415773">
                  <a:moveTo>
                    <a:pt x="204470" y="456"/>
                  </a:moveTo>
                  <a:cubicBezTo>
                    <a:pt x="208426" y="0"/>
                    <a:pt x="212427" y="362"/>
                    <a:pt x="216789" y="1816"/>
                  </a:cubicBezTo>
                  <a:cubicBezTo>
                    <a:pt x="225527" y="4725"/>
                    <a:pt x="235712" y="12002"/>
                    <a:pt x="242621" y="20003"/>
                  </a:cubicBezTo>
                  <a:cubicBezTo>
                    <a:pt x="249530" y="28004"/>
                    <a:pt x="253175" y="36741"/>
                    <a:pt x="255359" y="49835"/>
                  </a:cubicBezTo>
                  <a:cubicBezTo>
                    <a:pt x="257531" y="62929"/>
                    <a:pt x="258268" y="80391"/>
                    <a:pt x="259715" y="95301"/>
                  </a:cubicBezTo>
                  <a:cubicBezTo>
                    <a:pt x="261176" y="110224"/>
                    <a:pt x="263360" y="122581"/>
                    <a:pt x="263716" y="138595"/>
                  </a:cubicBezTo>
                  <a:cubicBezTo>
                    <a:pt x="264084" y="154598"/>
                    <a:pt x="262624" y="174244"/>
                    <a:pt x="262992" y="192431"/>
                  </a:cubicBezTo>
                  <a:cubicBezTo>
                    <a:pt x="263360" y="210617"/>
                    <a:pt x="265532" y="227343"/>
                    <a:pt x="266624" y="242989"/>
                  </a:cubicBezTo>
                  <a:cubicBezTo>
                    <a:pt x="267717" y="258636"/>
                    <a:pt x="267717" y="273177"/>
                    <a:pt x="267717" y="285179"/>
                  </a:cubicBezTo>
                  <a:cubicBezTo>
                    <a:pt x="267717" y="297193"/>
                    <a:pt x="267717" y="306642"/>
                    <a:pt x="267360" y="315380"/>
                  </a:cubicBezTo>
                  <a:cubicBezTo>
                    <a:pt x="266992" y="324104"/>
                    <a:pt x="266269" y="332105"/>
                    <a:pt x="258268" y="342291"/>
                  </a:cubicBezTo>
                  <a:cubicBezTo>
                    <a:pt x="250267" y="352476"/>
                    <a:pt x="234988" y="364846"/>
                    <a:pt x="216789" y="375031"/>
                  </a:cubicBezTo>
                  <a:cubicBezTo>
                    <a:pt x="198603" y="385217"/>
                    <a:pt x="177508" y="393217"/>
                    <a:pt x="157505" y="400863"/>
                  </a:cubicBezTo>
                  <a:cubicBezTo>
                    <a:pt x="137503" y="408496"/>
                    <a:pt x="118580" y="415773"/>
                    <a:pt x="108395" y="413220"/>
                  </a:cubicBezTo>
                  <a:cubicBezTo>
                    <a:pt x="98210" y="410680"/>
                    <a:pt x="96762" y="398310"/>
                    <a:pt x="93117" y="384493"/>
                  </a:cubicBezTo>
                  <a:cubicBezTo>
                    <a:pt x="89484" y="370662"/>
                    <a:pt x="83655" y="355385"/>
                    <a:pt x="75654" y="337922"/>
                  </a:cubicBezTo>
                  <a:cubicBezTo>
                    <a:pt x="67653" y="320472"/>
                    <a:pt x="57468" y="300825"/>
                    <a:pt x="47651" y="285915"/>
                  </a:cubicBezTo>
                  <a:cubicBezTo>
                    <a:pt x="37833" y="270993"/>
                    <a:pt x="28372" y="260807"/>
                    <a:pt x="20003" y="248082"/>
                  </a:cubicBezTo>
                  <a:cubicBezTo>
                    <a:pt x="11633" y="235344"/>
                    <a:pt x="4370" y="220066"/>
                    <a:pt x="2184" y="206616"/>
                  </a:cubicBezTo>
                  <a:cubicBezTo>
                    <a:pt x="0" y="193154"/>
                    <a:pt x="2908" y="181509"/>
                    <a:pt x="9817" y="171323"/>
                  </a:cubicBezTo>
                  <a:cubicBezTo>
                    <a:pt x="16726" y="161138"/>
                    <a:pt x="27648" y="152413"/>
                    <a:pt x="39650" y="144044"/>
                  </a:cubicBezTo>
                  <a:cubicBezTo>
                    <a:pt x="51651" y="135687"/>
                    <a:pt x="64745" y="127674"/>
                    <a:pt x="77115" y="118580"/>
                  </a:cubicBezTo>
                  <a:cubicBezTo>
                    <a:pt x="89484" y="109487"/>
                    <a:pt x="101118" y="99302"/>
                    <a:pt x="111303" y="88760"/>
                  </a:cubicBezTo>
                  <a:cubicBezTo>
                    <a:pt x="121489" y="78207"/>
                    <a:pt x="130226" y="67297"/>
                    <a:pt x="138951" y="55652"/>
                  </a:cubicBezTo>
                  <a:cubicBezTo>
                    <a:pt x="147676" y="44018"/>
                    <a:pt x="156414" y="31648"/>
                    <a:pt x="165507" y="22556"/>
                  </a:cubicBezTo>
                  <a:cubicBezTo>
                    <a:pt x="174599" y="13462"/>
                    <a:pt x="184062" y="7646"/>
                    <a:pt x="192418" y="4001"/>
                  </a:cubicBezTo>
                  <a:cubicBezTo>
                    <a:pt x="196602" y="2185"/>
                    <a:pt x="200514" y="911"/>
                    <a:pt x="204470" y="4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962">
              <a:extLst>
                <a:ext uri="{FF2B5EF4-FFF2-40B4-BE49-F238E27FC236}">
                  <a16:creationId xmlns:a16="http://schemas.microsoft.com/office/drawing/2014/main" id="{0D774DD5-73C5-497D-9958-6AD479CB09A0}"/>
                </a:ext>
              </a:extLst>
            </p:cNvPr>
            <p:cNvSpPr/>
            <p:nvPr/>
          </p:nvSpPr>
          <p:spPr>
            <a:xfrm>
              <a:off x="1849526" y="150851"/>
              <a:ext cx="2197" cy="172720"/>
            </a:xfrm>
            <a:custGeom>
              <a:avLst/>
              <a:gdLst/>
              <a:ahLst/>
              <a:cxnLst/>
              <a:rect l="0" t="0" r="0" b="0"/>
              <a:pathLst>
                <a:path w="2197" h="172720">
                  <a:moveTo>
                    <a:pt x="0" y="172720"/>
                  </a:moveTo>
                  <a:lnTo>
                    <a:pt x="219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963">
              <a:extLst>
                <a:ext uri="{FF2B5EF4-FFF2-40B4-BE49-F238E27FC236}">
                  <a16:creationId xmlns:a16="http://schemas.microsoft.com/office/drawing/2014/main" id="{89FC439D-6988-4470-A841-C83EEB44E4B9}"/>
                </a:ext>
              </a:extLst>
            </p:cNvPr>
            <p:cNvSpPr/>
            <p:nvPr/>
          </p:nvSpPr>
          <p:spPr>
            <a:xfrm>
              <a:off x="1919491" y="380416"/>
              <a:ext cx="262356" cy="18949"/>
            </a:xfrm>
            <a:custGeom>
              <a:avLst/>
              <a:gdLst/>
              <a:ahLst/>
              <a:cxnLst/>
              <a:rect l="0" t="0" r="0" b="0"/>
              <a:pathLst>
                <a:path w="262356" h="18949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66" y="5105"/>
                    <a:pt x="119519" y="10198"/>
                    <a:pt x="151219" y="13119"/>
                  </a:cubicBezTo>
                  <a:cubicBezTo>
                    <a:pt x="182918" y="16027"/>
                    <a:pt x="186563" y="16764"/>
                    <a:pt x="191300" y="15672"/>
                  </a:cubicBezTo>
                  <a:cubicBezTo>
                    <a:pt x="196037" y="14579"/>
                    <a:pt x="201866" y="11659"/>
                    <a:pt x="207696" y="10198"/>
                  </a:cubicBezTo>
                  <a:cubicBezTo>
                    <a:pt x="213525" y="8738"/>
                    <a:pt x="219367" y="8738"/>
                    <a:pt x="224828" y="10935"/>
                  </a:cubicBezTo>
                  <a:cubicBezTo>
                    <a:pt x="230289" y="13119"/>
                    <a:pt x="235394" y="17488"/>
                    <a:pt x="239407" y="18212"/>
                  </a:cubicBezTo>
                  <a:cubicBezTo>
                    <a:pt x="243408" y="18949"/>
                    <a:pt x="246329" y="16028"/>
                    <a:pt x="249974" y="14580"/>
                  </a:cubicBezTo>
                  <a:cubicBezTo>
                    <a:pt x="253619" y="13119"/>
                    <a:pt x="257987" y="13119"/>
                    <a:pt x="260172" y="13119"/>
                  </a:cubicBezTo>
                  <a:cubicBezTo>
                    <a:pt x="262356" y="13119"/>
                    <a:pt x="262356" y="13119"/>
                    <a:pt x="262356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964">
              <a:extLst>
                <a:ext uri="{FF2B5EF4-FFF2-40B4-BE49-F238E27FC236}">
                  <a16:creationId xmlns:a16="http://schemas.microsoft.com/office/drawing/2014/main" id="{51AA4D11-7188-426D-98BB-1711925E1681}"/>
                </a:ext>
              </a:extLst>
            </p:cNvPr>
            <p:cNvSpPr/>
            <p:nvPr/>
          </p:nvSpPr>
          <p:spPr>
            <a:xfrm>
              <a:off x="1915122" y="496291"/>
              <a:ext cx="190207" cy="109309"/>
            </a:xfrm>
            <a:custGeom>
              <a:avLst/>
              <a:gdLst/>
              <a:ahLst/>
              <a:cxnLst/>
              <a:rect l="0" t="0" r="0" b="0"/>
              <a:pathLst>
                <a:path w="190207" h="109309">
                  <a:moveTo>
                    <a:pt x="0" y="0"/>
                  </a:moveTo>
                  <a:cubicBezTo>
                    <a:pt x="0" y="0"/>
                    <a:pt x="0" y="0"/>
                    <a:pt x="1460" y="1092"/>
                  </a:cubicBezTo>
                  <a:cubicBezTo>
                    <a:pt x="2908" y="2184"/>
                    <a:pt x="5829" y="4369"/>
                    <a:pt x="9106" y="5093"/>
                  </a:cubicBezTo>
                  <a:cubicBezTo>
                    <a:pt x="12382" y="5829"/>
                    <a:pt x="16027" y="5093"/>
                    <a:pt x="18580" y="6553"/>
                  </a:cubicBezTo>
                  <a:cubicBezTo>
                    <a:pt x="21132" y="8014"/>
                    <a:pt x="22592" y="11659"/>
                    <a:pt x="25146" y="12751"/>
                  </a:cubicBezTo>
                  <a:cubicBezTo>
                    <a:pt x="27686" y="13843"/>
                    <a:pt x="31331" y="12383"/>
                    <a:pt x="34975" y="12751"/>
                  </a:cubicBezTo>
                  <a:cubicBezTo>
                    <a:pt x="38620" y="13119"/>
                    <a:pt x="42265" y="15303"/>
                    <a:pt x="44817" y="18948"/>
                  </a:cubicBezTo>
                  <a:cubicBezTo>
                    <a:pt x="47370" y="22593"/>
                    <a:pt x="48831" y="27686"/>
                    <a:pt x="52831" y="31699"/>
                  </a:cubicBezTo>
                  <a:cubicBezTo>
                    <a:pt x="56844" y="35713"/>
                    <a:pt x="63398" y="38621"/>
                    <a:pt x="68871" y="41897"/>
                  </a:cubicBezTo>
                  <a:cubicBezTo>
                    <a:pt x="74332" y="45187"/>
                    <a:pt x="78701" y="48819"/>
                    <a:pt x="83083" y="49556"/>
                  </a:cubicBezTo>
                  <a:cubicBezTo>
                    <a:pt x="87452" y="50279"/>
                    <a:pt x="91820" y="48095"/>
                    <a:pt x="96925" y="47371"/>
                  </a:cubicBezTo>
                  <a:cubicBezTo>
                    <a:pt x="102031" y="46634"/>
                    <a:pt x="107860" y="47371"/>
                    <a:pt x="114045" y="47727"/>
                  </a:cubicBezTo>
                  <a:cubicBezTo>
                    <a:pt x="120243" y="48095"/>
                    <a:pt x="126809" y="48095"/>
                    <a:pt x="134454" y="49187"/>
                  </a:cubicBezTo>
                  <a:cubicBezTo>
                    <a:pt x="142112" y="50279"/>
                    <a:pt x="150850" y="52464"/>
                    <a:pt x="155232" y="55385"/>
                  </a:cubicBezTo>
                  <a:cubicBezTo>
                    <a:pt x="159600" y="58293"/>
                    <a:pt x="159600" y="61938"/>
                    <a:pt x="160324" y="67412"/>
                  </a:cubicBezTo>
                  <a:cubicBezTo>
                    <a:pt x="161061" y="72873"/>
                    <a:pt x="162509" y="80163"/>
                    <a:pt x="164693" y="85268"/>
                  </a:cubicBezTo>
                  <a:cubicBezTo>
                    <a:pt x="166890" y="90361"/>
                    <a:pt x="169798" y="93282"/>
                    <a:pt x="174167" y="96926"/>
                  </a:cubicBezTo>
                  <a:cubicBezTo>
                    <a:pt x="178548" y="100571"/>
                    <a:pt x="184378" y="104940"/>
                    <a:pt x="187286" y="107124"/>
                  </a:cubicBezTo>
                  <a:cubicBezTo>
                    <a:pt x="190207" y="109309"/>
                    <a:pt x="190207" y="109309"/>
                    <a:pt x="190207" y="10930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2965">
              <a:extLst>
                <a:ext uri="{FF2B5EF4-FFF2-40B4-BE49-F238E27FC236}">
                  <a16:creationId xmlns:a16="http://schemas.microsoft.com/office/drawing/2014/main" id="{5511A750-9DE4-4928-BC94-88501565326A}"/>
                </a:ext>
              </a:extLst>
            </p:cNvPr>
            <p:cNvSpPr/>
            <p:nvPr/>
          </p:nvSpPr>
          <p:spPr>
            <a:xfrm>
              <a:off x="1609039" y="113691"/>
              <a:ext cx="19673" cy="358546"/>
            </a:xfrm>
            <a:custGeom>
              <a:avLst/>
              <a:gdLst/>
              <a:ahLst/>
              <a:cxnLst/>
              <a:rect l="0" t="0" r="0" b="0"/>
              <a:pathLst>
                <a:path w="19673" h="358546">
                  <a:moveTo>
                    <a:pt x="0" y="0"/>
                  </a:moveTo>
                  <a:lnTo>
                    <a:pt x="19673" y="35854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966">
              <a:extLst>
                <a:ext uri="{FF2B5EF4-FFF2-40B4-BE49-F238E27FC236}">
                  <a16:creationId xmlns:a16="http://schemas.microsoft.com/office/drawing/2014/main" id="{F7A36973-1ACF-4B32-B4D0-063EC7AFDD57}"/>
                </a:ext>
              </a:extLst>
            </p:cNvPr>
            <p:cNvSpPr/>
            <p:nvPr/>
          </p:nvSpPr>
          <p:spPr>
            <a:xfrm>
              <a:off x="1620520" y="323571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967">
              <a:extLst>
                <a:ext uri="{FF2B5EF4-FFF2-40B4-BE49-F238E27FC236}">
                  <a16:creationId xmlns:a16="http://schemas.microsoft.com/office/drawing/2014/main" id="{4E51210A-C22E-40C0-B43D-E9D1D2F44813}"/>
                </a:ext>
              </a:extLst>
            </p:cNvPr>
            <p:cNvSpPr/>
            <p:nvPr/>
          </p:nvSpPr>
          <p:spPr>
            <a:xfrm>
              <a:off x="0" y="0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799" y="36080"/>
                  </a:moveTo>
                  <a:cubicBezTo>
                    <a:pt x="386969" y="38633"/>
                    <a:pt x="378231" y="40081"/>
                    <a:pt x="367296" y="42633"/>
                  </a:cubicBezTo>
                  <a:cubicBezTo>
                    <a:pt x="356362" y="45186"/>
                    <a:pt x="343243" y="48831"/>
                    <a:pt x="333413" y="58674"/>
                  </a:cubicBezTo>
                  <a:cubicBezTo>
                    <a:pt x="323570" y="68504"/>
                    <a:pt x="317005" y="84544"/>
                    <a:pt x="315189" y="94386"/>
                  </a:cubicBezTo>
                  <a:cubicBezTo>
                    <a:pt x="313372" y="104216"/>
                    <a:pt x="316281" y="107861"/>
                    <a:pt x="317741" y="109689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42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20" y="89649"/>
                    <a:pt x="247777" y="85268"/>
                    <a:pt x="236486" y="81623"/>
                  </a:cubicBezTo>
                  <a:cubicBezTo>
                    <a:pt x="225184" y="77978"/>
                    <a:pt x="216446" y="75069"/>
                    <a:pt x="205511" y="79082"/>
                  </a:cubicBezTo>
                  <a:cubicBezTo>
                    <a:pt x="194577" y="83083"/>
                    <a:pt x="181457" y="94018"/>
                    <a:pt x="171628" y="106400"/>
                  </a:cubicBezTo>
                  <a:cubicBezTo>
                    <a:pt x="161785" y="118795"/>
                    <a:pt x="155219" y="132638"/>
                    <a:pt x="149034" y="144297"/>
                  </a:cubicBezTo>
                  <a:cubicBezTo>
                    <a:pt x="142837" y="155956"/>
                    <a:pt x="137007" y="165430"/>
                    <a:pt x="128257" y="173812"/>
                  </a:cubicBezTo>
                  <a:cubicBezTo>
                    <a:pt x="119519" y="182194"/>
                    <a:pt x="107861" y="189484"/>
                    <a:pt x="96190" y="197865"/>
                  </a:cubicBezTo>
                  <a:cubicBezTo>
                    <a:pt x="84531" y="206248"/>
                    <a:pt x="72872" y="215722"/>
                    <a:pt x="64490" y="222275"/>
                  </a:cubicBezTo>
                  <a:cubicBezTo>
                    <a:pt x="56109" y="228841"/>
                    <a:pt x="51015" y="232486"/>
                    <a:pt x="43726" y="237947"/>
                  </a:cubicBezTo>
                  <a:cubicBezTo>
                    <a:pt x="36436" y="243408"/>
                    <a:pt x="26962" y="250698"/>
                    <a:pt x="19304" y="258711"/>
                  </a:cubicBezTo>
                  <a:cubicBezTo>
                    <a:pt x="11659" y="266738"/>
                    <a:pt x="5829" y="275475"/>
                    <a:pt x="2908" y="285318"/>
                  </a:cubicBezTo>
                  <a:cubicBezTo>
                    <a:pt x="0" y="295160"/>
                    <a:pt x="0" y="306082"/>
                    <a:pt x="723" y="317385"/>
                  </a:cubicBezTo>
                  <a:cubicBezTo>
                    <a:pt x="1460" y="328676"/>
                    <a:pt x="2908" y="340334"/>
                    <a:pt x="6921" y="349085"/>
                  </a:cubicBezTo>
                  <a:cubicBezTo>
                    <a:pt x="10934" y="357835"/>
                    <a:pt x="17488" y="363664"/>
                    <a:pt x="23685" y="373138"/>
                  </a:cubicBezTo>
                  <a:cubicBezTo>
                    <a:pt x="29870" y="382612"/>
                    <a:pt x="35713" y="395732"/>
                    <a:pt x="41897" y="405930"/>
                  </a:cubicBezTo>
                  <a:cubicBezTo>
                    <a:pt x="48095" y="416128"/>
                    <a:pt x="54661" y="423418"/>
                    <a:pt x="61214" y="433260"/>
                  </a:cubicBezTo>
                  <a:cubicBezTo>
                    <a:pt x="67767" y="443090"/>
                    <a:pt x="74333" y="455485"/>
                    <a:pt x="80163" y="467512"/>
                  </a:cubicBezTo>
                  <a:cubicBezTo>
                    <a:pt x="85992" y="479539"/>
                    <a:pt x="91097" y="491198"/>
                    <a:pt x="95097" y="499935"/>
                  </a:cubicBezTo>
                  <a:cubicBezTo>
                    <a:pt x="99111" y="508685"/>
                    <a:pt x="102019" y="514515"/>
                    <a:pt x="101295" y="520712"/>
                  </a:cubicBezTo>
                  <a:cubicBezTo>
                    <a:pt x="100571" y="526910"/>
                    <a:pt x="96190" y="533463"/>
                    <a:pt x="92545" y="537832"/>
                  </a:cubicBezTo>
                  <a:cubicBezTo>
                    <a:pt x="88912" y="542213"/>
                    <a:pt x="85992" y="544398"/>
                    <a:pt x="85268" y="546582"/>
                  </a:cubicBezTo>
                  <a:cubicBezTo>
                    <a:pt x="84531" y="548767"/>
                    <a:pt x="85992" y="550951"/>
                    <a:pt x="91453" y="553135"/>
                  </a:cubicBezTo>
                  <a:cubicBezTo>
                    <a:pt x="96926" y="555320"/>
                    <a:pt x="106400" y="557517"/>
                    <a:pt x="116230" y="557149"/>
                  </a:cubicBezTo>
                  <a:cubicBezTo>
                    <a:pt x="126073" y="556780"/>
                    <a:pt x="136271" y="553872"/>
                    <a:pt x="143204" y="551319"/>
                  </a:cubicBezTo>
                  <a:cubicBezTo>
                    <a:pt x="150127" y="548767"/>
                    <a:pt x="153771" y="546582"/>
                    <a:pt x="162509" y="541477"/>
                  </a:cubicBezTo>
                  <a:cubicBezTo>
                    <a:pt x="171259" y="536384"/>
                    <a:pt x="185103" y="528358"/>
                    <a:pt x="195669" y="523621"/>
                  </a:cubicBezTo>
                  <a:cubicBezTo>
                    <a:pt x="206235" y="518883"/>
                    <a:pt x="213525" y="517436"/>
                    <a:pt x="220815" y="516331"/>
                  </a:cubicBezTo>
                  <a:cubicBezTo>
                    <a:pt x="228105" y="515239"/>
                    <a:pt x="235394" y="514515"/>
                    <a:pt x="242671" y="511962"/>
                  </a:cubicBezTo>
                  <a:cubicBezTo>
                    <a:pt x="249961" y="509409"/>
                    <a:pt x="257251" y="505041"/>
                    <a:pt x="266726" y="499580"/>
                  </a:cubicBezTo>
                  <a:cubicBezTo>
                    <a:pt x="276199" y="494106"/>
                    <a:pt x="287858" y="487553"/>
                    <a:pt x="300253" y="480987"/>
                  </a:cubicBezTo>
                  <a:cubicBezTo>
                    <a:pt x="312636" y="474433"/>
                    <a:pt x="325755" y="467868"/>
                    <a:pt x="335229" y="462407"/>
                  </a:cubicBezTo>
                  <a:cubicBezTo>
                    <a:pt x="344703" y="456946"/>
                    <a:pt x="350532" y="452564"/>
                    <a:pt x="361467" y="450024"/>
                  </a:cubicBezTo>
                  <a:cubicBezTo>
                    <a:pt x="372402" y="447472"/>
                    <a:pt x="388430" y="446735"/>
                    <a:pt x="401548" y="446379"/>
                  </a:cubicBezTo>
                  <a:cubicBezTo>
                    <a:pt x="414667" y="446011"/>
                    <a:pt x="424866" y="446011"/>
                    <a:pt x="436169" y="448564"/>
                  </a:cubicBezTo>
                  <a:cubicBezTo>
                    <a:pt x="447459" y="451117"/>
                    <a:pt x="459854" y="456209"/>
                    <a:pt x="470776" y="463499"/>
                  </a:cubicBezTo>
                  <a:cubicBezTo>
                    <a:pt x="481711" y="470789"/>
                    <a:pt x="491185" y="480263"/>
                    <a:pt x="498843" y="491198"/>
                  </a:cubicBezTo>
                  <a:cubicBezTo>
                    <a:pt x="506488" y="502120"/>
                    <a:pt x="512318" y="514515"/>
                    <a:pt x="516331" y="522529"/>
                  </a:cubicBezTo>
                  <a:cubicBezTo>
                    <a:pt x="520332" y="530542"/>
                    <a:pt x="522529" y="534187"/>
                    <a:pt x="523621" y="536016"/>
                  </a:cubicBezTo>
                  <a:cubicBezTo>
                    <a:pt x="524713" y="537832"/>
                    <a:pt x="524713" y="537832"/>
                    <a:pt x="526529" y="534924"/>
                  </a:cubicBezTo>
                  <a:cubicBezTo>
                    <a:pt x="528358" y="532003"/>
                    <a:pt x="532002" y="526174"/>
                    <a:pt x="536371" y="518884"/>
                  </a:cubicBezTo>
                  <a:cubicBezTo>
                    <a:pt x="540740" y="511594"/>
                    <a:pt x="545846" y="502857"/>
                    <a:pt x="548754" y="497751"/>
                  </a:cubicBezTo>
                  <a:cubicBezTo>
                    <a:pt x="551676" y="492659"/>
                    <a:pt x="552399" y="491198"/>
                    <a:pt x="553136" y="490830"/>
                  </a:cubicBezTo>
                  <a:cubicBezTo>
                    <a:pt x="553859" y="490462"/>
                    <a:pt x="554584" y="491198"/>
                    <a:pt x="556044" y="494474"/>
                  </a:cubicBezTo>
                  <a:cubicBezTo>
                    <a:pt x="557505" y="497751"/>
                    <a:pt x="559689" y="503581"/>
                    <a:pt x="561150" y="510146"/>
                  </a:cubicBezTo>
                  <a:cubicBezTo>
                    <a:pt x="562610" y="516699"/>
                    <a:pt x="563334" y="523989"/>
                    <a:pt x="565886" y="532371"/>
                  </a:cubicBezTo>
                  <a:cubicBezTo>
                    <a:pt x="568439" y="540753"/>
                    <a:pt x="572808" y="550227"/>
                    <a:pt x="577177" y="559702"/>
                  </a:cubicBezTo>
                  <a:cubicBezTo>
                    <a:pt x="581558" y="569176"/>
                    <a:pt x="585927" y="578650"/>
                    <a:pt x="591757" y="585572"/>
                  </a:cubicBezTo>
                  <a:cubicBezTo>
                    <a:pt x="597586" y="592493"/>
                    <a:pt x="604876" y="596862"/>
                    <a:pt x="613982" y="601599"/>
                  </a:cubicBezTo>
                  <a:cubicBezTo>
                    <a:pt x="623088" y="606336"/>
                    <a:pt x="634022" y="611442"/>
                    <a:pt x="641679" y="615087"/>
                  </a:cubicBezTo>
                  <a:cubicBezTo>
                    <a:pt x="649326" y="618732"/>
                    <a:pt x="653707" y="620916"/>
                    <a:pt x="659892" y="619823"/>
                  </a:cubicBezTo>
                  <a:cubicBezTo>
                    <a:pt x="666090" y="618732"/>
                    <a:pt x="674103" y="614363"/>
                    <a:pt x="682130" y="615087"/>
                  </a:cubicBezTo>
                  <a:cubicBezTo>
                    <a:pt x="690143" y="615811"/>
                    <a:pt x="698157" y="621640"/>
                    <a:pt x="706539" y="623824"/>
                  </a:cubicBezTo>
                  <a:cubicBezTo>
                    <a:pt x="714922" y="626021"/>
                    <a:pt x="723659" y="624561"/>
                    <a:pt x="732778" y="621640"/>
                  </a:cubicBezTo>
                  <a:cubicBezTo>
                    <a:pt x="741883" y="618732"/>
                    <a:pt x="751357" y="614363"/>
                    <a:pt x="760832" y="612165"/>
                  </a:cubicBezTo>
                  <a:cubicBezTo>
                    <a:pt x="770306" y="609981"/>
                    <a:pt x="779780" y="609981"/>
                    <a:pt x="785978" y="609625"/>
                  </a:cubicBezTo>
                  <a:cubicBezTo>
                    <a:pt x="792163" y="609257"/>
                    <a:pt x="795083" y="608521"/>
                    <a:pt x="797992" y="604152"/>
                  </a:cubicBezTo>
                  <a:cubicBezTo>
                    <a:pt x="800913" y="599783"/>
                    <a:pt x="803834" y="591769"/>
                    <a:pt x="807110" y="583019"/>
                  </a:cubicBezTo>
                  <a:cubicBezTo>
                    <a:pt x="810387" y="574269"/>
                    <a:pt x="814032" y="564795"/>
                    <a:pt x="818400" y="554228"/>
                  </a:cubicBezTo>
                  <a:cubicBezTo>
                    <a:pt x="822769" y="543662"/>
                    <a:pt x="827875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8" y="456946"/>
                    <a:pt x="866863" y="443459"/>
                  </a:cubicBezTo>
                  <a:cubicBezTo>
                    <a:pt x="870140" y="429984"/>
                    <a:pt x="872337" y="411760"/>
                    <a:pt x="872337" y="395364"/>
                  </a:cubicBezTo>
                  <a:cubicBezTo>
                    <a:pt x="872337" y="378968"/>
                    <a:pt x="870140" y="364389"/>
                    <a:pt x="866863" y="352006"/>
                  </a:cubicBezTo>
                  <a:cubicBezTo>
                    <a:pt x="863588" y="339611"/>
                    <a:pt x="859218" y="329413"/>
                    <a:pt x="854837" y="320662"/>
                  </a:cubicBezTo>
                  <a:cubicBezTo>
                    <a:pt x="850468" y="311912"/>
                    <a:pt x="846100" y="304635"/>
                    <a:pt x="840270" y="297701"/>
                  </a:cubicBezTo>
                  <a:cubicBezTo>
                    <a:pt x="834441" y="290780"/>
                    <a:pt x="827150" y="284226"/>
                    <a:pt x="815124" y="275120"/>
                  </a:cubicBezTo>
                  <a:cubicBezTo>
                    <a:pt x="803097" y="266002"/>
                    <a:pt x="786333" y="254343"/>
                    <a:pt x="775043" y="243053"/>
                  </a:cubicBezTo>
                  <a:cubicBezTo>
                    <a:pt x="763740" y="231750"/>
                    <a:pt x="757910" y="220828"/>
                    <a:pt x="750989" y="208433"/>
                  </a:cubicBezTo>
                  <a:cubicBezTo>
                    <a:pt x="744067" y="196050"/>
                    <a:pt x="736054" y="182194"/>
                    <a:pt x="730948" y="167627"/>
                  </a:cubicBezTo>
                  <a:cubicBezTo>
                    <a:pt x="725856" y="153048"/>
                    <a:pt x="723659" y="137744"/>
                    <a:pt x="721119" y="122796"/>
                  </a:cubicBezTo>
                  <a:cubicBezTo>
                    <a:pt x="718565" y="107861"/>
                    <a:pt x="715645" y="93282"/>
                    <a:pt x="709447" y="88913"/>
                  </a:cubicBezTo>
                  <a:cubicBezTo>
                    <a:pt x="703263" y="84544"/>
                    <a:pt x="693788" y="90373"/>
                    <a:pt x="687222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58" y="13119"/>
                    <a:pt x="667550" y="2197"/>
                    <a:pt x="665366" y="1092"/>
                  </a:cubicBezTo>
                  <a:cubicBezTo>
                    <a:pt x="663181" y="0"/>
                    <a:pt x="661721" y="8750"/>
                    <a:pt x="659892" y="14948"/>
                  </a:cubicBezTo>
                  <a:cubicBezTo>
                    <a:pt x="658075" y="21146"/>
                    <a:pt x="655892" y="24778"/>
                    <a:pt x="653338" y="32067"/>
                  </a:cubicBezTo>
                  <a:cubicBezTo>
                    <a:pt x="650786" y="39357"/>
                    <a:pt x="647878" y="50292"/>
                    <a:pt x="644957" y="60490"/>
                  </a:cubicBezTo>
                  <a:cubicBezTo>
                    <a:pt x="642036" y="70701"/>
                    <a:pt x="639128" y="80175"/>
                    <a:pt x="635850" y="93282"/>
                  </a:cubicBezTo>
                  <a:cubicBezTo>
                    <a:pt x="632561" y="106400"/>
                    <a:pt x="628930" y="123165"/>
                    <a:pt x="626732" y="133375"/>
                  </a:cubicBezTo>
                  <a:cubicBezTo>
                    <a:pt x="624548" y="143573"/>
                    <a:pt x="623824" y="147219"/>
                    <a:pt x="621271" y="151955"/>
                  </a:cubicBezTo>
                  <a:cubicBezTo>
                    <a:pt x="618719" y="156693"/>
                    <a:pt x="614350" y="162522"/>
                    <a:pt x="609981" y="166891"/>
                  </a:cubicBezTo>
                  <a:cubicBezTo>
                    <a:pt x="605600" y="171260"/>
                    <a:pt x="601231" y="174180"/>
                    <a:pt x="596494" y="174904"/>
                  </a:cubicBezTo>
                  <a:cubicBezTo>
                    <a:pt x="591757" y="175641"/>
                    <a:pt x="586651" y="174180"/>
                    <a:pt x="580466" y="171628"/>
                  </a:cubicBezTo>
                  <a:cubicBezTo>
                    <a:pt x="574269" y="169075"/>
                    <a:pt x="566979" y="165430"/>
                    <a:pt x="548398" y="154508"/>
                  </a:cubicBezTo>
                  <a:cubicBezTo>
                    <a:pt x="529806" y="143573"/>
                    <a:pt x="499935" y="125349"/>
                    <a:pt x="484987" y="116243"/>
                  </a:cubicBezTo>
                  <a:cubicBezTo>
                    <a:pt x="470053" y="107137"/>
                    <a:pt x="470053" y="107137"/>
                    <a:pt x="475513" y="102755"/>
                  </a:cubicBezTo>
                  <a:cubicBezTo>
                    <a:pt x="480987" y="98387"/>
                    <a:pt x="491909" y="89649"/>
                    <a:pt x="498475" y="82715"/>
                  </a:cubicBezTo>
                  <a:cubicBezTo>
                    <a:pt x="505028" y="75793"/>
                    <a:pt x="507226" y="70701"/>
                    <a:pt x="511594" y="65963"/>
                  </a:cubicBezTo>
                  <a:cubicBezTo>
                    <a:pt x="515963" y="61226"/>
                    <a:pt x="522529" y="56845"/>
                    <a:pt x="526529" y="52476"/>
                  </a:cubicBezTo>
                  <a:cubicBezTo>
                    <a:pt x="530542" y="48108"/>
                    <a:pt x="532002" y="43726"/>
                    <a:pt x="530911" y="41910"/>
                  </a:cubicBezTo>
                  <a:cubicBezTo>
                    <a:pt x="529806" y="40081"/>
                    <a:pt x="526173" y="40818"/>
                    <a:pt x="514503" y="41542"/>
                  </a:cubicBezTo>
                  <a:cubicBezTo>
                    <a:pt x="502844" y="42278"/>
                    <a:pt x="483171" y="43002"/>
                    <a:pt x="467499" y="41186"/>
                  </a:cubicBezTo>
                  <a:cubicBezTo>
                    <a:pt x="451827" y="39357"/>
                    <a:pt x="440169" y="34988"/>
                    <a:pt x="430340" y="32067"/>
                  </a:cubicBezTo>
                  <a:cubicBezTo>
                    <a:pt x="420497" y="29159"/>
                    <a:pt x="412483" y="27698"/>
                    <a:pt x="407009" y="28790"/>
                  </a:cubicBezTo>
                  <a:cubicBezTo>
                    <a:pt x="401548" y="29883"/>
                    <a:pt x="398628" y="33528"/>
                    <a:pt x="392799" y="3608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968">
              <a:extLst>
                <a:ext uri="{FF2B5EF4-FFF2-40B4-BE49-F238E27FC236}">
                  <a16:creationId xmlns:a16="http://schemas.microsoft.com/office/drawing/2014/main" id="{F8A5D80C-E1F6-4707-AEBC-73DBBC88437A}"/>
                </a:ext>
              </a:extLst>
            </p:cNvPr>
            <p:cNvSpPr/>
            <p:nvPr/>
          </p:nvSpPr>
          <p:spPr>
            <a:xfrm>
              <a:off x="654799" y="663918"/>
              <a:ext cx="75057" cy="65215"/>
            </a:xfrm>
            <a:custGeom>
              <a:avLst/>
              <a:gdLst/>
              <a:ahLst/>
              <a:cxnLst/>
              <a:rect l="0" t="0" r="0" b="0"/>
              <a:pathLst>
                <a:path w="75057" h="65215">
                  <a:moveTo>
                    <a:pt x="2553" y="178"/>
                  </a:moveTo>
                  <a:cubicBezTo>
                    <a:pt x="0" y="355"/>
                    <a:pt x="0" y="3277"/>
                    <a:pt x="901" y="10020"/>
                  </a:cubicBezTo>
                  <a:cubicBezTo>
                    <a:pt x="1816" y="16751"/>
                    <a:pt x="3646" y="27318"/>
                    <a:pt x="6007" y="34430"/>
                  </a:cubicBezTo>
                  <a:cubicBezTo>
                    <a:pt x="8382" y="41529"/>
                    <a:pt x="11291" y="45174"/>
                    <a:pt x="14212" y="48641"/>
                  </a:cubicBezTo>
                  <a:cubicBezTo>
                    <a:pt x="17120" y="52095"/>
                    <a:pt x="20041" y="55385"/>
                    <a:pt x="22950" y="58115"/>
                  </a:cubicBezTo>
                  <a:cubicBezTo>
                    <a:pt x="25871" y="60846"/>
                    <a:pt x="28779" y="63030"/>
                    <a:pt x="31522" y="64122"/>
                  </a:cubicBezTo>
                  <a:cubicBezTo>
                    <a:pt x="34252" y="65215"/>
                    <a:pt x="36805" y="65215"/>
                    <a:pt x="40081" y="64122"/>
                  </a:cubicBezTo>
                  <a:cubicBezTo>
                    <a:pt x="43358" y="63030"/>
                    <a:pt x="47372" y="60846"/>
                    <a:pt x="50457" y="59029"/>
                  </a:cubicBezTo>
                  <a:cubicBezTo>
                    <a:pt x="53556" y="57201"/>
                    <a:pt x="55754" y="55740"/>
                    <a:pt x="58116" y="55740"/>
                  </a:cubicBezTo>
                  <a:cubicBezTo>
                    <a:pt x="60478" y="55740"/>
                    <a:pt x="63031" y="57201"/>
                    <a:pt x="64668" y="56109"/>
                  </a:cubicBezTo>
                  <a:cubicBezTo>
                    <a:pt x="66320" y="55016"/>
                    <a:pt x="67043" y="51372"/>
                    <a:pt x="67590" y="47917"/>
                  </a:cubicBezTo>
                  <a:cubicBezTo>
                    <a:pt x="68136" y="44450"/>
                    <a:pt x="68504" y="41173"/>
                    <a:pt x="69597" y="36246"/>
                  </a:cubicBezTo>
                  <a:cubicBezTo>
                    <a:pt x="70689" y="31331"/>
                    <a:pt x="72505" y="24778"/>
                    <a:pt x="73419" y="19126"/>
                  </a:cubicBezTo>
                  <a:cubicBezTo>
                    <a:pt x="74333" y="13475"/>
                    <a:pt x="74333" y="8737"/>
                    <a:pt x="74511" y="6553"/>
                  </a:cubicBezTo>
                  <a:cubicBezTo>
                    <a:pt x="74689" y="4369"/>
                    <a:pt x="75057" y="4737"/>
                    <a:pt x="72873" y="4737"/>
                  </a:cubicBezTo>
                  <a:cubicBezTo>
                    <a:pt x="70689" y="4737"/>
                    <a:pt x="65952" y="4369"/>
                    <a:pt x="62674" y="4915"/>
                  </a:cubicBezTo>
                  <a:cubicBezTo>
                    <a:pt x="59386" y="5461"/>
                    <a:pt x="57569" y="6922"/>
                    <a:pt x="55017" y="7823"/>
                  </a:cubicBezTo>
                  <a:cubicBezTo>
                    <a:pt x="52464" y="8737"/>
                    <a:pt x="49187" y="9106"/>
                    <a:pt x="44996" y="9652"/>
                  </a:cubicBezTo>
                  <a:cubicBezTo>
                    <a:pt x="40806" y="10198"/>
                    <a:pt x="35700" y="10922"/>
                    <a:pt x="30607" y="10198"/>
                  </a:cubicBezTo>
                  <a:cubicBezTo>
                    <a:pt x="25502" y="9474"/>
                    <a:pt x="20396" y="7277"/>
                    <a:pt x="15304" y="4915"/>
                  </a:cubicBezTo>
                  <a:cubicBezTo>
                    <a:pt x="10199" y="2540"/>
                    <a:pt x="5093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969">
              <a:extLst>
                <a:ext uri="{FF2B5EF4-FFF2-40B4-BE49-F238E27FC236}">
                  <a16:creationId xmlns:a16="http://schemas.microsoft.com/office/drawing/2014/main" id="{2FC89213-496C-4DAE-98A3-5485B0F4577D}"/>
                </a:ext>
              </a:extLst>
            </p:cNvPr>
            <p:cNvSpPr/>
            <p:nvPr/>
          </p:nvSpPr>
          <p:spPr>
            <a:xfrm>
              <a:off x="600138" y="323583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970">
              <a:extLst>
                <a:ext uri="{FF2B5EF4-FFF2-40B4-BE49-F238E27FC236}">
                  <a16:creationId xmlns:a16="http://schemas.microsoft.com/office/drawing/2014/main" id="{AF8433DE-B6E1-4284-9B76-4CA238CEA465}"/>
                </a:ext>
              </a:extLst>
            </p:cNvPr>
            <p:cNvSpPr/>
            <p:nvPr/>
          </p:nvSpPr>
          <p:spPr>
            <a:xfrm>
              <a:off x="540017" y="150863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971">
              <a:extLst>
                <a:ext uri="{FF2B5EF4-FFF2-40B4-BE49-F238E27FC236}">
                  <a16:creationId xmlns:a16="http://schemas.microsoft.com/office/drawing/2014/main" id="{8EB78C8A-A6F9-4C59-98F3-5C820B756A07}"/>
                </a:ext>
              </a:extLst>
            </p:cNvPr>
            <p:cNvSpPr/>
            <p:nvPr/>
          </p:nvSpPr>
          <p:spPr>
            <a:xfrm>
              <a:off x="609981" y="380416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70" y="2553"/>
                  </a:cubicBezTo>
                  <a:cubicBezTo>
                    <a:pt x="59754" y="5105"/>
                    <a:pt x="119507" y="10211"/>
                    <a:pt x="151219" y="13119"/>
                  </a:cubicBezTo>
                  <a:cubicBezTo>
                    <a:pt x="182918" y="16040"/>
                    <a:pt x="186564" y="16764"/>
                    <a:pt x="191301" y="15672"/>
                  </a:cubicBezTo>
                  <a:cubicBezTo>
                    <a:pt x="196038" y="14579"/>
                    <a:pt x="201867" y="11671"/>
                    <a:pt x="207696" y="10211"/>
                  </a:cubicBezTo>
                  <a:cubicBezTo>
                    <a:pt x="213526" y="8750"/>
                    <a:pt x="219355" y="8750"/>
                    <a:pt x="224816" y="10935"/>
                  </a:cubicBezTo>
                  <a:cubicBezTo>
                    <a:pt x="230289" y="13119"/>
                    <a:pt x="235383" y="17500"/>
                    <a:pt x="239395" y="18224"/>
                  </a:cubicBezTo>
                  <a:cubicBezTo>
                    <a:pt x="243408" y="18948"/>
                    <a:pt x="246317" y="16040"/>
                    <a:pt x="249961" y="14579"/>
                  </a:cubicBezTo>
                  <a:cubicBezTo>
                    <a:pt x="253607" y="13119"/>
                    <a:pt x="257976" y="13119"/>
                    <a:pt x="260159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972">
              <a:extLst>
                <a:ext uri="{FF2B5EF4-FFF2-40B4-BE49-F238E27FC236}">
                  <a16:creationId xmlns:a16="http://schemas.microsoft.com/office/drawing/2014/main" id="{46234241-F4D2-40EB-B60E-164EA4F5A51B}"/>
                </a:ext>
              </a:extLst>
            </p:cNvPr>
            <p:cNvSpPr/>
            <p:nvPr/>
          </p:nvSpPr>
          <p:spPr>
            <a:xfrm>
              <a:off x="605600" y="496291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21" y="2197"/>
                    <a:pt x="5829" y="4382"/>
                    <a:pt x="9118" y="5106"/>
                  </a:cubicBezTo>
                  <a:cubicBezTo>
                    <a:pt x="12395" y="5829"/>
                    <a:pt x="16040" y="5106"/>
                    <a:pt x="18593" y="6566"/>
                  </a:cubicBezTo>
                  <a:cubicBezTo>
                    <a:pt x="21133" y="8026"/>
                    <a:pt x="22593" y="11671"/>
                    <a:pt x="25146" y="12764"/>
                  </a:cubicBezTo>
                  <a:cubicBezTo>
                    <a:pt x="27699" y="13856"/>
                    <a:pt x="31343" y="12395"/>
                    <a:pt x="34989" y="12764"/>
                  </a:cubicBezTo>
                  <a:cubicBezTo>
                    <a:pt x="38633" y="13119"/>
                    <a:pt x="42278" y="15303"/>
                    <a:pt x="44818" y="18948"/>
                  </a:cubicBezTo>
                  <a:cubicBezTo>
                    <a:pt x="47371" y="22593"/>
                    <a:pt x="48831" y="27699"/>
                    <a:pt x="52845" y="31712"/>
                  </a:cubicBezTo>
                  <a:cubicBezTo>
                    <a:pt x="56845" y="35713"/>
                    <a:pt x="63411" y="38634"/>
                    <a:pt x="68872" y="41910"/>
                  </a:cubicBezTo>
                  <a:cubicBezTo>
                    <a:pt x="74333" y="45187"/>
                    <a:pt x="78715" y="48832"/>
                    <a:pt x="83083" y="49568"/>
                  </a:cubicBezTo>
                  <a:cubicBezTo>
                    <a:pt x="87452" y="50292"/>
                    <a:pt x="91834" y="48108"/>
                    <a:pt x="96926" y="47371"/>
                  </a:cubicBezTo>
                  <a:cubicBezTo>
                    <a:pt x="102032" y="46647"/>
                    <a:pt x="107861" y="47371"/>
                    <a:pt x="114059" y="47739"/>
                  </a:cubicBezTo>
                  <a:cubicBezTo>
                    <a:pt x="120256" y="48108"/>
                    <a:pt x="126809" y="48108"/>
                    <a:pt x="134468" y="49200"/>
                  </a:cubicBezTo>
                  <a:cubicBezTo>
                    <a:pt x="142113" y="50292"/>
                    <a:pt x="150864" y="52476"/>
                    <a:pt x="155232" y="55397"/>
                  </a:cubicBezTo>
                  <a:cubicBezTo>
                    <a:pt x="159601" y="58306"/>
                    <a:pt x="159601" y="61950"/>
                    <a:pt x="160338" y="67412"/>
                  </a:cubicBezTo>
                  <a:cubicBezTo>
                    <a:pt x="161061" y="72885"/>
                    <a:pt x="162522" y="80175"/>
                    <a:pt x="164706" y="85268"/>
                  </a:cubicBezTo>
                  <a:cubicBezTo>
                    <a:pt x="166891" y="90373"/>
                    <a:pt x="169811" y="93294"/>
                    <a:pt x="174180" y="96926"/>
                  </a:cubicBezTo>
                  <a:cubicBezTo>
                    <a:pt x="178549" y="100571"/>
                    <a:pt x="184378" y="104953"/>
                    <a:pt x="187299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973">
              <a:extLst>
                <a:ext uri="{FF2B5EF4-FFF2-40B4-BE49-F238E27FC236}">
                  <a16:creationId xmlns:a16="http://schemas.microsoft.com/office/drawing/2014/main" id="{0F52B38C-87DE-4350-AA2E-DA742F2592DF}"/>
                </a:ext>
              </a:extLst>
            </p:cNvPr>
            <p:cNvSpPr/>
            <p:nvPr/>
          </p:nvSpPr>
          <p:spPr>
            <a:xfrm>
              <a:off x="299517" y="113690"/>
              <a:ext cx="19685" cy="358559"/>
            </a:xfrm>
            <a:custGeom>
              <a:avLst/>
              <a:gdLst/>
              <a:ahLst/>
              <a:cxnLst/>
              <a:rect l="0" t="0" r="0" b="0"/>
              <a:pathLst>
                <a:path w="19685" h="358559">
                  <a:moveTo>
                    <a:pt x="0" y="0"/>
                  </a:moveTo>
                  <a:lnTo>
                    <a:pt x="19685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974">
              <a:extLst>
                <a:ext uri="{FF2B5EF4-FFF2-40B4-BE49-F238E27FC236}">
                  <a16:creationId xmlns:a16="http://schemas.microsoft.com/office/drawing/2014/main" id="{904D24EF-9457-4602-BB80-325C54D87254}"/>
                </a:ext>
              </a:extLst>
            </p:cNvPr>
            <p:cNvSpPr/>
            <p:nvPr/>
          </p:nvSpPr>
          <p:spPr>
            <a:xfrm>
              <a:off x="310997" y="323583"/>
              <a:ext cx="300622" cy="0"/>
            </a:xfrm>
            <a:custGeom>
              <a:avLst/>
              <a:gdLst/>
              <a:ahLst/>
              <a:cxnLst/>
              <a:rect l="0" t="0" r="0" b="0"/>
              <a:pathLst>
                <a:path w="300622">
                  <a:moveTo>
                    <a:pt x="30062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975">
              <a:extLst>
                <a:ext uri="{FF2B5EF4-FFF2-40B4-BE49-F238E27FC236}">
                  <a16:creationId xmlns:a16="http://schemas.microsoft.com/office/drawing/2014/main" id="{D7D9413C-EBC8-49B9-8223-B64F24B8EA53}"/>
                </a:ext>
              </a:extLst>
            </p:cNvPr>
            <p:cNvSpPr/>
            <p:nvPr/>
          </p:nvSpPr>
          <p:spPr>
            <a:xfrm>
              <a:off x="92237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976">
              <a:extLst>
                <a:ext uri="{FF2B5EF4-FFF2-40B4-BE49-F238E27FC236}">
                  <a16:creationId xmlns:a16="http://schemas.microsoft.com/office/drawing/2014/main" id="{2A709291-A636-4FBC-95D1-EE8172DA87FC}"/>
                </a:ext>
              </a:extLst>
            </p:cNvPr>
            <p:cNvSpPr/>
            <p:nvPr/>
          </p:nvSpPr>
          <p:spPr>
            <a:xfrm>
              <a:off x="1173201" y="270548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977">
              <a:extLst>
                <a:ext uri="{FF2B5EF4-FFF2-40B4-BE49-F238E27FC236}">
                  <a16:creationId xmlns:a16="http://schemas.microsoft.com/office/drawing/2014/main" id="{00A6F6A3-C0D3-4C49-8B2C-46AE88668958}"/>
                </a:ext>
              </a:extLst>
            </p:cNvPr>
            <p:cNvSpPr/>
            <p:nvPr/>
          </p:nvSpPr>
          <p:spPr>
            <a:xfrm>
              <a:off x="1184136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978">
              <a:extLst>
                <a:ext uri="{FF2B5EF4-FFF2-40B4-BE49-F238E27FC236}">
                  <a16:creationId xmlns:a16="http://schemas.microsoft.com/office/drawing/2014/main" id="{6F043DB0-371A-41A7-ACC5-E919CFBDC4CB}"/>
                </a:ext>
              </a:extLst>
            </p:cNvPr>
            <p:cNvSpPr/>
            <p:nvPr/>
          </p:nvSpPr>
          <p:spPr>
            <a:xfrm>
              <a:off x="223188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979">
              <a:extLst>
                <a:ext uri="{FF2B5EF4-FFF2-40B4-BE49-F238E27FC236}">
                  <a16:creationId xmlns:a16="http://schemas.microsoft.com/office/drawing/2014/main" id="{7F8905CE-B7DC-46DF-B67C-BD2FD805846D}"/>
                </a:ext>
              </a:extLst>
            </p:cNvPr>
            <p:cNvSpPr/>
            <p:nvPr/>
          </p:nvSpPr>
          <p:spPr>
            <a:xfrm>
              <a:off x="2482711" y="270549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980">
              <a:extLst>
                <a:ext uri="{FF2B5EF4-FFF2-40B4-BE49-F238E27FC236}">
                  <a16:creationId xmlns:a16="http://schemas.microsoft.com/office/drawing/2014/main" id="{A179026C-DECF-4E39-A1AF-6E92F97A730A}"/>
                </a:ext>
              </a:extLst>
            </p:cNvPr>
            <p:cNvSpPr/>
            <p:nvPr/>
          </p:nvSpPr>
          <p:spPr>
            <a:xfrm>
              <a:off x="2493645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981">
              <a:extLst>
                <a:ext uri="{FF2B5EF4-FFF2-40B4-BE49-F238E27FC236}">
                  <a16:creationId xmlns:a16="http://schemas.microsoft.com/office/drawing/2014/main" id="{511C76C9-9BC4-45C3-8138-C6E0A8A87D33}"/>
                </a:ext>
              </a:extLst>
            </p:cNvPr>
            <p:cNvSpPr/>
            <p:nvPr/>
          </p:nvSpPr>
          <p:spPr>
            <a:xfrm>
              <a:off x="2619020" y="1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811" y="36081"/>
                  </a:moveTo>
                  <a:cubicBezTo>
                    <a:pt x="386981" y="38634"/>
                    <a:pt x="378231" y="40081"/>
                    <a:pt x="367296" y="42634"/>
                  </a:cubicBezTo>
                  <a:cubicBezTo>
                    <a:pt x="356374" y="45187"/>
                    <a:pt x="343255" y="48832"/>
                    <a:pt x="333413" y="58674"/>
                  </a:cubicBezTo>
                  <a:cubicBezTo>
                    <a:pt x="323570" y="68504"/>
                    <a:pt x="317017" y="84544"/>
                    <a:pt x="315201" y="94386"/>
                  </a:cubicBezTo>
                  <a:cubicBezTo>
                    <a:pt x="313372" y="104216"/>
                    <a:pt x="316293" y="107861"/>
                    <a:pt x="317741" y="109690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55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32" y="89649"/>
                    <a:pt x="247790" y="85268"/>
                    <a:pt x="236487" y="81623"/>
                  </a:cubicBezTo>
                  <a:cubicBezTo>
                    <a:pt x="225196" y="77978"/>
                    <a:pt x="216446" y="75069"/>
                    <a:pt x="205511" y="79082"/>
                  </a:cubicBezTo>
                  <a:cubicBezTo>
                    <a:pt x="194589" y="83083"/>
                    <a:pt x="181470" y="94018"/>
                    <a:pt x="171628" y="106400"/>
                  </a:cubicBezTo>
                  <a:cubicBezTo>
                    <a:pt x="161785" y="118795"/>
                    <a:pt x="155232" y="132638"/>
                    <a:pt x="149034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19" y="182194"/>
                    <a:pt x="107861" y="189484"/>
                    <a:pt x="96203" y="197865"/>
                  </a:cubicBezTo>
                  <a:cubicBezTo>
                    <a:pt x="84544" y="206248"/>
                    <a:pt x="72885" y="215722"/>
                    <a:pt x="64503" y="222275"/>
                  </a:cubicBezTo>
                  <a:cubicBezTo>
                    <a:pt x="56121" y="228841"/>
                    <a:pt x="51016" y="232486"/>
                    <a:pt x="43726" y="237947"/>
                  </a:cubicBezTo>
                  <a:cubicBezTo>
                    <a:pt x="36436" y="243408"/>
                    <a:pt x="26962" y="250698"/>
                    <a:pt x="19317" y="258711"/>
                  </a:cubicBezTo>
                  <a:cubicBezTo>
                    <a:pt x="11658" y="266738"/>
                    <a:pt x="5829" y="275475"/>
                    <a:pt x="2921" y="285318"/>
                  </a:cubicBezTo>
                  <a:cubicBezTo>
                    <a:pt x="0" y="295160"/>
                    <a:pt x="0" y="306082"/>
                    <a:pt x="736" y="317385"/>
                  </a:cubicBezTo>
                  <a:cubicBezTo>
                    <a:pt x="1460" y="328676"/>
                    <a:pt x="2921" y="340334"/>
                    <a:pt x="6921" y="349085"/>
                  </a:cubicBezTo>
                  <a:cubicBezTo>
                    <a:pt x="10935" y="357835"/>
                    <a:pt x="17488" y="363664"/>
                    <a:pt x="23685" y="373138"/>
                  </a:cubicBezTo>
                  <a:cubicBezTo>
                    <a:pt x="29883" y="382612"/>
                    <a:pt x="35712" y="395732"/>
                    <a:pt x="41910" y="405930"/>
                  </a:cubicBezTo>
                  <a:cubicBezTo>
                    <a:pt x="48108" y="416128"/>
                    <a:pt x="54660" y="423418"/>
                    <a:pt x="61214" y="433260"/>
                  </a:cubicBezTo>
                  <a:cubicBezTo>
                    <a:pt x="67780" y="443090"/>
                    <a:pt x="74333" y="455485"/>
                    <a:pt x="80162" y="467512"/>
                  </a:cubicBezTo>
                  <a:cubicBezTo>
                    <a:pt x="85992" y="479539"/>
                    <a:pt x="91097" y="491198"/>
                    <a:pt x="95110" y="499935"/>
                  </a:cubicBezTo>
                  <a:cubicBezTo>
                    <a:pt x="99110" y="508685"/>
                    <a:pt x="102032" y="514515"/>
                    <a:pt x="101307" y="520712"/>
                  </a:cubicBezTo>
                  <a:cubicBezTo>
                    <a:pt x="100571" y="526910"/>
                    <a:pt x="96202" y="533463"/>
                    <a:pt x="92557" y="537832"/>
                  </a:cubicBezTo>
                  <a:cubicBezTo>
                    <a:pt x="88912" y="542213"/>
                    <a:pt x="85991" y="544398"/>
                    <a:pt x="85267" y="546582"/>
                  </a:cubicBezTo>
                  <a:cubicBezTo>
                    <a:pt x="84543" y="548767"/>
                    <a:pt x="85991" y="550951"/>
                    <a:pt x="91465" y="553135"/>
                  </a:cubicBezTo>
                  <a:cubicBezTo>
                    <a:pt x="96926" y="555320"/>
                    <a:pt x="106400" y="557517"/>
                    <a:pt x="116243" y="557149"/>
                  </a:cubicBezTo>
                  <a:cubicBezTo>
                    <a:pt x="126085" y="556780"/>
                    <a:pt x="136283" y="553872"/>
                    <a:pt x="143204" y="551319"/>
                  </a:cubicBezTo>
                  <a:cubicBezTo>
                    <a:pt x="150126" y="548767"/>
                    <a:pt x="153771" y="546582"/>
                    <a:pt x="162521" y="541477"/>
                  </a:cubicBezTo>
                  <a:cubicBezTo>
                    <a:pt x="171259" y="536384"/>
                    <a:pt x="185115" y="528358"/>
                    <a:pt x="195681" y="523621"/>
                  </a:cubicBezTo>
                  <a:cubicBezTo>
                    <a:pt x="206247" y="518883"/>
                    <a:pt x="213537" y="517436"/>
                    <a:pt x="220814" y="516331"/>
                  </a:cubicBezTo>
                  <a:cubicBezTo>
                    <a:pt x="228105" y="515239"/>
                    <a:pt x="235394" y="514515"/>
                    <a:pt x="242684" y="511962"/>
                  </a:cubicBezTo>
                  <a:cubicBezTo>
                    <a:pt x="249974" y="509409"/>
                    <a:pt x="257264" y="505041"/>
                    <a:pt x="266738" y="499580"/>
                  </a:cubicBezTo>
                  <a:cubicBezTo>
                    <a:pt x="276212" y="494106"/>
                    <a:pt x="287870" y="487553"/>
                    <a:pt x="300253" y="480987"/>
                  </a:cubicBezTo>
                  <a:cubicBezTo>
                    <a:pt x="312648" y="474434"/>
                    <a:pt x="325767" y="467868"/>
                    <a:pt x="335242" y="462407"/>
                  </a:cubicBezTo>
                  <a:cubicBezTo>
                    <a:pt x="344716" y="456946"/>
                    <a:pt x="350545" y="452565"/>
                    <a:pt x="361467" y="450024"/>
                  </a:cubicBezTo>
                  <a:cubicBezTo>
                    <a:pt x="372402" y="447472"/>
                    <a:pt x="388442" y="446735"/>
                    <a:pt x="401548" y="446380"/>
                  </a:cubicBezTo>
                  <a:cubicBezTo>
                    <a:pt x="414667" y="446012"/>
                    <a:pt x="424878" y="446012"/>
                    <a:pt x="436168" y="448564"/>
                  </a:cubicBezTo>
                  <a:cubicBezTo>
                    <a:pt x="447472" y="451117"/>
                    <a:pt x="459854" y="456210"/>
                    <a:pt x="470789" y="463499"/>
                  </a:cubicBezTo>
                  <a:cubicBezTo>
                    <a:pt x="481723" y="470789"/>
                    <a:pt x="491198" y="480263"/>
                    <a:pt x="498843" y="491198"/>
                  </a:cubicBezTo>
                  <a:cubicBezTo>
                    <a:pt x="506501" y="502120"/>
                    <a:pt x="512330" y="514515"/>
                    <a:pt x="516331" y="522529"/>
                  </a:cubicBezTo>
                  <a:cubicBezTo>
                    <a:pt x="520344" y="530542"/>
                    <a:pt x="522528" y="534188"/>
                    <a:pt x="523620" y="536016"/>
                  </a:cubicBezTo>
                  <a:cubicBezTo>
                    <a:pt x="524713" y="537832"/>
                    <a:pt x="524713" y="537832"/>
                    <a:pt x="526542" y="534924"/>
                  </a:cubicBezTo>
                  <a:cubicBezTo>
                    <a:pt x="528357" y="532003"/>
                    <a:pt x="532002" y="526174"/>
                    <a:pt x="536371" y="518884"/>
                  </a:cubicBezTo>
                  <a:cubicBezTo>
                    <a:pt x="540753" y="511594"/>
                    <a:pt x="545846" y="502857"/>
                    <a:pt x="548767" y="497751"/>
                  </a:cubicBezTo>
                  <a:cubicBezTo>
                    <a:pt x="551675" y="492659"/>
                    <a:pt x="552412" y="491198"/>
                    <a:pt x="553136" y="490830"/>
                  </a:cubicBezTo>
                  <a:cubicBezTo>
                    <a:pt x="553872" y="490462"/>
                    <a:pt x="554596" y="491198"/>
                    <a:pt x="556057" y="494474"/>
                  </a:cubicBezTo>
                  <a:cubicBezTo>
                    <a:pt x="557504" y="497751"/>
                    <a:pt x="559702" y="503581"/>
                    <a:pt x="561150" y="510146"/>
                  </a:cubicBezTo>
                  <a:cubicBezTo>
                    <a:pt x="562609" y="516699"/>
                    <a:pt x="563346" y="523989"/>
                    <a:pt x="565886" y="532371"/>
                  </a:cubicBezTo>
                  <a:cubicBezTo>
                    <a:pt x="568439" y="540753"/>
                    <a:pt x="572820" y="550227"/>
                    <a:pt x="577189" y="559702"/>
                  </a:cubicBezTo>
                  <a:cubicBezTo>
                    <a:pt x="581558" y="569176"/>
                    <a:pt x="585927" y="578650"/>
                    <a:pt x="591756" y="585572"/>
                  </a:cubicBezTo>
                  <a:cubicBezTo>
                    <a:pt x="597598" y="592493"/>
                    <a:pt x="604875" y="596862"/>
                    <a:pt x="613994" y="601599"/>
                  </a:cubicBezTo>
                  <a:cubicBezTo>
                    <a:pt x="623100" y="606336"/>
                    <a:pt x="634034" y="611442"/>
                    <a:pt x="641679" y="615087"/>
                  </a:cubicBezTo>
                  <a:cubicBezTo>
                    <a:pt x="649338" y="618732"/>
                    <a:pt x="653706" y="620916"/>
                    <a:pt x="659904" y="619823"/>
                  </a:cubicBezTo>
                  <a:cubicBezTo>
                    <a:pt x="666102" y="618732"/>
                    <a:pt x="674115" y="614363"/>
                    <a:pt x="682129" y="615087"/>
                  </a:cubicBezTo>
                  <a:cubicBezTo>
                    <a:pt x="690143" y="615811"/>
                    <a:pt x="698156" y="621640"/>
                    <a:pt x="706539" y="623824"/>
                  </a:cubicBezTo>
                  <a:cubicBezTo>
                    <a:pt x="714920" y="626021"/>
                    <a:pt x="723671" y="624561"/>
                    <a:pt x="732777" y="621640"/>
                  </a:cubicBezTo>
                  <a:cubicBezTo>
                    <a:pt x="741882" y="618732"/>
                    <a:pt x="751357" y="614363"/>
                    <a:pt x="760831" y="612165"/>
                  </a:cubicBezTo>
                  <a:cubicBezTo>
                    <a:pt x="770305" y="609981"/>
                    <a:pt x="779779" y="609981"/>
                    <a:pt x="785977" y="609625"/>
                  </a:cubicBezTo>
                  <a:cubicBezTo>
                    <a:pt x="792175" y="609257"/>
                    <a:pt x="795083" y="608521"/>
                    <a:pt x="798004" y="604152"/>
                  </a:cubicBezTo>
                  <a:cubicBezTo>
                    <a:pt x="800912" y="599783"/>
                    <a:pt x="803833" y="591769"/>
                    <a:pt x="807110" y="583019"/>
                  </a:cubicBezTo>
                  <a:cubicBezTo>
                    <a:pt x="810387" y="574269"/>
                    <a:pt x="814031" y="564795"/>
                    <a:pt x="818412" y="554228"/>
                  </a:cubicBezTo>
                  <a:cubicBezTo>
                    <a:pt x="822782" y="543662"/>
                    <a:pt x="827887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7" y="456946"/>
                    <a:pt x="866877" y="443459"/>
                  </a:cubicBezTo>
                  <a:cubicBezTo>
                    <a:pt x="870153" y="429984"/>
                    <a:pt x="872337" y="411760"/>
                    <a:pt x="872337" y="395364"/>
                  </a:cubicBezTo>
                  <a:cubicBezTo>
                    <a:pt x="872337" y="378968"/>
                    <a:pt x="870153" y="364389"/>
                    <a:pt x="866877" y="352006"/>
                  </a:cubicBezTo>
                  <a:cubicBezTo>
                    <a:pt x="863587" y="339611"/>
                    <a:pt x="859218" y="329413"/>
                    <a:pt x="854849" y="320662"/>
                  </a:cubicBezTo>
                  <a:cubicBezTo>
                    <a:pt x="850481" y="311912"/>
                    <a:pt x="846099" y="304635"/>
                    <a:pt x="840270" y="297701"/>
                  </a:cubicBezTo>
                  <a:cubicBezTo>
                    <a:pt x="834441" y="290780"/>
                    <a:pt x="827151" y="284226"/>
                    <a:pt x="815124" y="275120"/>
                  </a:cubicBezTo>
                  <a:cubicBezTo>
                    <a:pt x="803110" y="266002"/>
                    <a:pt x="786345" y="254343"/>
                    <a:pt x="775043" y="243053"/>
                  </a:cubicBezTo>
                  <a:cubicBezTo>
                    <a:pt x="763753" y="231750"/>
                    <a:pt x="757923" y="220828"/>
                    <a:pt x="751001" y="208433"/>
                  </a:cubicBezTo>
                  <a:cubicBezTo>
                    <a:pt x="744080" y="196050"/>
                    <a:pt x="736054" y="182194"/>
                    <a:pt x="730961" y="167627"/>
                  </a:cubicBezTo>
                  <a:cubicBezTo>
                    <a:pt x="725856" y="153048"/>
                    <a:pt x="723671" y="137744"/>
                    <a:pt x="721118" y="122796"/>
                  </a:cubicBezTo>
                  <a:cubicBezTo>
                    <a:pt x="718566" y="107861"/>
                    <a:pt x="715658" y="93282"/>
                    <a:pt x="709460" y="88913"/>
                  </a:cubicBezTo>
                  <a:cubicBezTo>
                    <a:pt x="703262" y="84544"/>
                    <a:pt x="693788" y="90373"/>
                    <a:pt x="687235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71" y="13119"/>
                    <a:pt x="667550" y="2197"/>
                    <a:pt x="665365" y="1092"/>
                  </a:cubicBezTo>
                  <a:cubicBezTo>
                    <a:pt x="663181" y="0"/>
                    <a:pt x="661720" y="8750"/>
                    <a:pt x="659905" y="14948"/>
                  </a:cubicBezTo>
                  <a:cubicBezTo>
                    <a:pt x="658075" y="21146"/>
                    <a:pt x="655891" y="24778"/>
                    <a:pt x="653338" y="32067"/>
                  </a:cubicBezTo>
                  <a:cubicBezTo>
                    <a:pt x="650798" y="39357"/>
                    <a:pt x="647878" y="50292"/>
                    <a:pt x="644957" y="60490"/>
                  </a:cubicBezTo>
                  <a:cubicBezTo>
                    <a:pt x="642048" y="70701"/>
                    <a:pt x="639127" y="80175"/>
                    <a:pt x="635850" y="93282"/>
                  </a:cubicBezTo>
                  <a:cubicBezTo>
                    <a:pt x="632574" y="106400"/>
                    <a:pt x="628929" y="123165"/>
                    <a:pt x="626745" y="133375"/>
                  </a:cubicBezTo>
                  <a:cubicBezTo>
                    <a:pt x="624560" y="143573"/>
                    <a:pt x="623824" y="147219"/>
                    <a:pt x="621284" y="151955"/>
                  </a:cubicBezTo>
                  <a:cubicBezTo>
                    <a:pt x="618731" y="156693"/>
                    <a:pt x="614349" y="162522"/>
                    <a:pt x="609981" y="166891"/>
                  </a:cubicBezTo>
                  <a:cubicBezTo>
                    <a:pt x="605612" y="171260"/>
                    <a:pt x="601230" y="174180"/>
                    <a:pt x="596493" y="174904"/>
                  </a:cubicBezTo>
                  <a:cubicBezTo>
                    <a:pt x="591756" y="175641"/>
                    <a:pt x="586663" y="174180"/>
                    <a:pt x="580466" y="171628"/>
                  </a:cubicBezTo>
                  <a:cubicBezTo>
                    <a:pt x="574268" y="169075"/>
                    <a:pt x="566979" y="165430"/>
                    <a:pt x="548398" y="154508"/>
                  </a:cubicBezTo>
                  <a:cubicBezTo>
                    <a:pt x="529818" y="143573"/>
                    <a:pt x="499935" y="125349"/>
                    <a:pt x="485000" y="116243"/>
                  </a:cubicBezTo>
                  <a:cubicBezTo>
                    <a:pt x="470052" y="107137"/>
                    <a:pt x="470052" y="107137"/>
                    <a:pt x="475526" y="102756"/>
                  </a:cubicBezTo>
                  <a:cubicBezTo>
                    <a:pt x="480987" y="98387"/>
                    <a:pt x="491922" y="89649"/>
                    <a:pt x="498475" y="82715"/>
                  </a:cubicBezTo>
                  <a:cubicBezTo>
                    <a:pt x="505041" y="75794"/>
                    <a:pt x="507225" y="70701"/>
                    <a:pt x="511594" y="65964"/>
                  </a:cubicBezTo>
                  <a:cubicBezTo>
                    <a:pt x="515975" y="61227"/>
                    <a:pt x="522529" y="56845"/>
                    <a:pt x="526542" y="52476"/>
                  </a:cubicBezTo>
                  <a:cubicBezTo>
                    <a:pt x="530542" y="48108"/>
                    <a:pt x="532003" y="43726"/>
                    <a:pt x="530911" y="41910"/>
                  </a:cubicBezTo>
                  <a:cubicBezTo>
                    <a:pt x="529818" y="40081"/>
                    <a:pt x="526173" y="40818"/>
                    <a:pt x="514515" y="41542"/>
                  </a:cubicBezTo>
                  <a:cubicBezTo>
                    <a:pt x="502856" y="42278"/>
                    <a:pt x="483171" y="43002"/>
                    <a:pt x="467512" y="41186"/>
                  </a:cubicBezTo>
                  <a:cubicBezTo>
                    <a:pt x="451840" y="39357"/>
                    <a:pt x="440182" y="34989"/>
                    <a:pt x="430339" y="32067"/>
                  </a:cubicBezTo>
                  <a:cubicBezTo>
                    <a:pt x="420497" y="29159"/>
                    <a:pt x="412483" y="27699"/>
                    <a:pt x="407022" y="28791"/>
                  </a:cubicBezTo>
                  <a:cubicBezTo>
                    <a:pt x="401548" y="29883"/>
                    <a:pt x="398640" y="33528"/>
                    <a:pt x="392811" y="3608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982">
              <a:extLst>
                <a:ext uri="{FF2B5EF4-FFF2-40B4-BE49-F238E27FC236}">
                  <a16:creationId xmlns:a16="http://schemas.microsoft.com/office/drawing/2014/main" id="{DB0EE872-0397-4472-A8C1-8AD96B611A1C}"/>
                </a:ext>
              </a:extLst>
            </p:cNvPr>
            <p:cNvSpPr/>
            <p:nvPr/>
          </p:nvSpPr>
          <p:spPr>
            <a:xfrm>
              <a:off x="3273819" y="663919"/>
              <a:ext cx="75069" cy="65215"/>
            </a:xfrm>
            <a:custGeom>
              <a:avLst/>
              <a:gdLst/>
              <a:ahLst/>
              <a:cxnLst/>
              <a:rect l="0" t="0" r="0" b="0"/>
              <a:pathLst>
                <a:path w="75069" h="65215">
                  <a:moveTo>
                    <a:pt x="2553" y="178"/>
                  </a:moveTo>
                  <a:cubicBezTo>
                    <a:pt x="0" y="355"/>
                    <a:pt x="0" y="3277"/>
                    <a:pt x="914" y="10020"/>
                  </a:cubicBezTo>
                  <a:cubicBezTo>
                    <a:pt x="1829" y="16751"/>
                    <a:pt x="3645" y="27318"/>
                    <a:pt x="6020" y="34430"/>
                  </a:cubicBezTo>
                  <a:cubicBezTo>
                    <a:pt x="8382" y="41529"/>
                    <a:pt x="11303" y="45174"/>
                    <a:pt x="14211" y="48641"/>
                  </a:cubicBezTo>
                  <a:cubicBezTo>
                    <a:pt x="17132" y="52095"/>
                    <a:pt x="20041" y="55385"/>
                    <a:pt x="22961" y="58115"/>
                  </a:cubicBezTo>
                  <a:cubicBezTo>
                    <a:pt x="25870" y="60846"/>
                    <a:pt x="28791" y="63030"/>
                    <a:pt x="31521" y="64122"/>
                  </a:cubicBezTo>
                  <a:cubicBezTo>
                    <a:pt x="34252" y="65215"/>
                    <a:pt x="36804" y="65215"/>
                    <a:pt x="40081" y="64122"/>
                  </a:cubicBezTo>
                  <a:cubicBezTo>
                    <a:pt x="43357" y="63030"/>
                    <a:pt x="47371" y="60846"/>
                    <a:pt x="50470" y="59029"/>
                  </a:cubicBezTo>
                  <a:cubicBezTo>
                    <a:pt x="53568" y="57201"/>
                    <a:pt x="55753" y="55740"/>
                    <a:pt x="58115" y="55740"/>
                  </a:cubicBezTo>
                  <a:cubicBezTo>
                    <a:pt x="60490" y="55740"/>
                    <a:pt x="63043" y="57201"/>
                    <a:pt x="64681" y="56109"/>
                  </a:cubicBezTo>
                  <a:cubicBezTo>
                    <a:pt x="66319" y="55016"/>
                    <a:pt x="67043" y="51372"/>
                    <a:pt x="67589" y="47917"/>
                  </a:cubicBezTo>
                  <a:cubicBezTo>
                    <a:pt x="68135" y="44450"/>
                    <a:pt x="68504" y="41173"/>
                    <a:pt x="69596" y="36246"/>
                  </a:cubicBezTo>
                  <a:cubicBezTo>
                    <a:pt x="70688" y="31331"/>
                    <a:pt x="72517" y="24778"/>
                    <a:pt x="73419" y="19126"/>
                  </a:cubicBezTo>
                  <a:cubicBezTo>
                    <a:pt x="74333" y="13475"/>
                    <a:pt x="74333" y="8737"/>
                    <a:pt x="74523" y="6553"/>
                  </a:cubicBezTo>
                  <a:cubicBezTo>
                    <a:pt x="74701" y="4369"/>
                    <a:pt x="75069" y="4737"/>
                    <a:pt x="72872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69" y="6922"/>
                    <a:pt x="55029" y="7823"/>
                  </a:cubicBezTo>
                  <a:cubicBezTo>
                    <a:pt x="52476" y="8737"/>
                    <a:pt x="49187" y="9106"/>
                    <a:pt x="45008" y="9652"/>
                  </a:cubicBezTo>
                  <a:cubicBezTo>
                    <a:pt x="40818" y="10198"/>
                    <a:pt x="35712" y="10922"/>
                    <a:pt x="30607" y="10198"/>
                  </a:cubicBezTo>
                  <a:cubicBezTo>
                    <a:pt x="25514" y="9474"/>
                    <a:pt x="20408" y="7277"/>
                    <a:pt x="15303" y="4915"/>
                  </a:cubicBezTo>
                  <a:cubicBezTo>
                    <a:pt x="10198" y="2540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983">
              <a:extLst>
                <a:ext uri="{FF2B5EF4-FFF2-40B4-BE49-F238E27FC236}">
                  <a16:creationId xmlns:a16="http://schemas.microsoft.com/office/drawing/2014/main" id="{8BDF8FA0-3A53-4AD9-8F4F-7FB01BCB9DC5}"/>
                </a:ext>
              </a:extLst>
            </p:cNvPr>
            <p:cNvSpPr/>
            <p:nvPr/>
          </p:nvSpPr>
          <p:spPr>
            <a:xfrm>
              <a:off x="3219158" y="323585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984">
              <a:extLst>
                <a:ext uri="{FF2B5EF4-FFF2-40B4-BE49-F238E27FC236}">
                  <a16:creationId xmlns:a16="http://schemas.microsoft.com/office/drawing/2014/main" id="{E06DDE6E-30E5-461C-BDA2-7FCB31C92C14}"/>
                </a:ext>
              </a:extLst>
            </p:cNvPr>
            <p:cNvSpPr/>
            <p:nvPr/>
          </p:nvSpPr>
          <p:spPr>
            <a:xfrm>
              <a:off x="2641143" y="109725"/>
              <a:ext cx="267715" cy="415776"/>
            </a:xfrm>
            <a:custGeom>
              <a:avLst/>
              <a:gdLst/>
              <a:ahLst/>
              <a:cxnLst/>
              <a:rect l="0" t="0" r="0" b="0"/>
              <a:pathLst>
                <a:path w="267715" h="415776">
                  <a:moveTo>
                    <a:pt x="204470" y="454"/>
                  </a:moveTo>
                  <a:cubicBezTo>
                    <a:pt x="208426" y="0"/>
                    <a:pt x="212426" y="365"/>
                    <a:pt x="216788" y="1819"/>
                  </a:cubicBezTo>
                  <a:cubicBezTo>
                    <a:pt x="225526" y="4728"/>
                    <a:pt x="235712" y="12005"/>
                    <a:pt x="242620" y="20006"/>
                  </a:cubicBezTo>
                  <a:cubicBezTo>
                    <a:pt x="249529" y="28007"/>
                    <a:pt x="253174" y="36744"/>
                    <a:pt x="255358" y="49838"/>
                  </a:cubicBezTo>
                  <a:cubicBezTo>
                    <a:pt x="257530" y="62932"/>
                    <a:pt x="258267" y="80394"/>
                    <a:pt x="259714" y="95304"/>
                  </a:cubicBezTo>
                  <a:cubicBezTo>
                    <a:pt x="261175" y="110214"/>
                    <a:pt x="263360" y="122584"/>
                    <a:pt x="263715" y="138586"/>
                  </a:cubicBezTo>
                  <a:cubicBezTo>
                    <a:pt x="264084" y="154601"/>
                    <a:pt x="262623" y="174235"/>
                    <a:pt x="262991" y="192421"/>
                  </a:cubicBezTo>
                  <a:cubicBezTo>
                    <a:pt x="263360" y="210620"/>
                    <a:pt x="265544" y="227346"/>
                    <a:pt x="266624" y="242993"/>
                  </a:cubicBezTo>
                  <a:cubicBezTo>
                    <a:pt x="267715" y="258626"/>
                    <a:pt x="267715" y="273181"/>
                    <a:pt x="267715" y="285182"/>
                  </a:cubicBezTo>
                  <a:cubicBezTo>
                    <a:pt x="267715" y="297184"/>
                    <a:pt x="267715" y="306645"/>
                    <a:pt x="267360" y="315370"/>
                  </a:cubicBezTo>
                  <a:cubicBezTo>
                    <a:pt x="266992" y="324107"/>
                    <a:pt x="266268" y="332108"/>
                    <a:pt x="258267" y="342294"/>
                  </a:cubicBezTo>
                  <a:cubicBezTo>
                    <a:pt x="250266" y="352479"/>
                    <a:pt x="234988" y="364849"/>
                    <a:pt x="216788" y="375034"/>
                  </a:cubicBezTo>
                  <a:cubicBezTo>
                    <a:pt x="198602" y="385220"/>
                    <a:pt x="177508" y="393221"/>
                    <a:pt x="157505" y="400853"/>
                  </a:cubicBezTo>
                  <a:cubicBezTo>
                    <a:pt x="137502" y="408499"/>
                    <a:pt x="118579" y="415776"/>
                    <a:pt x="108394" y="413223"/>
                  </a:cubicBezTo>
                  <a:cubicBezTo>
                    <a:pt x="98209" y="410683"/>
                    <a:pt x="96761" y="398313"/>
                    <a:pt x="93116" y="384483"/>
                  </a:cubicBezTo>
                  <a:cubicBezTo>
                    <a:pt x="89484" y="370665"/>
                    <a:pt x="83667" y="355388"/>
                    <a:pt x="75654" y="337925"/>
                  </a:cubicBezTo>
                  <a:cubicBezTo>
                    <a:pt x="67653" y="320463"/>
                    <a:pt x="57467" y="300828"/>
                    <a:pt x="47650" y="285906"/>
                  </a:cubicBezTo>
                  <a:cubicBezTo>
                    <a:pt x="37833" y="270996"/>
                    <a:pt x="28372" y="260810"/>
                    <a:pt x="20002" y="248085"/>
                  </a:cubicBezTo>
                  <a:cubicBezTo>
                    <a:pt x="11633" y="235347"/>
                    <a:pt x="4369" y="220069"/>
                    <a:pt x="2184" y="206620"/>
                  </a:cubicBezTo>
                  <a:cubicBezTo>
                    <a:pt x="0" y="193158"/>
                    <a:pt x="2908" y="181512"/>
                    <a:pt x="9817" y="171326"/>
                  </a:cubicBezTo>
                  <a:cubicBezTo>
                    <a:pt x="16726" y="161141"/>
                    <a:pt x="27648" y="152416"/>
                    <a:pt x="39649" y="144047"/>
                  </a:cubicBezTo>
                  <a:cubicBezTo>
                    <a:pt x="51651" y="135678"/>
                    <a:pt x="64744" y="127677"/>
                    <a:pt x="77114" y="118583"/>
                  </a:cubicBezTo>
                  <a:cubicBezTo>
                    <a:pt x="89484" y="109490"/>
                    <a:pt x="101117" y="99305"/>
                    <a:pt x="111302" y="88764"/>
                  </a:cubicBezTo>
                  <a:cubicBezTo>
                    <a:pt x="121488" y="78210"/>
                    <a:pt x="130226" y="67301"/>
                    <a:pt x="138950" y="55655"/>
                  </a:cubicBezTo>
                  <a:cubicBezTo>
                    <a:pt x="147688" y="44021"/>
                    <a:pt x="156413" y="31652"/>
                    <a:pt x="165506" y="22559"/>
                  </a:cubicBezTo>
                  <a:cubicBezTo>
                    <a:pt x="174599" y="13465"/>
                    <a:pt x="184060" y="7636"/>
                    <a:pt x="192417" y="4004"/>
                  </a:cubicBezTo>
                  <a:cubicBezTo>
                    <a:pt x="196602" y="2181"/>
                    <a:pt x="200514" y="908"/>
                    <a:pt x="204470" y="4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985">
              <a:extLst>
                <a:ext uri="{FF2B5EF4-FFF2-40B4-BE49-F238E27FC236}">
                  <a16:creationId xmlns:a16="http://schemas.microsoft.com/office/drawing/2014/main" id="{18C84335-6223-4FFD-80CD-05C1154E07C8}"/>
                </a:ext>
              </a:extLst>
            </p:cNvPr>
            <p:cNvSpPr/>
            <p:nvPr/>
          </p:nvSpPr>
          <p:spPr>
            <a:xfrm>
              <a:off x="3178035" y="82535"/>
              <a:ext cx="287375" cy="295278"/>
            </a:xfrm>
            <a:custGeom>
              <a:avLst/>
              <a:gdLst/>
              <a:ahLst/>
              <a:cxnLst/>
              <a:rect l="0" t="0" r="0" b="0"/>
              <a:pathLst>
                <a:path w="287375" h="295278">
                  <a:moveTo>
                    <a:pt x="104221" y="46"/>
                  </a:moveTo>
                  <a:cubicBezTo>
                    <a:pt x="104766" y="92"/>
                    <a:pt x="105493" y="1730"/>
                    <a:pt x="106947" y="5007"/>
                  </a:cubicBezTo>
                  <a:cubicBezTo>
                    <a:pt x="109855" y="11547"/>
                    <a:pt x="115684" y="24641"/>
                    <a:pt x="122225" y="38471"/>
                  </a:cubicBezTo>
                  <a:cubicBezTo>
                    <a:pt x="128778" y="52289"/>
                    <a:pt x="136055" y="66843"/>
                    <a:pt x="142240" y="79569"/>
                  </a:cubicBezTo>
                  <a:cubicBezTo>
                    <a:pt x="148412" y="92307"/>
                    <a:pt x="153505" y="103216"/>
                    <a:pt x="159334" y="115586"/>
                  </a:cubicBezTo>
                  <a:cubicBezTo>
                    <a:pt x="165151" y="127956"/>
                    <a:pt x="171691" y="141774"/>
                    <a:pt x="180797" y="153419"/>
                  </a:cubicBezTo>
                  <a:cubicBezTo>
                    <a:pt x="189890" y="165053"/>
                    <a:pt x="201524" y="174514"/>
                    <a:pt x="212077" y="183607"/>
                  </a:cubicBezTo>
                  <a:cubicBezTo>
                    <a:pt x="222618" y="192701"/>
                    <a:pt x="232080" y="201425"/>
                    <a:pt x="240449" y="209071"/>
                  </a:cubicBezTo>
                  <a:cubicBezTo>
                    <a:pt x="248819" y="216703"/>
                    <a:pt x="256083" y="223257"/>
                    <a:pt x="263005" y="231258"/>
                  </a:cubicBezTo>
                  <a:cubicBezTo>
                    <a:pt x="269913" y="239259"/>
                    <a:pt x="276454" y="248720"/>
                    <a:pt x="280822" y="258537"/>
                  </a:cubicBezTo>
                  <a:cubicBezTo>
                    <a:pt x="285191" y="268354"/>
                    <a:pt x="287375" y="278540"/>
                    <a:pt x="285915" y="284724"/>
                  </a:cubicBezTo>
                  <a:cubicBezTo>
                    <a:pt x="284467" y="290909"/>
                    <a:pt x="279375" y="293094"/>
                    <a:pt x="270269" y="294186"/>
                  </a:cubicBezTo>
                  <a:cubicBezTo>
                    <a:pt x="261176" y="295278"/>
                    <a:pt x="248082" y="295278"/>
                    <a:pt x="235357" y="294910"/>
                  </a:cubicBezTo>
                  <a:cubicBezTo>
                    <a:pt x="222618" y="294555"/>
                    <a:pt x="210261" y="293818"/>
                    <a:pt x="196800" y="292726"/>
                  </a:cubicBezTo>
                  <a:cubicBezTo>
                    <a:pt x="183337" y="291646"/>
                    <a:pt x="168783" y="290186"/>
                    <a:pt x="154965" y="289462"/>
                  </a:cubicBezTo>
                  <a:cubicBezTo>
                    <a:pt x="141148" y="288725"/>
                    <a:pt x="128041" y="288725"/>
                    <a:pt x="114592" y="286909"/>
                  </a:cubicBezTo>
                  <a:cubicBezTo>
                    <a:pt x="101130" y="285093"/>
                    <a:pt x="87313" y="281461"/>
                    <a:pt x="81128" y="275275"/>
                  </a:cubicBezTo>
                  <a:cubicBezTo>
                    <a:pt x="74943" y="269091"/>
                    <a:pt x="76391" y="260353"/>
                    <a:pt x="74943" y="252352"/>
                  </a:cubicBezTo>
                  <a:cubicBezTo>
                    <a:pt x="73482" y="244351"/>
                    <a:pt x="69114" y="237074"/>
                    <a:pt x="62941" y="232350"/>
                  </a:cubicBezTo>
                  <a:cubicBezTo>
                    <a:pt x="56757" y="227626"/>
                    <a:pt x="48743" y="225441"/>
                    <a:pt x="39650" y="223981"/>
                  </a:cubicBezTo>
                  <a:cubicBezTo>
                    <a:pt x="30556" y="222533"/>
                    <a:pt x="20371" y="221796"/>
                    <a:pt x="13462" y="218532"/>
                  </a:cubicBezTo>
                  <a:cubicBezTo>
                    <a:pt x="6553" y="215256"/>
                    <a:pt x="2921" y="209426"/>
                    <a:pt x="1461" y="201425"/>
                  </a:cubicBezTo>
                  <a:cubicBezTo>
                    <a:pt x="0" y="193424"/>
                    <a:pt x="737" y="183239"/>
                    <a:pt x="1092" y="171606"/>
                  </a:cubicBezTo>
                  <a:cubicBezTo>
                    <a:pt x="1461" y="159960"/>
                    <a:pt x="1461" y="146866"/>
                    <a:pt x="1461" y="134865"/>
                  </a:cubicBezTo>
                  <a:cubicBezTo>
                    <a:pt x="1461" y="122863"/>
                    <a:pt x="1461" y="111941"/>
                    <a:pt x="6185" y="108677"/>
                  </a:cubicBezTo>
                  <a:cubicBezTo>
                    <a:pt x="10922" y="105401"/>
                    <a:pt x="20371" y="109769"/>
                    <a:pt x="30556" y="111585"/>
                  </a:cubicBezTo>
                  <a:cubicBezTo>
                    <a:pt x="40742" y="113402"/>
                    <a:pt x="51664" y="112678"/>
                    <a:pt x="61113" y="106493"/>
                  </a:cubicBezTo>
                  <a:cubicBezTo>
                    <a:pt x="70574" y="100308"/>
                    <a:pt x="78575" y="88662"/>
                    <a:pt x="84036" y="75936"/>
                  </a:cubicBezTo>
                  <a:cubicBezTo>
                    <a:pt x="89484" y="63198"/>
                    <a:pt x="92405" y="49381"/>
                    <a:pt x="95314" y="36287"/>
                  </a:cubicBezTo>
                  <a:cubicBezTo>
                    <a:pt x="98222" y="23193"/>
                    <a:pt x="101130" y="10823"/>
                    <a:pt x="102591" y="4639"/>
                  </a:cubicBezTo>
                  <a:cubicBezTo>
                    <a:pt x="103315" y="1546"/>
                    <a:pt x="103677" y="0"/>
                    <a:pt x="104221" y="4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986">
              <a:extLst>
                <a:ext uri="{FF2B5EF4-FFF2-40B4-BE49-F238E27FC236}">
                  <a16:creationId xmlns:a16="http://schemas.microsoft.com/office/drawing/2014/main" id="{0237B856-6AFB-4555-9ADC-D2E4384E58B4}"/>
                </a:ext>
              </a:extLst>
            </p:cNvPr>
            <p:cNvSpPr/>
            <p:nvPr/>
          </p:nvSpPr>
          <p:spPr>
            <a:xfrm>
              <a:off x="3159036" y="150864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987">
              <a:extLst>
                <a:ext uri="{FF2B5EF4-FFF2-40B4-BE49-F238E27FC236}">
                  <a16:creationId xmlns:a16="http://schemas.microsoft.com/office/drawing/2014/main" id="{A5FFF568-3703-474C-8352-035874250A85}"/>
                </a:ext>
              </a:extLst>
            </p:cNvPr>
            <p:cNvSpPr/>
            <p:nvPr/>
          </p:nvSpPr>
          <p:spPr>
            <a:xfrm>
              <a:off x="3229000" y="380417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54" y="5105"/>
                    <a:pt x="119520" y="10211"/>
                    <a:pt x="151219" y="13119"/>
                  </a:cubicBezTo>
                  <a:cubicBezTo>
                    <a:pt x="182918" y="16040"/>
                    <a:pt x="186563" y="16764"/>
                    <a:pt x="191300" y="15672"/>
                  </a:cubicBezTo>
                  <a:cubicBezTo>
                    <a:pt x="196037" y="14579"/>
                    <a:pt x="201867" y="11671"/>
                    <a:pt x="207696" y="10211"/>
                  </a:cubicBezTo>
                  <a:cubicBezTo>
                    <a:pt x="213525" y="8750"/>
                    <a:pt x="219354" y="8750"/>
                    <a:pt x="224828" y="10935"/>
                  </a:cubicBezTo>
                  <a:cubicBezTo>
                    <a:pt x="230289" y="13119"/>
                    <a:pt x="235395" y="17500"/>
                    <a:pt x="239395" y="18224"/>
                  </a:cubicBezTo>
                  <a:cubicBezTo>
                    <a:pt x="243408" y="18948"/>
                    <a:pt x="246329" y="16040"/>
                    <a:pt x="249974" y="14579"/>
                  </a:cubicBezTo>
                  <a:cubicBezTo>
                    <a:pt x="253606" y="13119"/>
                    <a:pt x="257988" y="13119"/>
                    <a:pt x="260172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988">
              <a:extLst>
                <a:ext uri="{FF2B5EF4-FFF2-40B4-BE49-F238E27FC236}">
                  <a16:creationId xmlns:a16="http://schemas.microsoft.com/office/drawing/2014/main" id="{8AF13326-AEC1-47EE-918D-05669F74BAC6}"/>
                </a:ext>
              </a:extLst>
            </p:cNvPr>
            <p:cNvSpPr/>
            <p:nvPr/>
          </p:nvSpPr>
          <p:spPr>
            <a:xfrm>
              <a:off x="3224632" y="496292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08" y="2197"/>
                    <a:pt x="5829" y="4382"/>
                    <a:pt x="9106" y="5106"/>
                  </a:cubicBezTo>
                  <a:cubicBezTo>
                    <a:pt x="12383" y="5829"/>
                    <a:pt x="16027" y="5106"/>
                    <a:pt x="18580" y="6566"/>
                  </a:cubicBezTo>
                  <a:cubicBezTo>
                    <a:pt x="21133" y="8026"/>
                    <a:pt x="22594" y="11671"/>
                    <a:pt x="25133" y="12764"/>
                  </a:cubicBezTo>
                  <a:cubicBezTo>
                    <a:pt x="27686" y="13856"/>
                    <a:pt x="31331" y="12395"/>
                    <a:pt x="34976" y="12764"/>
                  </a:cubicBezTo>
                  <a:cubicBezTo>
                    <a:pt x="38621" y="13119"/>
                    <a:pt x="42266" y="15303"/>
                    <a:pt x="44819" y="18948"/>
                  </a:cubicBezTo>
                  <a:cubicBezTo>
                    <a:pt x="47370" y="22593"/>
                    <a:pt x="48818" y="27699"/>
                    <a:pt x="52832" y="31712"/>
                  </a:cubicBezTo>
                  <a:cubicBezTo>
                    <a:pt x="56845" y="35713"/>
                    <a:pt x="63398" y="38634"/>
                    <a:pt x="68859" y="41910"/>
                  </a:cubicBezTo>
                  <a:cubicBezTo>
                    <a:pt x="74333" y="45187"/>
                    <a:pt x="78702" y="48832"/>
                    <a:pt x="83071" y="49568"/>
                  </a:cubicBezTo>
                  <a:cubicBezTo>
                    <a:pt x="87452" y="50292"/>
                    <a:pt x="91820" y="48108"/>
                    <a:pt x="96926" y="47371"/>
                  </a:cubicBezTo>
                  <a:cubicBezTo>
                    <a:pt x="102019" y="46647"/>
                    <a:pt x="107848" y="47371"/>
                    <a:pt x="114045" y="47739"/>
                  </a:cubicBezTo>
                  <a:cubicBezTo>
                    <a:pt x="120243" y="48108"/>
                    <a:pt x="126797" y="48108"/>
                    <a:pt x="134455" y="49200"/>
                  </a:cubicBezTo>
                  <a:cubicBezTo>
                    <a:pt x="142100" y="50292"/>
                    <a:pt x="150850" y="52476"/>
                    <a:pt x="155219" y="55397"/>
                  </a:cubicBezTo>
                  <a:cubicBezTo>
                    <a:pt x="159601" y="58306"/>
                    <a:pt x="159601" y="61950"/>
                    <a:pt x="160325" y="67412"/>
                  </a:cubicBezTo>
                  <a:cubicBezTo>
                    <a:pt x="161048" y="72885"/>
                    <a:pt x="162509" y="80175"/>
                    <a:pt x="164693" y="85268"/>
                  </a:cubicBezTo>
                  <a:cubicBezTo>
                    <a:pt x="166890" y="90373"/>
                    <a:pt x="169799" y="93294"/>
                    <a:pt x="174167" y="96926"/>
                  </a:cubicBezTo>
                  <a:cubicBezTo>
                    <a:pt x="178549" y="100571"/>
                    <a:pt x="184378" y="104953"/>
                    <a:pt x="187287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989">
              <a:extLst>
                <a:ext uri="{FF2B5EF4-FFF2-40B4-BE49-F238E27FC236}">
                  <a16:creationId xmlns:a16="http://schemas.microsoft.com/office/drawing/2014/main" id="{26D74617-5C4C-446C-B68E-207C58F9E079}"/>
                </a:ext>
              </a:extLst>
            </p:cNvPr>
            <p:cNvSpPr/>
            <p:nvPr/>
          </p:nvSpPr>
          <p:spPr>
            <a:xfrm>
              <a:off x="2918549" y="113692"/>
              <a:ext cx="19672" cy="358559"/>
            </a:xfrm>
            <a:custGeom>
              <a:avLst/>
              <a:gdLst/>
              <a:ahLst/>
              <a:cxnLst/>
              <a:rect l="0" t="0" r="0" b="0"/>
              <a:pathLst>
                <a:path w="19672" h="358559">
                  <a:moveTo>
                    <a:pt x="0" y="0"/>
                  </a:moveTo>
                  <a:lnTo>
                    <a:pt x="19672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990">
              <a:extLst>
                <a:ext uri="{FF2B5EF4-FFF2-40B4-BE49-F238E27FC236}">
                  <a16:creationId xmlns:a16="http://schemas.microsoft.com/office/drawing/2014/main" id="{CA998A64-C246-47DC-898F-791C890E2C29}"/>
                </a:ext>
              </a:extLst>
            </p:cNvPr>
            <p:cNvSpPr/>
            <p:nvPr/>
          </p:nvSpPr>
          <p:spPr>
            <a:xfrm>
              <a:off x="2930030" y="323585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31808">
            <a:extLst>
              <a:ext uri="{FF2B5EF4-FFF2-40B4-BE49-F238E27FC236}">
                <a16:creationId xmlns:a16="http://schemas.microsoft.com/office/drawing/2014/main" id="{537967DD-4AEF-41F3-AB8A-7F17D6AD6A18}"/>
              </a:ext>
            </a:extLst>
          </p:cNvPr>
          <p:cNvGrpSpPr/>
          <p:nvPr/>
        </p:nvGrpSpPr>
        <p:grpSpPr>
          <a:xfrm>
            <a:off x="2744300" y="3915788"/>
            <a:ext cx="6110628" cy="697864"/>
            <a:chOff x="0" y="0"/>
            <a:chExt cx="6111075" cy="698416"/>
          </a:xfrm>
        </p:grpSpPr>
        <p:sp>
          <p:nvSpPr>
            <p:cNvPr id="44" name="Shape 36653">
              <a:extLst>
                <a:ext uri="{FF2B5EF4-FFF2-40B4-BE49-F238E27FC236}">
                  <a16:creationId xmlns:a16="http://schemas.microsoft.com/office/drawing/2014/main" id="{C50AB9AD-4AEB-4C50-BF03-AADF413A74C1}"/>
                </a:ext>
              </a:extLst>
            </p:cNvPr>
            <p:cNvSpPr/>
            <p:nvPr/>
          </p:nvSpPr>
          <p:spPr>
            <a:xfrm>
              <a:off x="87309" y="43651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2999">
              <a:extLst>
                <a:ext uri="{FF2B5EF4-FFF2-40B4-BE49-F238E27FC236}">
                  <a16:creationId xmlns:a16="http://schemas.microsoft.com/office/drawing/2014/main" id="{7E0A77D0-5D1F-4D41-B66A-DDAC1E72A091}"/>
                </a:ext>
              </a:extLst>
            </p:cNvPr>
            <p:cNvSpPr/>
            <p:nvPr/>
          </p:nvSpPr>
          <p:spPr>
            <a:xfrm>
              <a:off x="349209" y="43651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36654">
              <a:extLst>
                <a:ext uri="{FF2B5EF4-FFF2-40B4-BE49-F238E27FC236}">
                  <a16:creationId xmlns:a16="http://schemas.microsoft.com/office/drawing/2014/main" id="{A6C6EB23-7292-4D7E-8422-B3454DA87C42}"/>
                </a:ext>
              </a:extLst>
            </p:cNvPr>
            <p:cNvSpPr/>
            <p:nvPr/>
          </p:nvSpPr>
          <p:spPr>
            <a:xfrm>
              <a:off x="611108" y="43651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3001">
              <a:extLst>
                <a:ext uri="{FF2B5EF4-FFF2-40B4-BE49-F238E27FC236}">
                  <a16:creationId xmlns:a16="http://schemas.microsoft.com/office/drawing/2014/main" id="{34D08D63-E163-4716-A8A9-F0F313082631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3002">
              <a:extLst>
                <a:ext uri="{FF2B5EF4-FFF2-40B4-BE49-F238E27FC236}">
                  <a16:creationId xmlns:a16="http://schemas.microsoft.com/office/drawing/2014/main" id="{EF5DBE1C-0AB5-43C9-80B3-480CC9F8BE7B}"/>
                </a:ext>
              </a:extLst>
            </p:cNvPr>
            <p:cNvSpPr/>
            <p:nvPr/>
          </p:nvSpPr>
          <p:spPr>
            <a:xfrm>
              <a:off x="5325360" y="43654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36655">
              <a:extLst>
                <a:ext uri="{FF2B5EF4-FFF2-40B4-BE49-F238E27FC236}">
                  <a16:creationId xmlns:a16="http://schemas.microsoft.com/office/drawing/2014/main" id="{149046B1-2A1B-4CF4-A617-01C6E8800B66}"/>
                </a:ext>
              </a:extLst>
            </p:cNvPr>
            <p:cNvSpPr/>
            <p:nvPr/>
          </p:nvSpPr>
          <p:spPr>
            <a:xfrm>
              <a:off x="5587273" y="43654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3004">
              <a:extLst>
                <a:ext uri="{FF2B5EF4-FFF2-40B4-BE49-F238E27FC236}">
                  <a16:creationId xmlns:a16="http://schemas.microsoft.com/office/drawing/2014/main" id="{C84B355E-BB96-4425-8326-309145FEA9E4}"/>
                </a:ext>
              </a:extLst>
            </p:cNvPr>
            <p:cNvSpPr/>
            <p:nvPr/>
          </p:nvSpPr>
          <p:spPr>
            <a:xfrm>
              <a:off x="5849173" y="43654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3005">
              <a:extLst>
                <a:ext uri="{FF2B5EF4-FFF2-40B4-BE49-F238E27FC236}">
                  <a16:creationId xmlns:a16="http://schemas.microsoft.com/office/drawing/2014/main" id="{24AF43AA-D813-497E-9666-495EFFB9C09E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3006">
              <a:extLst>
                <a:ext uri="{FF2B5EF4-FFF2-40B4-BE49-F238E27FC236}">
                  <a16:creationId xmlns:a16="http://schemas.microsoft.com/office/drawing/2014/main" id="{239F0ECE-B5DE-431E-91CF-FF96C44C9A81}"/>
                </a:ext>
              </a:extLst>
            </p:cNvPr>
            <p:cNvSpPr/>
            <p:nvPr/>
          </p:nvSpPr>
          <p:spPr>
            <a:xfrm>
              <a:off x="4976162" y="43653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3007">
              <a:extLst>
                <a:ext uri="{FF2B5EF4-FFF2-40B4-BE49-F238E27FC236}">
                  <a16:creationId xmlns:a16="http://schemas.microsoft.com/office/drawing/2014/main" id="{E45CD1D8-110B-45B9-9EA0-92A4CD1B00C0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36656">
              <a:extLst>
                <a:ext uri="{FF2B5EF4-FFF2-40B4-BE49-F238E27FC236}">
                  <a16:creationId xmlns:a16="http://schemas.microsoft.com/office/drawing/2014/main" id="{F3204A08-A628-4967-BD92-DDA18758D799}"/>
                </a:ext>
              </a:extLst>
            </p:cNvPr>
            <p:cNvSpPr/>
            <p:nvPr/>
          </p:nvSpPr>
          <p:spPr>
            <a:xfrm>
              <a:off x="35793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36657">
              <a:extLst>
                <a:ext uri="{FF2B5EF4-FFF2-40B4-BE49-F238E27FC236}">
                  <a16:creationId xmlns:a16="http://schemas.microsoft.com/office/drawing/2014/main" id="{E165B0C2-A275-4761-874D-CED31D43D6D4}"/>
                </a:ext>
              </a:extLst>
            </p:cNvPr>
            <p:cNvSpPr/>
            <p:nvPr/>
          </p:nvSpPr>
          <p:spPr>
            <a:xfrm>
              <a:off x="38412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36658">
              <a:extLst>
                <a:ext uri="{FF2B5EF4-FFF2-40B4-BE49-F238E27FC236}">
                  <a16:creationId xmlns:a16="http://schemas.microsoft.com/office/drawing/2014/main" id="{A17A887B-773C-465C-9D48-949EB29358C5}"/>
                </a:ext>
              </a:extLst>
            </p:cNvPr>
            <p:cNvSpPr/>
            <p:nvPr/>
          </p:nvSpPr>
          <p:spPr>
            <a:xfrm>
              <a:off x="4103151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3011">
              <a:extLst>
                <a:ext uri="{FF2B5EF4-FFF2-40B4-BE49-F238E27FC236}">
                  <a16:creationId xmlns:a16="http://schemas.microsoft.com/office/drawing/2014/main" id="{791DA12E-AFCC-40E3-B76E-B9664BB3975B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3012">
              <a:extLst>
                <a:ext uri="{FF2B5EF4-FFF2-40B4-BE49-F238E27FC236}">
                  <a16:creationId xmlns:a16="http://schemas.microsoft.com/office/drawing/2014/main" id="{03023240-782A-4CFD-A4B8-97A26B357FB1}"/>
                </a:ext>
              </a:extLst>
            </p:cNvPr>
            <p:cNvSpPr/>
            <p:nvPr/>
          </p:nvSpPr>
          <p:spPr>
            <a:xfrm>
              <a:off x="2706329" y="43652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Shape 36659">
              <a:extLst>
                <a:ext uri="{FF2B5EF4-FFF2-40B4-BE49-F238E27FC236}">
                  <a16:creationId xmlns:a16="http://schemas.microsoft.com/office/drawing/2014/main" id="{7C9E2333-814F-4D23-9C24-A062EACCCDFF}"/>
                </a:ext>
              </a:extLst>
            </p:cNvPr>
            <p:cNvSpPr/>
            <p:nvPr/>
          </p:nvSpPr>
          <p:spPr>
            <a:xfrm>
              <a:off x="3230141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Shape 3014">
              <a:extLst>
                <a:ext uri="{FF2B5EF4-FFF2-40B4-BE49-F238E27FC236}">
                  <a16:creationId xmlns:a16="http://schemas.microsoft.com/office/drawing/2014/main" id="{38525730-ED56-4A02-AE59-E4030396535F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3015">
              <a:extLst>
                <a:ext uri="{FF2B5EF4-FFF2-40B4-BE49-F238E27FC236}">
                  <a16:creationId xmlns:a16="http://schemas.microsoft.com/office/drawing/2014/main" id="{AD301E60-C293-4FF9-A2EA-0C28909495C8}"/>
                </a:ext>
              </a:extLst>
            </p:cNvPr>
            <p:cNvSpPr/>
            <p:nvPr/>
          </p:nvSpPr>
          <p:spPr>
            <a:xfrm>
              <a:off x="1833318" y="43652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3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36660">
              <a:extLst>
                <a:ext uri="{FF2B5EF4-FFF2-40B4-BE49-F238E27FC236}">
                  <a16:creationId xmlns:a16="http://schemas.microsoft.com/office/drawing/2014/main" id="{CFD68661-982C-4C3B-BC4E-0CBB24048D3D}"/>
                </a:ext>
              </a:extLst>
            </p:cNvPr>
            <p:cNvSpPr/>
            <p:nvPr/>
          </p:nvSpPr>
          <p:spPr>
            <a:xfrm>
              <a:off x="2095230" y="43652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36661">
              <a:extLst>
                <a:ext uri="{FF2B5EF4-FFF2-40B4-BE49-F238E27FC236}">
                  <a16:creationId xmlns:a16="http://schemas.microsoft.com/office/drawing/2014/main" id="{8DBFD215-DF45-4151-80DF-9FA2DD2DE700}"/>
                </a:ext>
              </a:extLst>
            </p:cNvPr>
            <p:cNvSpPr/>
            <p:nvPr/>
          </p:nvSpPr>
          <p:spPr>
            <a:xfrm>
              <a:off x="2357130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3018">
              <a:extLst>
                <a:ext uri="{FF2B5EF4-FFF2-40B4-BE49-F238E27FC236}">
                  <a16:creationId xmlns:a16="http://schemas.microsoft.com/office/drawing/2014/main" id="{A72CE804-D42C-4B4A-A3E0-70AB41C55F7E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36662">
              <a:extLst>
                <a:ext uri="{FF2B5EF4-FFF2-40B4-BE49-F238E27FC236}">
                  <a16:creationId xmlns:a16="http://schemas.microsoft.com/office/drawing/2014/main" id="{A2F023CB-1A19-4495-860F-27F0042E4E87}"/>
                </a:ext>
              </a:extLst>
            </p:cNvPr>
            <p:cNvSpPr/>
            <p:nvPr/>
          </p:nvSpPr>
          <p:spPr>
            <a:xfrm>
              <a:off x="1484132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3020">
              <a:extLst>
                <a:ext uri="{FF2B5EF4-FFF2-40B4-BE49-F238E27FC236}">
                  <a16:creationId xmlns:a16="http://schemas.microsoft.com/office/drawing/2014/main" id="{DAF080B4-1F0C-4D8A-AD52-5156D770178D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3021">
              <a:extLst>
                <a:ext uri="{FF2B5EF4-FFF2-40B4-BE49-F238E27FC236}">
                  <a16:creationId xmlns:a16="http://schemas.microsoft.com/office/drawing/2014/main" id="{8252CFA6-FF3E-4D65-81BC-6444F8B89BD5}"/>
                </a:ext>
              </a:extLst>
            </p:cNvPr>
            <p:cNvSpPr/>
            <p:nvPr/>
          </p:nvSpPr>
          <p:spPr>
            <a:xfrm>
              <a:off x="87303" y="43651"/>
              <a:ext cx="698407" cy="174603"/>
            </a:xfrm>
            <a:custGeom>
              <a:avLst/>
              <a:gdLst/>
              <a:ahLst/>
              <a:cxnLst/>
              <a:rect l="0" t="0" r="0" b="0"/>
              <a:pathLst>
                <a:path w="698407" h="174603">
                  <a:moveTo>
                    <a:pt x="0" y="0"/>
                  </a:moveTo>
                  <a:lnTo>
                    <a:pt x="698407" y="0"/>
                  </a:lnTo>
                  <a:lnTo>
                    <a:pt x="698407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3022">
              <a:extLst>
                <a:ext uri="{FF2B5EF4-FFF2-40B4-BE49-F238E27FC236}">
                  <a16:creationId xmlns:a16="http://schemas.microsoft.com/office/drawing/2014/main" id="{92DA51E1-1560-4FCC-89B1-E5603A987CBA}"/>
                </a:ext>
              </a:extLst>
            </p:cNvPr>
            <p:cNvSpPr/>
            <p:nvPr/>
          </p:nvSpPr>
          <p:spPr>
            <a:xfrm>
              <a:off x="1833336" y="43652"/>
              <a:ext cx="698408" cy="174603"/>
            </a:xfrm>
            <a:custGeom>
              <a:avLst/>
              <a:gdLst/>
              <a:ahLst/>
              <a:cxnLst/>
              <a:rect l="0" t="0" r="0" b="0"/>
              <a:pathLst>
                <a:path w="698408" h="174603">
                  <a:moveTo>
                    <a:pt x="0" y="0"/>
                  </a:moveTo>
                  <a:lnTo>
                    <a:pt x="698408" y="0"/>
                  </a:lnTo>
                  <a:lnTo>
                    <a:pt x="698408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3023">
              <a:extLst>
                <a:ext uri="{FF2B5EF4-FFF2-40B4-BE49-F238E27FC236}">
                  <a16:creationId xmlns:a16="http://schemas.microsoft.com/office/drawing/2014/main" id="{5CF5EC5A-1962-45C8-B982-AB118D01E9F3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3024">
              <a:extLst>
                <a:ext uri="{FF2B5EF4-FFF2-40B4-BE49-F238E27FC236}">
                  <a16:creationId xmlns:a16="http://schemas.microsoft.com/office/drawing/2014/main" id="{01F3BC23-5163-47AA-A166-820509300C69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3025">
              <a:extLst>
                <a:ext uri="{FF2B5EF4-FFF2-40B4-BE49-F238E27FC236}">
                  <a16:creationId xmlns:a16="http://schemas.microsoft.com/office/drawing/2014/main" id="{5F9C48D2-A1FE-4B44-9002-B42968CC293D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3026">
              <a:extLst>
                <a:ext uri="{FF2B5EF4-FFF2-40B4-BE49-F238E27FC236}">
                  <a16:creationId xmlns:a16="http://schemas.microsoft.com/office/drawing/2014/main" id="{ED24803C-11FA-446E-B00E-5A8B00CAF4F2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3027">
              <a:extLst>
                <a:ext uri="{FF2B5EF4-FFF2-40B4-BE49-F238E27FC236}">
                  <a16:creationId xmlns:a16="http://schemas.microsoft.com/office/drawing/2014/main" id="{48B48997-3FEC-4621-8F6E-BC9D6817DE47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3028">
              <a:extLst>
                <a:ext uri="{FF2B5EF4-FFF2-40B4-BE49-F238E27FC236}">
                  <a16:creationId xmlns:a16="http://schemas.microsoft.com/office/drawing/2014/main" id="{F8C33CDE-C748-4EC8-9147-DC83B19CD84C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3029">
              <a:extLst>
                <a:ext uri="{FF2B5EF4-FFF2-40B4-BE49-F238E27FC236}">
                  <a16:creationId xmlns:a16="http://schemas.microsoft.com/office/drawing/2014/main" id="{38C4E08D-9772-4A54-A07C-D592A7AA0BB6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3030">
              <a:extLst>
                <a:ext uri="{FF2B5EF4-FFF2-40B4-BE49-F238E27FC236}">
                  <a16:creationId xmlns:a16="http://schemas.microsoft.com/office/drawing/2014/main" id="{26AFB362-23C9-4709-8D06-88323B443405}"/>
                </a:ext>
              </a:extLst>
            </p:cNvPr>
            <p:cNvSpPr/>
            <p:nvPr/>
          </p:nvSpPr>
          <p:spPr>
            <a:xfrm>
              <a:off x="87302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3031">
              <a:extLst>
                <a:ext uri="{FF2B5EF4-FFF2-40B4-BE49-F238E27FC236}">
                  <a16:creationId xmlns:a16="http://schemas.microsoft.com/office/drawing/2014/main" id="{8B732DB1-94BA-4C4D-A99E-65FBB65B0AC1}"/>
                </a:ext>
              </a:extLst>
            </p:cNvPr>
            <p:cNvSpPr/>
            <p:nvPr/>
          </p:nvSpPr>
          <p:spPr>
            <a:xfrm>
              <a:off x="523806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3032">
              <a:extLst>
                <a:ext uri="{FF2B5EF4-FFF2-40B4-BE49-F238E27FC236}">
                  <a16:creationId xmlns:a16="http://schemas.microsoft.com/office/drawing/2014/main" id="{B45A8B95-329E-4BBE-B75B-56B3C04B8ED7}"/>
                </a:ext>
              </a:extLst>
            </p:cNvPr>
            <p:cNvSpPr/>
            <p:nvPr/>
          </p:nvSpPr>
          <p:spPr>
            <a:xfrm>
              <a:off x="436505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3033">
              <a:extLst>
                <a:ext uri="{FF2B5EF4-FFF2-40B4-BE49-F238E27FC236}">
                  <a16:creationId xmlns:a16="http://schemas.microsoft.com/office/drawing/2014/main" id="{B78CB0B8-3348-4B4E-BE24-A8E0FF45D186}"/>
                </a:ext>
              </a:extLst>
            </p:cNvPr>
            <p:cNvSpPr/>
            <p:nvPr/>
          </p:nvSpPr>
          <p:spPr>
            <a:xfrm>
              <a:off x="3492042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3034">
              <a:extLst>
                <a:ext uri="{FF2B5EF4-FFF2-40B4-BE49-F238E27FC236}">
                  <a16:creationId xmlns:a16="http://schemas.microsoft.com/office/drawing/2014/main" id="{904DCD16-B2C0-42B6-9821-AB658E03E8FA}"/>
                </a:ext>
              </a:extLst>
            </p:cNvPr>
            <p:cNvSpPr/>
            <p:nvPr/>
          </p:nvSpPr>
          <p:spPr>
            <a:xfrm>
              <a:off x="2619031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3035">
              <a:extLst>
                <a:ext uri="{FF2B5EF4-FFF2-40B4-BE49-F238E27FC236}">
                  <a16:creationId xmlns:a16="http://schemas.microsoft.com/office/drawing/2014/main" id="{CFEF6231-277E-410A-9AD4-139BC8127525}"/>
                </a:ext>
              </a:extLst>
            </p:cNvPr>
            <p:cNvSpPr/>
            <p:nvPr/>
          </p:nvSpPr>
          <p:spPr>
            <a:xfrm>
              <a:off x="174603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3036">
              <a:extLst>
                <a:ext uri="{FF2B5EF4-FFF2-40B4-BE49-F238E27FC236}">
                  <a16:creationId xmlns:a16="http://schemas.microsoft.com/office/drawing/2014/main" id="{3B857B07-4F37-4E89-BE73-9EA96A2749AA}"/>
                </a:ext>
              </a:extLst>
            </p:cNvPr>
            <p:cNvSpPr/>
            <p:nvPr/>
          </p:nvSpPr>
          <p:spPr>
            <a:xfrm>
              <a:off x="3142843" y="349217"/>
              <a:ext cx="1571410" cy="174600"/>
            </a:xfrm>
            <a:custGeom>
              <a:avLst/>
              <a:gdLst/>
              <a:ahLst/>
              <a:cxnLst/>
              <a:rect l="0" t="0" r="0" b="0"/>
              <a:pathLst>
                <a:path w="1571410" h="174600">
                  <a:moveTo>
                    <a:pt x="1571410" y="1"/>
                  </a:moveTo>
                  <a:cubicBezTo>
                    <a:pt x="1571410" y="1"/>
                    <a:pt x="1571410" y="1"/>
                    <a:pt x="1440459" y="43651"/>
                  </a:cubicBezTo>
                  <a:cubicBezTo>
                    <a:pt x="1309510" y="87300"/>
                    <a:pt x="1047611" y="174600"/>
                    <a:pt x="785699" y="174600"/>
                  </a:cubicBezTo>
                  <a:cubicBezTo>
                    <a:pt x="523799" y="174600"/>
                    <a:pt x="261900" y="87300"/>
                    <a:pt x="130950" y="436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Shape 3037">
              <a:extLst>
                <a:ext uri="{FF2B5EF4-FFF2-40B4-BE49-F238E27FC236}">
                  <a16:creationId xmlns:a16="http://schemas.microsoft.com/office/drawing/2014/main" id="{21935211-BD5A-42AA-BE50-4A3589BC5F95}"/>
                </a:ext>
              </a:extLst>
            </p:cNvPr>
            <p:cNvSpPr/>
            <p:nvPr/>
          </p:nvSpPr>
          <p:spPr>
            <a:xfrm>
              <a:off x="3841254" y="349217"/>
              <a:ext cx="174600" cy="174600"/>
            </a:xfrm>
            <a:custGeom>
              <a:avLst/>
              <a:gdLst/>
              <a:ahLst/>
              <a:cxnLst/>
              <a:rect l="0" t="0" r="0" b="0"/>
              <a:pathLst>
                <a:path w="174600" h="174600">
                  <a:moveTo>
                    <a:pt x="174600" y="0"/>
                  </a:moveTo>
                  <a:lnTo>
                    <a:pt x="0" y="174600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Shape 3038">
              <a:extLst>
                <a:ext uri="{FF2B5EF4-FFF2-40B4-BE49-F238E27FC236}">
                  <a16:creationId xmlns:a16="http://schemas.microsoft.com/office/drawing/2014/main" id="{A658F66D-B086-42A2-A5FC-3AC2120BCE7B}"/>
                </a:ext>
              </a:extLst>
            </p:cNvPr>
            <p:cNvSpPr/>
            <p:nvPr/>
          </p:nvSpPr>
          <p:spPr>
            <a:xfrm>
              <a:off x="3841254" y="523817"/>
              <a:ext cx="174600" cy="174599"/>
            </a:xfrm>
            <a:custGeom>
              <a:avLst/>
              <a:gdLst/>
              <a:ahLst/>
              <a:cxnLst/>
              <a:rect l="0" t="0" r="0" b="0"/>
              <a:pathLst>
                <a:path w="174600" h="174599">
                  <a:moveTo>
                    <a:pt x="0" y="0"/>
                  </a:moveTo>
                  <a:lnTo>
                    <a:pt x="174600" y="174599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07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9D18B-2630-48D0-BC06-C4D5C61F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6278"/>
            <a:ext cx="10990036" cy="78126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约束满足问题（</a:t>
            </a:r>
            <a:r>
              <a:rPr lang="en-US" altLang="zh-CN" sz="3200" dirty="0"/>
              <a:t> Constraint Satisfaction Problems </a:t>
            </a:r>
            <a:r>
              <a:rPr lang="zh-CN" altLang="en-US" sz="3200" dirty="0"/>
              <a:t>，</a:t>
            </a:r>
            <a:r>
              <a:rPr lang="en-US" altLang="zh-CN" sz="3200" dirty="0"/>
              <a:t>CSP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D390D-F7CC-439E-894C-25B5C7BB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CSP? CSP examples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Backtracking search for CSPs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 structure and problem decomposition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zh-C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Local search for CSPs</a:t>
            </a:r>
            <a:endParaRPr lang="zh-CN" altLang="en-US" sz="6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A11B4-309B-4A31-949F-B2A1725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96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9898-1959-4316-BDF5-C872812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 Consistency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9F848-DFF2-44BB-B95B-C60961E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E270E-48FA-44F2-A23E-F95ED03CCDC1}"/>
              </a:ext>
            </a:extLst>
          </p:cNvPr>
          <p:cNvSpPr txBox="1"/>
          <p:nvPr/>
        </p:nvSpPr>
        <p:spPr>
          <a:xfrm>
            <a:off x="831850" y="1257396"/>
            <a:ext cx="990972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Simplest form of propagation makes each arc </a:t>
            </a:r>
            <a:r>
              <a:rPr lang="en-US" altLang="zh-CN" sz="2400" kern="10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consistent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FC9291-5B90-41FB-90A0-32B91351BB49}"/>
              </a:ext>
            </a:extLst>
          </p:cNvPr>
          <p:cNvSpPr txBox="1"/>
          <p:nvPr/>
        </p:nvSpPr>
        <p:spPr>
          <a:xfrm>
            <a:off x="831849" y="1897246"/>
            <a:ext cx="11034329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235" marR="2314575" indent="-36576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→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consistent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iff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every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9" name="Group 31805">
            <a:extLst>
              <a:ext uri="{FF2B5EF4-FFF2-40B4-BE49-F238E27FC236}">
                <a16:creationId xmlns:a16="http://schemas.microsoft.com/office/drawing/2014/main" id="{29155196-DA25-4646-AD76-21D2E1D3C54C}"/>
              </a:ext>
            </a:extLst>
          </p:cNvPr>
          <p:cNvGrpSpPr/>
          <p:nvPr/>
        </p:nvGrpSpPr>
        <p:grpSpPr>
          <a:xfrm>
            <a:off x="3835378" y="2700020"/>
            <a:ext cx="3491228" cy="728980"/>
            <a:chOff x="0" y="0"/>
            <a:chExt cx="3491357" cy="729134"/>
          </a:xfrm>
        </p:grpSpPr>
        <p:sp>
          <p:nvSpPr>
            <p:cNvPr id="10" name="Shape 2958">
              <a:extLst>
                <a:ext uri="{FF2B5EF4-FFF2-40B4-BE49-F238E27FC236}">
                  <a16:creationId xmlns:a16="http://schemas.microsoft.com/office/drawing/2014/main" id="{2A4D5D9B-3F2A-422C-B760-AB97BFC12DE7}"/>
                </a:ext>
              </a:extLst>
            </p:cNvPr>
            <p:cNvSpPr/>
            <p:nvPr/>
          </p:nvSpPr>
          <p:spPr>
            <a:xfrm>
              <a:off x="1309509" y="0"/>
              <a:ext cx="872338" cy="626009"/>
            </a:xfrm>
            <a:custGeom>
              <a:avLst/>
              <a:gdLst/>
              <a:ahLst/>
              <a:cxnLst/>
              <a:rect l="0" t="0" r="0" b="0"/>
              <a:pathLst>
                <a:path w="872338" h="626009">
                  <a:moveTo>
                    <a:pt x="392812" y="36068"/>
                  </a:moveTo>
                  <a:cubicBezTo>
                    <a:pt x="386982" y="38621"/>
                    <a:pt x="378232" y="40081"/>
                    <a:pt x="367310" y="42634"/>
                  </a:cubicBezTo>
                  <a:cubicBezTo>
                    <a:pt x="356376" y="45187"/>
                    <a:pt x="343256" y="48819"/>
                    <a:pt x="333414" y="58662"/>
                  </a:cubicBezTo>
                  <a:cubicBezTo>
                    <a:pt x="323584" y="68504"/>
                    <a:pt x="317018" y="84531"/>
                    <a:pt x="315201" y="94374"/>
                  </a:cubicBezTo>
                  <a:cubicBezTo>
                    <a:pt x="313373" y="104216"/>
                    <a:pt x="316294" y="107848"/>
                    <a:pt x="317741" y="109677"/>
                  </a:cubicBezTo>
                  <a:cubicBezTo>
                    <a:pt x="319203" y="111493"/>
                    <a:pt x="319203" y="111493"/>
                    <a:pt x="311912" y="111493"/>
                  </a:cubicBezTo>
                  <a:cubicBezTo>
                    <a:pt x="304635" y="111493"/>
                    <a:pt x="290056" y="111493"/>
                    <a:pt x="282766" y="111493"/>
                  </a:cubicBezTo>
                  <a:cubicBezTo>
                    <a:pt x="275476" y="111493"/>
                    <a:pt x="275476" y="111493"/>
                    <a:pt x="275476" y="108585"/>
                  </a:cubicBezTo>
                  <a:cubicBezTo>
                    <a:pt x="275476" y="105664"/>
                    <a:pt x="275476" y="99835"/>
                    <a:pt x="268555" y="94742"/>
                  </a:cubicBezTo>
                  <a:cubicBezTo>
                    <a:pt x="261633" y="89637"/>
                    <a:pt x="247790" y="85268"/>
                    <a:pt x="236487" y="81623"/>
                  </a:cubicBezTo>
                  <a:cubicBezTo>
                    <a:pt x="225197" y="77978"/>
                    <a:pt x="216446" y="75057"/>
                    <a:pt x="205512" y="79070"/>
                  </a:cubicBezTo>
                  <a:cubicBezTo>
                    <a:pt x="194590" y="83071"/>
                    <a:pt x="181470" y="94006"/>
                    <a:pt x="171628" y="106400"/>
                  </a:cubicBezTo>
                  <a:cubicBezTo>
                    <a:pt x="161785" y="118783"/>
                    <a:pt x="155232" y="132639"/>
                    <a:pt x="149035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21" y="182194"/>
                    <a:pt x="107862" y="189471"/>
                    <a:pt x="96203" y="197853"/>
                  </a:cubicBezTo>
                  <a:cubicBezTo>
                    <a:pt x="84544" y="206235"/>
                    <a:pt x="72885" y="215710"/>
                    <a:pt x="64504" y="222275"/>
                  </a:cubicBezTo>
                  <a:cubicBezTo>
                    <a:pt x="56121" y="228829"/>
                    <a:pt x="51016" y="232473"/>
                    <a:pt x="43727" y="237935"/>
                  </a:cubicBezTo>
                  <a:cubicBezTo>
                    <a:pt x="36450" y="243408"/>
                    <a:pt x="26975" y="250698"/>
                    <a:pt x="19317" y="258712"/>
                  </a:cubicBezTo>
                  <a:cubicBezTo>
                    <a:pt x="11659" y="266725"/>
                    <a:pt x="5830" y="275475"/>
                    <a:pt x="2922" y="285305"/>
                  </a:cubicBezTo>
                  <a:cubicBezTo>
                    <a:pt x="0" y="295148"/>
                    <a:pt x="0" y="306082"/>
                    <a:pt x="737" y="317373"/>
                  </a:cubicBezTo>
                  <a:cubicBezTo>
                    <a:pt x="1460" y="328676"/>
                    <a:pt x="2922" y="340334"/>
                    <a:pt x="6922" y="349072"/>
                  </a:cubicBezTo>
                  <a:cubicBezTo>
                    <a:pt x="10935" y="357822"/>
                    <a:pt x="17501" y="363652"/>
                    <a:pt x="23685" y="373126"/>
                  </a:cubicBezTo>
                  <a:cubicBezTo>
                    <a:pt x="29883" y="382600"/>
                    <a:pt x="35713" y="395719"/>
                    <a:pt x="41910" y="405917"/>
                  </a:cubicBezTo>
                  <a:cubicBezTo>
                    <a:pt x="48108" y="416128"/>
                    <a:pt x="54661" y="423406"/>
                    <a:pt x="61226" y="433248"/>
                  </a:cubicBezTo>
                  <a:cubicBezTo>
                    <a:pt x="67780" y="443090"/>
                    <a:pt x="74333" y="455473"/>
                    <a:pt x="80176" y="467500"/>
                  </a:cubicBezTo>
                  <a:cubicBezTo>
                    <a:pt x="86005" y="479527"/>
                    <a:pt x="91098" y="491185"/>
                    <a:pt x="95110" y="499936"/>
                  </a:cubicBezTo>
                  <a:cubicBezTo>
                    <a:pt x="99111" y="508673"/>
                    <a:pt x="102033" y="514502"/>
                    <a:pt x="101308" y="520700"/>
                  </a:cubicBezTo>
                  <a:cubicBezTo>
                    <a:pt x="100571" y="526898"/>
                    <a:pt x="96203" y="533451"/>
                    <a:pt x="92558" y="537832"/>
                  </a:cubicBezTo>
                  <a:cubicBezTo>
                    <a:pt x="88913" y="542201"/>
                    <a:pt x="86005" y="544386"/>
                    <a:pt x="85268" y="546570"/>
                  </a:cubicBezTo>
                  <a:cubicBezTo>
                    <a:pt x="84544" y="548755"/>
                    <a:pt x="86005" y="550951"/>
                    <a:pt x="91466" y="553136"/>
                  </a:cubicBezTo>
                  <a:cubicBezTo>
                    <a:pt x="96927" y="555320"/>
                    <a:pt x="106401" y="557505"/>
                    <a:pt x="116243" y="557137"/>
                  </a:cubicBezTo>
                  <a:cubicBezTo>
                    <a:pt x="126086" y="556781"/>
                    <a:pt x="136284" y="553860"/>
                    <a:pt x="143206" y="551307"/>
                  </a:cubicBezTo>
                  <a:cubicBezTo>
                    <a:pt x="150127" y="548755"/>
                    <a:pt x="153772" y="546570"/>
                    <a:pt x="162523" y="541477"/>
                  </a:cubicBezTo>
                  <a:cubicBezTo>
                    <a:pt x="171260" y="536372"/>
                    <a:pt x="185116" y="528358"/>
                    <a:pt x="195682" y="523621"/>
                  </a:cubicBezTo>
                  <a:cubicBezTo>
                    <a:pt x="206248" y="518884"/>
                    <a:pt x="213538" y="517423"/>
                    <a:pt x="220815" y="516331"/>
                  </a:cubicBezTo>
                  <a:cubicBezTo>
                    <a:pt x="228105" y="515239"/>
                    <a:pt x="235395" y="514502"/>
                    <a:pt x="242685" y="511963"/>
                  </a:cubicBezTo>
                  <a:cubicBezTo>
                    <a:pt x="249975" y="509410"/>
                    <a:pt x="257265" y="505028"/>
                    <a:pt x="266739" y="499567"/>
                  </a:cubicBezTo>
                  <a:cubicBezTo>
                    <a:pt x="276213" y="494106"/>
                    <a:pt x="287871" y="487540"/>
                    <a:pt x="300253" y="480987"/>
                  </a:cubicBezTo>
                  <a:cubicBezTo>
                    <a:pt x="312649" y="474421"/>
                    <a:pt x="325768" y="467868"/>
                    <a:pt x="335242" y="462394"/>
                  </a:cubicBezTo>
                  <a:cubicBezTo>
                    <a:pt x="344717" y="456933"/>
                    <a:pt x="350546" y="452565"/>
                    <a:pt x="361468" y="450012"/>
                  </a:cubicBezTo>
                  <a:cubicBezTo>
                    <a:pt x="372402" y="447459"/>
                    <a:pt x="388443" y="446735"/>
                    <a:pt x="401562" y="446367"/>
                  </a:cubicBezTo>
                  <a:cubicBezTo>
                    <a:pt x="414668" y="445999"/>
                    <a:pt x="424879" y="445999"/>
                    <a:pt x="436169" y="448551"/>
                  </a:cubicBezTo>
                  <a:cubicBezTo>
                    <a:pt x="447472" y="451104"/>
                    <a:pt x="459855" y="456210"/>
                    <a:pt x="470789" y="463499"/>
                  </a:cubicBezTo>
                  <a:cubicBezTo>
                    <a:pt x="481724" y="470776"/>
                    <a:pt x="491198" y="480251"/>
                    <a:pt x="498844" y="491185"/>
                  </a:cubicBezTo>
                  <a:cubicBezTo>
                    <a:pt x="506502" y="502120"/>
                    <a:pt x="512331" y="514502"/>
                    <a:pt x="516331" y="522529"/>
                  </a:cubicBezTo>
                  <a:cubicBezTo>
                    <a:pt x="520345" y="530542"/>
                    <a:pt x="522529" y="534188"/>
                    <a:pt x="523621" y="536003"/>
                  </a:cubicBezTo>
                  <a:cubicBezTo>
                    <a:pt x="524713" y="537832"/>
                    <a:pt x="524713" y="537832"/>
                    <a:pt x="526542" y="534912"/>
                  </a:cubicBezTo>
                  <a:cubicBezTo>
                    <a:pt x="528358" y="532003"/>
                    <a:pt x="532003" y="526174"/>
                    <a:pt x="536372" y="518884"/>
                  </a:cubicBezTo>
                  <a:cubicBezTo>
                    <a:pt x="540753" y="511594"/>
                    <a:pt x="545847" y="502844"/>
                    <a:pt x="548767" y="497751"/>
                  </a:cubicBezTo>
                  <a:cubicBezTo>
                    <a:pt x="551676" y="492646"/>
                    <a:pt x="552412" y="491185"/>
                    <a:pt x="553136" y="490817"/>
                  </a:cubicBezTo>
                  <a:cubicBezTo>
                    <a:pt x="553873" y="490462"/>
                    <a:pt x="554596" y="491185"/>
                    <a:pt x="556058" y="494462"/>
                  </a:cubicBezTo>
                  <a:cubicBezTo>
                    <a:pt x="557518" y="497751"/>
                    <a:pt x="559702" y="503581"/>
                    <a:pt x="561150" y="510134"/>
                  </a:cubicBezTo>
                  <a:cubicBezTo>
                    <a:pt x="562610" y="516699"/>
                    <a:pt x="563347" y="523977"/>
                    <a:pt x="565886" y="532359"/>
                  </a:cubicBezTo>
                  <a:cubicBezTo>
                    <a:pt x="568440" y="540741"/>
                    <a:pt x="572821" y="550215"/>
                    <a:pt x="577190" y="559689"/>
                  </a:cubicBezTo>
                  <a:cubicBezTo>
                    <a:pt x="581558" y="569163"/>
                    <a:pt x="585940" y="578638"/>
                    <a:pt x="591769" y="585559"/>
                  </a:cubicBezTo>
                  <a:cubicBezTo>
                    <a:pt x="597599" y="592481"/>
                    <a:pt x="604876" y="596862"/>
                    <a:pt x="613994" y="601599"/>
                  </a:cubicBezTo>
                  <a:cubicBezTo>
                    <a:pt x="623100" y="606336"/>
                    <a:pt x="634035" y="611429"/>
                    <a:pt x="641680" y="615074"/>
                  </a:cubicBezTo>
                  <a:cubicBezTo>
                    <a:pt x="649338" y="618719"/>
                    <a:pt x="653707" y="620903"/>
                    <a:pt x="659905" y="619811"/>
                  </a:cubicBezTo>
                  <a:cubicBezTo>
                    <a:pt x="666102" y="618719"/>
                    <a:pt x="674116" y="614350"/>
                    <a:pt x="682130" y="615074"/>
                  </a:cubicBezTo>
                  <a:cubicBezTo>
                    <a:pt x="690143" y="615811"/>
                    <a:pt x="698170" y="621640"/>
                    <a:pt x="706539" y="623824"/>
                  </a:cubicBezTo>
                  <a:cubicBezTo>
                    <a:pt x="714921" y="626009"/>
                    <a:pt x="723672" y="624548"/>
                    <a:pt x="732777" y="621640"/>
                  </a:cubicBezTo>
                  <a:cubicBezTo>
                    <a:pt x="741896" y="618719"/>
                    <a:pt x="751370" y="614350"/>
                    <a:pt x="760845" y="612165"/>
                  </a:cubicBezTo>
                  <a:cubicBezTo>
                    <a:pt x="770306" y="609981"/>
                    <a:pt x="779780" y="609981"/>
                    <a:pt x="785978" y="609613"/>
                  </a:cubicBezTo>
                  <a:cubicBezTo>
                    <a:pt x="792175" y="609245"/>
                    <a:pt x="795096" y="608521"/>
                    <a:pt x="798004" y="604152"/>
                  </a:cubicBezTo>
                  <a:cubicBezTo>
                    <a:pt x="800925" y="599770"/>
                    <a:pt x="803834" y="591757"/>
                    <a:pt x="807110" y="583007"/>
                  </a:cubicBezTo>
                  <a:cubicBezTo>
                    <a:pt x="810400" y="574269"/>
                    <a:pt x="814032" y="564795"/>
                    <a:pt x="818413" y="554229"/>
                  </a:cubicBezTo>
                  <a:cubicBezTo>
                    <a:pt x="822782" y="543662"/>
                    <a:pt x="827888" y="532004"/>
                    <a:pt x="834086" y="518516"/>
                  </a:cubicBezTo>
                  <a:cubicBezTo>
                    <a:pt x="840271" y="505029"/>
                    <a:pt x="847560" y="489725"/>
                    <a:pt x="853389" y="477711"/>
                  </a:cubicBezTo>
                  <a:cubicBezTo>
                    <a:pt x="859219" y="465684"/>
                    <a:pt x="863600" y="456934"/>
                    <a:pt x="866877" y="443447"/>
                  </a:cubicBezTo>
                  <a:cubicBezTo>
                    <a:pt x="870154" y="429971"/>
                    <a:pt x="872338" y="411747"/>
                    <a:pt x="872338" y="395351"/>
                  </a:cubicBezTo>
                  <a:cubicBezTo>
                    <a:pt x="872338" y="378956"/>
                    <a:pt x="870154" y="364376"/>
                    <a:pt x="866877" y="351994"/>
                  </a:cubicBezTo>
                  <a:cubicBezTo>
                    <a:pt x="863600" y="339599"/>
                    <a:pt x="859219" y="329400"/>
                    <a:pt x="854851" y="320650"/>
                  </a:cubicBezTo>
                  <a:cubicBezTo>
                    <a:pt x="850481" y="311912"/>
                    <a:pt x="846100" y="304623"/>
                    <a:pt x="840271" y="297701"/>
                  </a:cubicBezTo>
                  <a:cubicBezTo>
                    <a:pt x="834441" y="290780"/>
                    <a:pt x="827151" y="284214"/>
                    <a:pt x="815137" y="275108"/>
                  </a:cubicBezTo>
                  <a:cubicBezTo>
                    <a:pt x="803110" y="266002"/>
                    <a:pt x="786346" y="254343"/>
                    <a:pt x="775043" y="243040"/>
                  </a:cubicBezTo>
                  <a:cubicBezTo>
                    <a:pt x="763753" y="231750"/>
                    <a:pt x="757924" y="220815"/>
                    <a:pt x="751003" y="208420"/>
                  </a:cubicBezTo>
                  <a:cubicBezTo>
                    <a:pt x="744081" y="196037"/>
                    <a:pt x="736055" y="182194"/>
                    <a:pt x="730962" y="167615"/>
                  </a:cubicBezTo>
                  <a:cubicBezTo>
                    <a:pt x="725856" y="153035"/>
                    <a:pt x="723672" y="137732"/>
                    <a:pt x="721119" y="122796"/>
                  </a:cubicBezTo>
                  <a:cubicBezTo>
                    <a:pt x="718567" y="107848"/>
                    <a:pt x="715658" y="93282"/>
                    <a:pt x="709461" y="88913"/>
                  </a:cubicBezTo>
                  <a:cubicBezTo>
                    <a:pt x="703263" y="84531"/>
                    <a:pt x="693789" y="90361"/>
                    <a:pt x="687236" y="81255"/>
                  </a:cubicBezTo>
                  <a:cubicBezTo>
                    <a:pt x="680669" y="72149"/>
                    <a:pt x="677025" y="48095"/>
                    <a:pt x="673748" y="30607"/>
                  </a:cubicBezTo>
                  <a:cubicBezTo>
                    <a:pt x="670472" y="13119"/>
                    <a:pt x="667551" y="2185"/>
                    <a:pt x="665366" y="1092"/>
                  </a:cubicBezTo>
                  <a:cubicBezTo>
                    <a:pt x="663182" y="0"/>
                    <a:pt x="661721" y="8738"/>
                    <a:pt x="659905" y="14935"/>
                  </a:cubicBezTo>
                  <a:cubicBezTo>
                    <a:pt x="658076" y="21133"/>
                    <a:pt x="655892" y="24778"/>
                    <a:pt x="653339" y="32067"/>
                  </a:cubicBezTo>
                  <a:cubicBezTo>
                    <a:pt x="650799" y="39345"/>
                    <a:pt x="647878" y="50279"/>
                    <a:pt x="644970" y="60490"/>
                  </a:cubicBezTo>
                  <a:cubicBezTo>
                    <a:pt x="642049" y="70688"/>
                    <a:pt x="639128" y="80163"/>
                    <a:pt x="635851" y="93282"/>
                  </a:cubicBezTo>
                  <a:cubicBezTo>
                    <a:pt x="632575" y="106400"/>
                    <a:pt x="628930" y="123165"/>
                    <a:pt x="626745" y="133363"/>
                  </a:cubicBezTo>
                  <a:cubicBezTo>
                    <a:pt x="624561" y="143561"/>
                    <a:pt x="623824" y="147206"/>
                    <a:pt x="621285" y="151943"/>
                  </a:cubicBezTo>
                  <a:cubicBezTo>
                    <a:pt x="618732" y="156680"/>
                    <a:pt x="614351" y="162509"/>
                    <a:pt x="609982" y="166891"/>
                  </a:cubicBezTo>
                  <a:cubicBezTo>
                    <a:pt x="605613" y="171260"/>
                    <a:pt x="601244" y="174168"/>
                    <a:pt x="596507" y="174904"/>
                  </a:cubicBezTo>
                  <a:cubicBezTo>
                    <a:pt x="591769" y="175628"/>
                    <a:pt x="586664" y="174168"/>
                    <a:pt x="580467" y="171628"/>
                  </a:cubicBezTo>
                  <a:cubicBezTo>
                    <a:pt x="574269" y="169075"/>
                    <a:pt x="566992" y="165430"/>
                    <a:pt x="548399" y="154496"/>
                  </a:cubicBezTo>
                  <a:cubicBezTo>
                    <a:pt x="529819" y="143561"/>
                    <a:pt x="499936" y="125349"/>
                    <a:pt x="485001" y="116231"/>
                  </a:cubicBezTo>
                  <a:cubicBezTo>
                    <a:pt x="470066" y="107124"/>
                    <a:pt x="470066" y="107124"/>
                    <a:pt x="475526" y="102756"/>
                  </a:cubicBezTo>
                  <a:cubicBezTo>
                    <a:pt x="480987" y="98387"/>
                    <a:pt x="491922" y="89637"/>
                    <a:pt x="498488" y="82715"/>
                  </a:cubicBezTo>
                  <a:cubicBezTo>
                    <a:pt x="505041" y="75794"/>
                    <a:pt x="507226" y="70688"/>
                    <a:pt x="511594" y="65951"/>
                  </a:cubicBezTo>
                  <a:cubicBezTo>
                    <a:pt x="515976" y="61214"/>
                    <a:pt x="522529" y="56845"/>
                    <a:pt x="526542" y="52464"/>
                  </a:cubicBezTo>
                  <a:cubicBezTo>
                    <a:pt x="530543" y="48095"/>
                    <a:pt x="532003" y="43726"/>
                    <a:pt x="530911" y="41897"/>
                  </a:cubicBezTo>
                  <a:cubicBezTo>
                    <a:pt x="529819" y="40081"/>
                    <a:pt x="526174" y="40805"/>
                    <a:pt x="514516" y="41542"/>
                  </a:cubicBezTo>
                  <a:cubicBezTo>
                    <a:pt x="502857" y="42266"/>
                    <a:pt x="483172" y="42990"/>
                    <a:pt x="467513" y="41173"/>
                  </a:cubicBezTo>
                  <a:cubicBezTo>
                    <a:pt x="451841" y="39345"/>
                    <a:pt x="440182" y="34976"/>
                    <a:pt x="430340" y="32067"/>
                  </a:cubicBezTo>
                  <a:cubicBezTo>
                    <a:pt x="420510" y="29147"/>
                    <a:pt x="412484" y="27686"/>
                    <a:pt x="407023" y="28778"/>
                  </a:cubicBezTo>
                  <a:cubicBezTo>
                    <a:pt x="401562" y="29870"/>
                    <a:pt x="398641" y="33515"/>
                    <a:pt x="392812" y="3606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959">
              <a:extLst>
                <a:ext uri="{FF2B5EF4-FFF2-40B4-BE49-F238E27FC236}">
                  <a16:creationId xmlns:a16="http://schemas.microsoft.com/office/drawing/2014/main" id="{69221662-6BDE-443F-9291-F3EB48630CBF}"/>
                </a:ext>
              </a:extLst>
            </p:cNvPr>
            <p:cNvSpPr/>
            <p:nvPr/>
          </p:nvSpPr>
          <p:spPr>
            <a:xfrm>
              <a:off x="1964309" y="663906"/>
              <a:ext cx="75069" cy="65227"/>
            </a:xfrm>
            <a:custGeom>
              <a:avLst/>
              <a:gdLst/>
              <a:ahLst/>
              <a:cxnLst/>
              <a:rect l="0" t="0" r="0" b="0"/>
              <a:pathLst>
                <a:path w="75069" h="65227">
                  <a:moveTo>
                    <a:pt x="2553" y="178"/>
                  </a:moveTo>
                  <a:cubicBezTo>
                    <a:pt x="0" y="368"/>
                    <a:pt x="0" y="3277"/>
                    <a:pt x="914" y="10020"/>
                  </a:cubicBezTo>
                  <a:cubicBezTo>
                    <a:pt x="1829" y="16764"/>
                    <a:pt x="3644" y="27331"/>
                    <a:pt x="6019" y="34430"/>
                  </a:cubicBezTo>
                  <a:cubicBezTo>
                    <a:pt x="8382" y="41542"/>
                    <a:pt x="11303" y="45187"/>
                    <a:pt x="14211" y="48641"/>
                  </a:cubicBezTo>
                  <a:cubicBezTo>
                    <a:pt x="17132" y="52108"/>
                    <a:pt x="20040" y="55385"/>
                    <a:pt x="22961" y="58115"/>
                  </a:cubicBezTo>
                  <a:cubicBezTo>
                    <a:pt x="25869" y="60846"/>
                    <a:pt x="28791" y="63043"/>
                    <a:pt x="31521" y="64135"/>
                  </a:cubicBezTo>
                  <a:cubicBezTo>
                    <a:pt x="34251" y="65227"/>
                    <a:pt x="36805" y="65227"/>
                    <a:pt x="40081" y="64135"/>
                  </a:cubicBezTo>
                  <a:cubicBezTo>
                    <a:pt x="43370" y="63043"/>
                    <a:pt x="47371" y="60846"/>
                    <a:pt x="50469" y="59029"/>
                  </a:cubicBezTo>
                  <a:cubicBezTo>
                    <a:pt x="53568" y="57214"/>
                    <a:pt x="55753" y="55753"/>
                    <a:pt x="58128" y="55753"/>
                  </a:cubicBezTo>
                  <a:cubicBezTo>
                    <a:pt x="60490" y="55753"/>
                    <a:pt x="63042" y="57214"/>
                    <a:pt x="64681" y="56109"/>
                  </a:cubicBezTo>
                  <a:cubicBezTo>
                    <a:pt x="66319" y="55016"/>
                    <a:pt x="67056" y="51372"/>
                    <a:pt x="67602" y="47917"/>
                  </a:cubicBezTo>
                  <a:cubicBezTo>
                    <a:pt x="68148" y="44450"/>
                    <a:pt x="68504" y="41173"/>
                    <a:pt x="69596" y="36259"/>
                  </a:cubicBezTo>
                  <a:cubicBezTo>
                    <a:pt x="70688" y="31331"/>
                    <a:pt x="72517" y="24778"/>
                    <a:pt x="73431" y="19126"/>
                  </a:cubicBezTo>
                  <a:cubicBezTo>
                    <a:pt x="74333" y="13488"/>
                    <a:pt x="74333" y="8750"/>
                    <a:pt x="74523" y="6553"/>
                  </a:cubicBezTo>
                  <a:cubicBezTo>
                    <a:pt x="74701" y="4369"/>
                    <a:pt x="75069" y="4737"/>
                    <a:pt x="72885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82" y="6922"/>
                    <a:pt x="55028" y="7836"/>
                  </a:cubicBezTo>
                  <a:cubicBezTo>
                    <a:pt x="52476" y="8750"/>
                    <a:pt x="49199" y="9106"/>
                    <a:pt x="45009" y="9652"/>
                  </a:cubicBezTo>
                  <a:cubicBezTo>
                    <a:pt x="40817" y="10198"/>
                    <a:pt x="35712" y="10935"/>
                    <a:pt x="30607" y="10198"/>
                  </a:cubicBezTo>
                  <a:cubicBezTo>
                    <a:pt x="25514" y="9474"/>
                    <a:pt x="20409" y="7290"/>
                    <a:pt x="15303" y="4915"/>
                  </a:cubicBezTo>
                  <a:cubicBezTo>
                    <a:pt x="10211" y="2553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960">
              <a:extLst>
                <a:ext uri="{FF2B5EF4-FFF2-40B4-BE49-F238E27FC236}">
                  <a16:creationId xmlns:a16="http://schemas.microsoft.com/office/drawing/2014/main" id="{74917F81-BA12-46B5-B4E0-20F4CE8E5D88}"/>
                </a:ext>
              </a:extLst>
            </p:cNvPr>
            <p:cNvSpPr/>
            <p:nvPr/>
          </p:nvSpPr>
          <p:spPr>
            <a:xfrm>
              <a:off x="1909660" y="323571"/>
              <a:ext cx="11469" cy="269456"/>
            </a:xfrm>
            <a:custGeom>
              <a:avLst/>
              <a:gdLst/>
              <a:ahLst/>
              <a:cxnLst/>
              <a:rect l="0" t="0" r="0" b="0"/>
              <a:pathLst>
                <a:path w="11469" h="269456">
                  <a:moveTo>
                    <a:pt x="0" y="269456"/>
                  </a:moveTo>
                  <a:lnTo>
                    <a:pt x="1146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2961">
              <a:extLst>
                <a:ext uri="{FF2B5EF4-FFF2-40B4-BE49-F238E27FC236}">
                  <a16:creationId xmlns:a16="http://schemas.microsoft.com/office/drawing/2014/main" id="{2D373E1B-DF65-4469-88F5-C5B0121EE421}"/>
                </a:ext>
              </a:extLst>
            </p:cNvPr>
            <p:cNvSpPr/>
            <p:nvPr/>
          </p:nvSpPr>
          <p:spPr>
            <a:xfrm>
              <a:off x="1331633" y="109728"/>
              <a:ext cx="267717" cy="415773"/>
            </a:xfrm>
            <a:custGeom>
              <a:avLst/>
              <a:gdLst/>
              <a:ahLst/>
              <a:cxnLst/>
              <a:rect l="0" t="0" r="0" b="0"/>
              <a:pathLst>
                <a:path w="267717" h="415773">
                  <a:moveTo>
                    <a:pt x="204470" y="456"/>
                  </a:moveTo>
                  <a:cubicBezTo>
                    <a:pt x="208426" y="0"/>
                    <a:pt x="212427" y="362"/>
                    <a:pt x="216789" y="1816"/>
                  </a:cubicBezTo>
                  <a:cubicBezTo>
                    <a:pt x="225527" y="4725"/>
                    <a:pt x="235712" y="12002"/>
                    <a:pt x="242621" y="20003"/>
                  </a:cubicBezTo>
                  <a:cubicBezTo>
                    <a:pt x="249530" y="28004"/>
                    <a:pt x="253175" y="36741"/>
                    <a:pt x="255359" y="49835"/>
                  </a:cubicBezTo>
                  <a:cubicBezTo>
                    <a:pt x="257531" y="62929"/>
                    <a:pt x="258268" y="80391"/>
                    <a:pt x="259715" y="95301"/>
                  </a:cubicBezTo>
                  <a:cubicBezTo>
                    <a:pt x="261176" y="110224"/>
                    <a:pt x="263360" y="122581"/>
                    <a:pt x="263716" y="138595"/>
                  </a:cubicBezTo>
                  <a:cubicBezTo>
                    <a:pt x="264084" y="154598"/>
                    <a:pt x="262624" y="174244"/>
                    <a:pt x="262992" y="192431"/>
                  </a:cubicBezTo>
                  <a:cubicBezTo>
                    <a:pt x="263360" y="210617"/>
                    <a:pt x="265532" y="227343"/>
                    <a:pt x="266624" y="242989"/>
                  </a:cubicBezTo>
                  <a:cubicBezTo>
                    <a:pt x="267717" y="258636"/>
                    <a:pt x="267717" y="273177"/>
                    <a:pt x="267717" y="285179"/>
                  </a:cubicBezTo>
                  <a:cubicBezTo>
                    <a:pt x="267717" y="297193"/>
                    <a:pt x="267717" y="306642"/>
                    <a:pt x="267360" y="315380"/>
                  </a:cubicBezTo>
                  <a:cubicBezTo>
                    <a:pt x="266992" y="324104"/>
                    <a:pt x="266269" y="332105"/>
                    <a:pt x="258268" y="342291"/>
                  </a:cubicBezTo>
                  <a:cubicBezTo>
                    <a:pt x="250267" y="352476"/>
                    <a:pt x="234988" y="364846"/>
                    <a:pt x="216789" y="375031"/>
                  </a:cubicBezTo>
                  <a:cubicBezTo>
                    <a:pt x="198603" y="385217"/>
                    <a:pt x="177508" y="393217"/>
                    <a:pt x="157505" y="400863"/>
                  </a:cubicBezTo>
                  <a:cubicBezTo>
                    <a:pt x="137503" y="408496"/>
                    <a:pt x="118580" y="415773"/>
                    <a:pt x="108395" y="413220"/>
                  </a:cubicBezTo>
                  <a:cubicBezTo>
                    <a:pt x="98210" y="410680"/>
                    <a:pt x="96762" y="398310"/>
                    <a:pt x="93117" y="384493"/>
                  </a:cubicBezTo>
                  <a:cubicBezTo>
                    <a:pt x="89484" y="370662"/>
                    <a:pt x="83655" y="355385"/>
                    <a:pt x="75654" y="337922"/>
                  </a:cubicBezTo>
                  <a:cubicBezTo>
                    <a:pt x="67653" y="320472"/>
                    <a:pt x="57468" y="300825"/>
                    <a:pt x="47651" y="285915"/>
                  </a:cubicBezTo>
                  <a:cubicBezTo>
                    <a:pt x="37833" y="270993"/>
                    <a:pt x="28372" y="260807"/>
                    <a:pt x="20003" y="248082"/>
                  </a:cubicBezTo>
                  <a:cubicBezTo>
                    <a:pt x="11633" y="235344"/>
                    <a:pt x="4370" y="220066"/>
                    <a:pt x="2184" y="206616"/>
                  </a:cubicBezTo>
                  <a:cubicBezTo>
                    <a:pt x="0" y="193154"/>
                    <a:pt x="2908" y="181509"/>
                    <a:pt x="9817" y="171323"/>
                  </a:cubicBezTo>
                  <a:cubicBezTo>
                    <a:pt x="16726" y="161138"/>
                    <a:pt x="27648" y="152413"/>
                    <a:pt x="39650" y="144044"/>
                  </a:cubicBezTo>
                  <a:cubicBezTo>
                    <a:pt x="51651" y="135687"/>
                    <a:pt x="64745" y="127674"/>
                    <a:pt x="77115" y="118580"/>
                  </a:cubicBezTo>
                  <a:cubicBezTo>
                    <a:pt x="89484" y="109487"/>
                    <a:pt x="101118" y="99302"/>
                    <a:pt x="111303" y="88760"/>
                  </a:cubicBezTo>
                  <a:cubicBezTo>
                    <a:pt x="121489" y="78207"/>
                    <a:pt x="130226" y="67297"/>
                    <a:pt x="138951" y="55652"/>
                  </a:cubicBezTo>
                  <a:cubicBezTo>
                    <a:pt x="147676" y="44018"/>
                    <a:pt x="156414" y="31648"/>
                    <a:pt x="165507" y="22556"/>
                  </a:cubicBezTo>
                  <a:cubicBezTo>
                    <a:pt x="174599" y="13462"/>
                    <a:pt x="184062" y="7646"/>
                    <a:pt x="192418" y="4001"/>
                  </a:cubicBezTo>
                  <a:cubicBezTo>
                    <a:pt x="196602" y="2185"/>
                    <a:pt x="200514" y="911"/>
                    <a:pt x="204470" y="4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962">
              <a:extLst>
                <a:ext uri="{FF2B5EF4-FFF2-40B4-BE49-F238E27FC236}">
                  <a16:creationId xmlns:a16="http://schemas.microsoft.com/office/drawing/2014/main" id="{0D774DD5-73C5-497D-9958-6AD479CB09A0}"/>
                </a:ext>
              </a:extLst>
            </p:cNvPr>
            <p:cNvSpPr/>
            <p:nvPr/>
          </p:nvSpPr>
          <p:spPr>
            <a:xfrm>
              <a:off x="1849526" y="150851"/>
              <a:ext cx="2197" cy="172720"/>
            </a:xfrm>
            <a:custGeom>
              <a:avLst/>
              <a:gdLst/>
              <a:ahLst/>
              <a:cxnLst/>
              <a:rect l="0" t="0" r="0" b="0"/>
              <a:pathLst>
                <a:path w="2197" h="172720">
                  <a:moveTo>
                    <a:pt x="0" y="172720"/>
                  </a:moveTo>
                  <a:lnTo>
                    <a:pt x="219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963">
              <a:extLst>
                <a:ext uri="{FF2B5EF4-FFF2-40B4-BE49-F238E27FC236}">
                  <a16:creationId xmlns:a16="http://schemas.microsoft.com/office/drawing/2014/main" id="{89FC439D-6988-4470-A841-C83EEB44E4B9}"/>
                </a:ext>
              </a:extLst>
            </p:cNvPr>
            <p:cNvSpPr/>
            <p:nvPr/>
          </p:nvSpPr>
          <p:spPr>
            <a:xfrm>
              <a:off x="1919491" y="380416"/>
              <a:ext cx="262356" cy="18949"/>
            </a:xfrm>
            <a:custGeom>
              <a:avLst/>
              <a:gdLst/>
              <a:ahLst/>
              <a:cxnLst/>
              <a:rect l="0" t="0" r="0" b="0"/>
              <a:pathLst>
                <a:path w="262356" h="18949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66" y="5105"/>
                    <a:pt x="119519" y="10198"/>
                    <a:pt x="151219" y="13119"/>
                  </a:cubicBezTo>
                  <a:cubicBezTo>
                    <a:pt x="182918" y="16027"/>
                    <a:pt x="186563" y="16764"/>
                    <a:pt x="191300" y="15672"/>
                  </a:cubicBezTo>
                  <a:cubicBezTo>
                    <a:pt x="196037" y="14579"/>
                    <a:pt x="201866" y="11659"/>
                    <a:pt x="207696" y="10198"/>
                  </a:cubicBezTo>
                  <a:cubicBezTo>
                    <a:pt x="213525" y="8738"/>
                    <a:pt x="219367" y="8738"/>
                    <a:pt x="224828" y="10935"/>
                  </a:cubicBezTo>
                  <a:cubicBezTo>
                    <a:pt x="230289" y="13119"/>
                    <a:pt x="235394" y="17488"/>
                    <a:pt x="239407" y="18212"/>
                  </a:cubicBezTo>
                  <a:cubicBezTo>
                    <a:pt x="243408" y="18949"/>
                    <a:pt x="246329" y="16028"/>
                    <a:pt x="249974" y="14580"/>
                  </a:cubicBezTo>
                  <a:cubicBezTo>
                    <a:pt x="253619" y="13119"/>
                    <a:pt x="257987" y="13119"/>
                    <a:pt x="260172" y="13119"/>
                  </a:cubicBezTo>
                  <a:cubicBezTo>
                    <a:pt x="262356" y="13119"/>
                    <a:pt x="262356" y="13119"/>
                    <a:pt x="262356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964">
              <a:extLst>
                <a:ext uri="{FF2B5EF4-FFF2-40B4-BE49-F238E27FC236}">
                  <a16:creationId xmlns:a16="http://schemas.microsoft.com/office/drawing/2014/main" id="{51AA4D11-7188-426D-98BB-1711925E1681}"/>
                </a:ext>
              </a:extLst>
            </p:cNvPr>
            <p:cNvSpPr/>
            <p:nvPr/>
          </p:nvSpPr>
          <p:spPr>
            <a:xfrm>
              <a:off x="1915122" y="496291"/>
              <a:ext cx="190207" cy="109309"/>
            </a:xfrm>
            <a:custGeom>
              <a:avLst/>
              <a:gdLst/>
              <a:ahLst/>
              <a:cxnLst/>
              <a:rect l="0" t="0" r="0" b="0"/>
              <a:pathLst>
                <a:path w="190207" h="109309">
                  <a:moveTo>
                    <a:pt x="0" y="0"/>
                  </a:moveTo>
                  <a:cubicBezTo>
                    <a:pt x="0" y="0"/>
                    <a:pt x="0" y="0"/>
                    <a:pt x="1460" y="1092"/>
                  </a:cubicBezTo>
                  <a:cubicBezTo>
                    <a:pt x="2908" y="2184"/>
                    <a:pt x="5829" y="4369"/>
                    <a:pt x="9106" y="5093"/>
                  </a:cubicBezTo>
                  <a:cubicBezTo>
                    <a:pt x="12382" y="5829"/>
                    <a:pt x="16027" y="5093"/>
                    <a:pt x="18580" y="6553"/>
                  </a:cubicBezTo>
                  <a:cubicBezTo>
                    <a:pt x="21132" y="8014"/>
                    <a:pt x="22592" y="11659"/>
                    <a:pt x="25146" y="12751"/>
                  </a:cubicBezTo>
                  <a:cubicBezTo>
                    <a:pt x="27686" y="13843"/>
                    <a:pt x="31331" y="12383"/>
                    <a:pt x="34975" y="12751"/>
                  </a:cubicBezTo>
                  <a:cubicBezTo>
                    <a:pt x="38620" y="13119"/>
                    <a:pt x="42265" y="15303"/>
                    <a:pt x="44817" y="18948"/>
                  </a:cubicBezTo>
                  <a:cubicBezTo>
                    <a:pt x="47370" y="22593"/>
                    <a:pt x="48831" y="27686"/>
                    <a:pt x="52831" y="31699"/>
                  </a:cubicBezTo>
                  <a:cubicBezTo>
                    <a:pt x="56844" y="35713"/>
                    <a:pt x="63398" y="38621"/>
                    <a:pt x="68871" y="41897"/>
                  </a:cubicBezTo>
                  <a:cubicBezTo>
                    <a:pt x="74332" y="45187"/>
                    <a:pt x="78701" y="48819"/>
                    <a:pt x="83083" y="49556"/>
                  </a:cubicBezTo>
                  <a:cubicBezTo>
                    <a:pt x="87452" y="50279"/>
                    <a:pt x="91820" y="48095"/>
                    <a:pt x="96925" y="47371"/>
                  </a:cubicBezTo>
                  <a:cubicBezTo>
                    <a:pt x="102031" y="46634"/>
                    <a:pt x="107860" y="47371"/>
                    <a:pt x="114045" y="47727"/>
                  </a:cubicBezTo>
                  <a:cubicBezTo>
                    <a:pt x="120243" y="48095"/>
                    <a:pt x="126809" y="48095"/>
                    <a:pt x="134454" y="49187"/>
                  </a:cubicBezTo>
                  <a:cubicBezTo>
                    <a:pt x="142112" y="50279"/>
                    <a:pt x="150850" y="52464"/>
                    <a:pt x="155232" y="55385"/>
                  </a:cubicBezTo>
                  <a:cubicBezTo>
                    <a:pt x="159600" y="58293"/>
                    <a:pt x="159600" y="61938"/>
                    <a:pt x="160324" y="67412"/>
                  </a:cubicBezTo>
                  <a:cubicBezTo>
                    <a:pt x="161061" y="72873"/>
                    <a:pt x="162509" y="80163"/>
                    <a:pt x="164693" y="85268"/>
                  </a:cubicBezTo>
                  <a:cubicBezTo>
                    <a:pt x="166890" y="90361"/>
                    <a:pt x="169798" y="93282"/>
                    <a:pt x="174167" y="96926"/>
                  </a:cubicBezTo>
                  <a:cubicBezTo>
                    <a:pt x="178548" y="100571"/>
                    <a:pt x="184378" y="104940"/>
                    <a:pt x="187286" y="107124"/>
                  </a:cubicBezTo>
                  <a:cubicBezTo>
                    <a:pt x="190207" y="109309"/>
                    <a:pt x="190207" y="109309"/>
                    <a:pt x="190207" y="10930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2965">
              <a:extLst>
                <a:ext uri="{FF2B5EF4-FFF2-40B4-BE49-F238E27FC236}">
                  <a16:creationId xmlns:a16="http://schemas.microsoft.com/office/drawing/2014/main" id="{5511A750-9DE4-4928-BC94-88501565326A}"/>
                </a:ext>
              </a:extLst>
            </p:cNvPr>
            <p:cNvSpPr/>
            <p:nvPr/>
          </p:nvSpPr>
          <p:spPr>
            <a:xfrm>
              <a:off x="1609039" y="113691"/>
              <a:ext cx="19673" cy="358546"/>
            </a:xfrm>
            <a:custGeom>
              <a:avLst/>
              <a:gdLst/>
              <a:ahLst/>
              <a:cxnLst/>
              <a:rect l="0" t="0" r="0" b="0"/>
              <a:pathLst>
                <a:path w="19673" h="358546">
                  <a:moveTo>
                    <a:pt x="0" y="0"/>
                  </a:moveTo>
                  <a:lnTo>
                    <a:pt x="19673" y="35854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966">
              <a:extLst>
                <a:ext uri="{FF2B5EF4-FFF2-40B4-BE49-F238E27FC236}">
                  <a16:creationId xmlns:a16="http://schemas.microsoft.com/office/drawing/2014/main" id="{F7A36973-1ACF-4B32-B4D0-063EC7AFDD57}"/>
                </a:ext>
              </a:extLst>
            </p:cNvPr>
            <p:cNvSpPr/>
            <p:nvPr/>
          </p:nvSpPr>
          <p:spPr>
            <a:xfrm>
              <a:off x="1620520" y="323571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967">
              <a:extLst>
                <a:ext uri="{FF2B5EF4-FFF2-40B4-BE49-F238E27FC236}">
                  <a16:creationId xmlns:a16="http://schemas.microsoft.com/office/drawing/2014/main" id="{4E51210A-C22E-40C0-B43D-E9D1D2F44813}"/>
                </a:ext>
              </a:extLst>
            </p:cNvPr>
            <p:cNvSpPr/>
            <p:nvPr/>
          </p:nvSpPr>
          <p:spPr>
            <a:xfrm>
              <a:off x="0" y="0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799" y="36080"/>
                  </a:moveTo>
                  <a:cubicBezTo>
                    <a:pt x="386969" y="38633"/>
                    <a:pt x="378231" y="40081"/>
                    <a:pt x="367296" y="42633"/>
                  </a:cubicBezTo>
                  <a:cubicBezTo>
                    <a:pt x="356362" y="45186"/>
                    <a:pt x="343243" y="48831"/>
                    <a:pt x="333413" y="58674"/>
                  </a:cubicBezTo>
                  <a:cubicBezTo>
                    <a:pt x="323570" y="68504"/>
                    <a:pt x="317005" y="84544"/>
                    <a:pt x="315189" y="94386"/>
                  </a:cubicBezTo>
                  <a:cubicBezTo>
                    <a:pt x="313372" y="104216"/>
                    <a:pt x="316281" y="107861"/>
                    <a:pt x="317741" y="109689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42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20" y="89649"/>
                    <a:pt x="247777" y="85268"/>
                    <a:pt x="236486" y="81623"/>
                  </a:cubicBezTo>
                  <a:cubicBezTo>
                    <a:pt x="225184" y="77978"/>
                    <a:pt x="216446" y="75069"/>
                    <a:pt x="205511" y="79082"/>
                  </a:cubicBezTo>
                  <a:cubicBezTo>
                    <a:pt x="194577" y="83083"/>
                    <a:pt x="181457" y="94018"/>
                    <a:pt x="171628" y="106400"/>
                  </a:cubicBezTo>
                  <a:cubicBezTo>
                    <a:pt x="161785" y="118795"/>
                    <a:pt x="155219" y="132638"/>
                    <a:pt x="149034" y="144297"/>
                  </a:cubicBezTo>
                  <a:cubicBezTo>
                    <a:pt x="142837" y="155956"/>
                    <a:pt x="137007" y="165430"/>
                    <a:pt x="128257" y="173812"/>
                  </a:cubicBezTo>
                  <a:cubicBezTo>
                    <a:pt x="119519" y="182194"/>
                    <a:pt x="107861" y="189484"/>
                    <a:pt x="96190" y="197865"/>
                  </a:cubicBezTo>
                  <a:cubicBezTo>
                    <a:pt x="84531" y="206248"/>
                    <a:pt x="72872" y="215722"/>
                    <a:pt x="64490" y="222275"/>
                  </a:cubicBezTo>
                  <a:cubicBezTo>
                    <a:pt x="56109" y="228841"/>
                    <a:pt x="51015" y="232486"/>
                    <a:pt x="43726" y="237947"/>
                  </a:cubicBezTo>
                  <a:cubicBezTo>
                    <a:pt x="36436" y="243408"/>
                    <a:pt x="26962" y="250698"/>
                    <a:pt x="19304" y="258711"/>
                  </a:cubicBezTo>
                  <a:cubicBezTo>
                    <a:pt x="11659" y="266738"/>
                    <a:pt x="5829" y="275475"/>
                    <a:pt x="2908" y="285318"/>
                  </a:cubicBezTo>
                  <a:cubicBezTo>
                    <a:pt x="0" y="295160"/>
                    <a:pt x="0" y="306082"/>
                    <a:pt x="723" y="317385"/>
                  </a:cubicBezTo>
                  <a:cubicBezTo>
                    <a:pt x="1460" y="328676"/>
                    <a:pt x="2908" y="340334"/>
                    <a:pt x="6921" y="349085"/>
                  </a:cubicBezTo>
                  <a:cubicBezTo>
                    <a:pt x="10934" y="357835"/>
                    <a:pt x="17488" y="363664"/>
                    <a:pt x="23685" y="373138"/>
                  </a:cubicBezTo>
                  <a:cubicBezTo>
                    <a:pt x="29870" y="382612"/>
                    <a:pt x="35713" y="395732"/>
                    <a:pt x="41897" y="405930"/>
                  </a:cubicBezTo>
                  <a:cubicBezTo>
                    <a:pt x="48095" y="416128"/>
                    <a:pt x="54661" y="423418"/>
                    <a:pt x="61214" y="433260"/>
                  </a:cubicBezTo>
                  <a:cubicBezTo>
                    <a:pt x="67767" y="443090"/>
                    <a:pt x="74333" y="455485"/>
                    <a:pt x="80163" y="467512"/>
                  </a:cubicBezTo>
                  <a:cubicBezTo>
                    <a:pt x="85992" y="479539"/>
                    <a:pt x="91097" y="491198"/>
                    <a:pt x="95097" y="499935"/>
                  </a:cubicBezTo>
                  <a:cubicBezTo>
                    <a:pt x="99111" y="508685"/>
                    <a:pt x="102019" y="514515"/>
                    <a:pt x="101295" y="520712"/>
                  </a:cubicBezTo>
                  <a:cubicBezTo>
                    <a:pt x="100571" y="526910"/>
                    <a:pt x="96190" y="533463"/>
                    <a:pt x="92545" y="537832"/>
                  </a:cubicBezTo>
                  <a:cubicBezTo>
                    <a:pt x="88912" y="542213"/>
                    <a:pt x="85992" y="544398"/>
                    <a:pt x="85268" y="546582"/>
                  </a:cubicBezTo>
                  <a:cubicBezTo>
                    <a:pt x="84531" y="548767"/>
                    <a:pt x="85992" y="550951"/>
                    <a:pt x="91453" y="553135"/>
                  </a:cubicBezTo>
                  <a:cubicBezTo>
                    <a:pt x="96926" y="555320"/>
                    <a:pt x="106400" y="557517"/>
                    <a:pt x="116230" y="557149"/>
                  </a:cubicBezTo>
                  <a:cubicBezTo>
                    <a:pt x="126073" y="556780"/>
                    <a:pt x="136271" y="553872"/>
                    <a:pt x="143204" y="551319"/>
                  </a:cubicBezTo>
                  <a:cubicBezTo>
                    <a:pt x="150127" y="548767"/>
                    <a:pt x="153771" y="546582"/>
                    <a:pt x="162509" y="541477"/>
                  </a:cubicBezTo>
                  <a:cubicBezTo>
                    <a:pt x="171259" y="536384"/>
                    <a:pt x="185103" y="528358"/>
                    <a:pt x="195669" y="523621"/>
                  </a:cubicBezTo>
                  <a:cubicBezTo>
                    <a:pt x="206235" y="518883"/>
                    <a:pt x="213525" y="517436"/>
                    <a:pt x="220815" y="516331"/>
                  </a:cubicBezTo>
                  <a:cubicBezTo>
                    <a:pt x="228105" y="515239"/>
                    <a:pt x="235394" y="514515"/>
                    <a:pt x="242671" y="511962"/>
                  </a:cubicBezTo>
                  <a:cubicBezTo>
                    <a:pt x="249961" y="509409"/>
                    <a:pt x="257251" y="505041"/>
                    <a:pt x="266726" y="499580"/>
                  </a:cubicBezTo>
                  <a:cubicBezTo>
                    <a:pt x="276199" y="494106"/>
                    <a:pt x="287858" y="487553"/>
                    <a:pt x="300253" y="480987"/>
                  </a:cubicBezTo>
                  <a:cubicBezTo>
                    <a:pt x="312636" y="474433"/>
                    <a:pt x="325755" y="467868"/>
                    <a:pt x="335229" y="462407"/>
                  </a:cubicBezTo>
                  <a:cubicBezTo>
                    <a:pt x="344703" y="456946"/>
                    <a:pt x="350532" y="452564"/>
                    <a:pt x="361467" y="450024"/>
                  </a:cubicBezTo>
                  <a:cubicBezTo>
                    <a:pt x="372402" y="447472"/>
                    <a:pt x="388430" y="446735"/>
                    <a:pt x="401548" y="446379"/>
                  </a:cubicBezTo>
                  <a:cubicBezTo>
                    <a:pt x="414667" y="446011"/>
                    <a:pt x="424866" y="446011"/>
                    <a:pt x="436169" y="448564"/>
                  </a:cubicBezTo>
                  <a:cubicBezTo>
                    <a:pt x="447459" y="451117"/>
                    <a:pt x="459854" y="456209"/>
                    <a:pt x="470776" y="463499"/>
                  </a:cubicBezTo>
                  <a:cubicBezTo>
                    <a:pt x="481711" y="470789"/>
                    <a:pt x="491185" y="480263"/>
                    <a:pt x="498843" y="491198"/>
                  </a:cubicBezTo>
                  <a:cubicBezTo>
                    <a:pt x="506488" y="502120"/>
                    <a:pt x="512318" y="514515"/>
                    <a:pt x="516331" y="522529"/>
                  </a:cubicBezTo>
                  <a:cubicBezTo>
                    <a:pt x="520332" y="530542"/>
                    <a:pt x="522529" y="534187"/>
                    <a:pt x="523621" y="536016"/>
                  </a:cubicBezTo>
                  <a:cubicBezTo>
                    <a:pt x="524713" y="537832"/>
                    <a:pt x="524713" y="537832"/>
                    <a:pt x="526529" y="534924"/>
                  </a:cubicBezTo>
                  <a:cubicBezTo>
                    <a:pt x="528358" y="532003"/>
                    <a:pt x="532002" y="526174"/>
                    <a:pt x="536371" y="518884"/>
                  </a:cubicBezTo>
                  <a:cubicBezTo>
                    <a:pt x="540740" y="511594"/>
                    <a:pt x="545846" y="502857"/>
                    <a:pt x="548754" y="497751"/>
                  </a:cubicBezTo>
                  <a:cubicBezTo>
                    <a:pt x="551676" y="492659"/>
                    <a:pt x="552399" y="491198"/>
                    <a:pt x="553136" y="490830"/>
                  </a:cubicBezTo>
                  <a:cubicBezTo>
                    <a:pt x="553859" y="490462"/>
                    <a:pt x="554584" y="491198"/>
                    <a:pt x="556044" y="494474"/>
                  </a:cubicBezTo>
                  <a:cubicBezTo>
                    <a:pt x="557505" y="497751"/>
                    <a:pt x="559689" y="503581"/>
                    <a:pt x="561150" y="510146"/>
                  </a:cubicBezTo>
                  <a:cubicBezTo>
                    <a:pt x="562610" y="516699"/>
                    <a:pt x="563334" y="523989"/>
                    <a:pt x="565886" y="532371"/>
                  </a:cubicBezTo>
                  <a:cubicBezTo>
                    <a:pt x="568439" y="540753"/>
                    <a:pt x="572808" y="550227"/>
                    <a:pt x="577177" y="559702"/>
                  </a:cubicBezTo>
                  <a:cubicBezTo>
                    <a:pt x="581558" y="569176"/>
                    <a:pt x="585927" y="578650"/>
                    <a:pt x="591757" y="585572"/>
                  </a:cubicBezTo>
                  <a:cubicBezTo>
                    <a:pt x="597586" y="592493"/>
                    <a:pt x="604876" y="596862"/>
                    <a:pt x="613982" y="601599"/>
                  </a:cubicBezTo>
                  <a:cubicBezTo>
                    <a:pt x="623088" y="606336"/>
                    <a:pt x="634022" y="611442"/>
                    <a:pt x="641679" y="615087"/>
                  </a:cubicBezTo>
                  <a:cubicBezTo>
                    <a:pt x="649326" y="618732"/>
                    <a:pt x="653707" y="620916"/>
                    <a:pt x="659892" y="619823"/>
                  </a:cubicBezTo>
                  <a:cubicBezTo>
                    <a:pt x="666090" y="618732"/>
                    <a:pt x="674103" y="614363"/>
                    <a:pt x="682130" y="615087"/>
                  </a:cubicBezTo>
                  <a:cubicBezTo>
                    <a:pt x="690143" y="615811"/>
                    <a:pt x="698157" y="621640"/>
                    <a:pt x="706539" y="623824"/>
                  </a:cubicBezTo>
                  <a:cubicBezTo>
                    <a:pt x="714922" y="626021"/>
                    <a:pt x="723659" y="624561"/>
                    <a:pt x="732778" y="621640"/>
                  </a:cubicBezTo>
                  <a:cubicBezTo>
                    <a:pt x="741883" y="618732"/>
                    <a:pt x="751357" y="614363"/>
                    <a:pt x="760832" y="612165"/>
                  </a:cubicBezTo>
                  <a:cubicBezTo>
                    <a:pt x="770306" y="609981"/>
                    <a:pt x="779780" y="609981"/>
                    <a:pt x="785978" y="609625"/>
                  </a:cubicBezTo>
                  <a:cubicBezTo>
                    <a:pt x="792163" y="609257"/>
                    <a:pt x="795083" y="608521"/>
                    <a:pt x="797992" y="604152"/>
                  </a:cubicBezTo>
                  <a:cubicBezTo>
                    <a:pt x="800913" y="599783"/>
                    <a:pt x="803834" y="591769"/>
                    <a:pt x="807110" y="583019"/>
                  </a:cubicBezTo>
                  <a:cubicBezTo>
                    <a:pt x="810387" y="574269"/>
                    <a:pt x="814032" y="564795"/>
                    <a:pt x="818400" y="554228"/>
                  </a:cubicBezTo>
                  <a:cubicBezTo>
                    <a:pt x="822769" y="543662"/>
                    <a:pt x="827875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8" y="456946"/>
                    <a:pt x="866863" y="443459"/>
                  </a:cubicBezTo>
                  <a:cubicBezTo>
                    <a:pt x="870140" y="429984"/>
                    <a:pt x="872337" y="411760"/>
                    <a:pt x="872337" y="395364"/>
                  </a:cubicBezTo>
                  <a:cubicBezTo>
                    <a:pt x="872337" y="378968"/>
                    <a:pt x="870140" y="364389"/>
                    <a:pt x="866863" y="352006"/>
                  </a:cubicBezTo>
                  <a:cubicBezTo>
                    <a:pt x="863588" y="339611"/>
                    <a:pt x="859218" y="329413"/>
                    <a:pt x="854837" y="320662"/>
                  </a:cubicBezTo>
                  <a:cubicBezTo>
                    <a:pt x="850468" y="311912"/>
                    <a:pt x="846100" y="304635"/>
                    <a:pt x="840270" y="297701"/>
                  </a:cubicBezTo>
                  <a:cubicBezTo>
                    <a:pt x="834441" y="290780"/>
                    <a:pt x="827150" y="284226"/>
                    <a:pt x="815124" y="275120"/>
                  </a:cubicBezTo>
                  <a:cubicBezTo>
                    <a:pt x="803097" y="266002"/>
                    <a:pt x="786333" y="254343"/>
                    <a:pt x="775043" y="243053"/>
                  </a:cubicBezTo>
                  <a:cubicBezTo>
                    <a:pt x="763740" y="231750"/>
                    <a:pt x="757910" y="220828"/>
                    <a:pt x="750989" y="208433"/>
                  </a:cubicBezTo>
                  <a:cubicBezTo>
                    <a:pt x="744067" y="196050"/>
                    <a:pt x="736054" y="182194"/>
                    <a:pt x="730948" y="167627"/>
                  </a:cubicBezTo>
                  <a:cubicBezTo>
                    <a:pt x="725856" y="153048"/>
                    <a:pt x="723659" y="137744"/>
                    <a:pt x="721119" y="122796"/>
                  </a:cubicBezTo>
                  <a:cubicBezTo>
                    <a:pt x="718565" y="107861"/>
                    <a:pt x="715645" y="93282"/>
                    <a:pt x="709447" y="88913"/>
                  </a:cubicBezTo>
                  <a:cubicBezTo>
                    <a:pt x="703263" y="84544"/>
                    <a:pt x="693788" y="90373"/>
                    <a:pt x="687222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58" y="13119"/>
                    <a:pt x="667550" y="2197"/>
                    <a:pt x="665366" y="1092"/>
                  </a:cubicBezTo>
                  <a:cubicBezTo>
                    <a:pt x="663181" y="0"/>
                    <a:pt x="661721" y="8750"/>
                    <a:pt x="659892" y="14948"/>
                  </a:cubicBezTo>
                  <a:cubicBezTo>
                    <a:pt x="658075" y="21146"/>
                    <a:pt x="655892" y="24778"/>
                    <a:pt x="653338" y="32067"/>
                  </a:cubicBezTo>
                  <a:cubicBezTo>
                    <a:pt x="650786" y="39357"/>
                    <a:pt x="647878" y="50292"/>
                    <a:pt x="644957" y="60490"/>
                  </a:cubicBezTo>
                  <a:cubicBezTo>
                    <a:pt x="642036" y="70701"/>
                    <a:pt x="639128" y="80175"/>
                    <a:pt x="635850" y="93282"/>
                  </a:cubicBezTo>
                  <a:cubicBezTo>
                    <a:pt x="632561" y="106400"/>
                    <a:pt x="628930" y="123165"/>
                    <a:pt x="626732" y="133375"/>
                  </a:cubicBezTo>
                  <a:cubicBezTo>
                    <a:pt x="624548" y="143573"/>
                    <a:pt x="623824" y="147219"/>
                    <a:pt x="621271" y="151955"/>
                  </a:cubicBezTo>
                  <a:cubicBezTo>
                    <a:pt x="618719" y="156693"/>
                    <a:pt x="614350" y="162522"/>
                    <a:pt x="609981" y="166891"/>
                  </a:cubicBezTo>
                  <a:cubicBezTo>
                    <a:pt x="605600" y="171260"/>
                    <a:pt x="601231" y="174180"/>
                    <a:pt x="596494" y="174904"/>
                  </a:cubicBezTo>
                  <a:cubicBezTo>
                    <a:pt x="591757" y="175641"/>
                    <a:pt x="586651" y="174180"/>
                    <a:pt x="580466" y="171628"/>
                  </a:cubicBezTo>
                  <a:cubicBezTo>
                    <a:pt x="574269" y="169075"/>
                    <a:pt x="566979" y="165430"/>
                    <a:pt x="548398" y="154508"/>
                  </a:cubicBezTo>
                  <a:cubicBezTo>
                    <a:pt x="529806" y="143573"/>
                    <a:pt x="499935" y="125349"/>
                    <a:pt x="484987" y="116243"/>
                  </a:cubicBezTo>
                  <a:cubicBezTo>
                    <a:pt x="470053" y="107137"/>
                    <a:pt x="470053" y="107137"/>
                    <a:pt x="475513" y="102755"/>
                  </a:cubicBezTo>
                  <a:cubicBezTo>
                    <a:pt x="480987" y="98387"/>
                    <a:pt x="491909" y="89649"/>
                    <a:pt x="498475" y="82715"/>
                  </a:cubicBezTo>
                  <a:cubicBezTo>
                    <a:pt x="505028" y="75793"/>
                    <a:pt x="507226" y="70701"/>
                    <a:pt x="511594" y="65963"/>
                  </a:cubicBezTo>
                  <a:cubicBezTo>
                    <a:pt x="515963" y="61226"/>
                    <a:pt x="522529" y="56845"/>
                    <a:pt x="526529" y="52476"/>
                  </a:cubicBezTo>
                  <a:cubicBezTo>
                    <a:pt x="530542" y="48108"/>
                    <a:pt x="532002" y="43726"/>
                    <a:pt x="530911" y="41910"/>
                  </a:cubicBezTo>
                  <a:cubicBezTo>
                    <a:pt x="529806" y="40081"/>
                    <a:pt x="526173" y="40818"/>
                    <a:pt x="514503" y="41542"/>
                  </a:cubicBezTo>
                  <a:cubicBezTo>
                    <a:pt x="502844" y="42278"/>
                    <a:pt x="483171" y="43002"/>
                    <a:pt x="467499" y="41186"/>
                  </a:cubicBezTo>
                  <a:cubicBezTo>
                    <a:pt x="451827" y="39357"/>
                    <a:pt x="440169" y="34988"/>
                    <a:pt x="430340" y="32067"/>
                  </a:cubicBezTo>
                  <a:cubicBezTo>
                    <a:pt x="420497" y="29159"/>
                    <a:pt x="412483" y="27698"/>
                    <a:pt x="407009" y="28790"/>
                  </a:cubicBezTo>
                  <a:cubicBezTo>
                    <a:pt x="401548" y="29883"/>
                    <a:pt x="398628" y="33528"/>
                    <a:pt x="392799" y="3608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968">
              <a:extLst>
                <a:ext uri="{FF2B5EF4-FFF2-40B4-BE49-F238E27FC236}">
                  <a16:creationId xmlns:a16="http://schemas.microsoft.com/office/drawing/2014/main" id="{F8A5D80C-E1F6-4707-AEBC-73DBBC88437A}"/>
                </a:ext>
              </a:extLst>
            </p:cNvPr>
            <p:cNvSpPr/>
            <p:nvPr/>
          </p:nvSpPr>
          <p:spPr>
            <a:xfrm>
              <a:off x="654799" y="663918"/>
              <a:ext cx="75057" cy="65215"/>
            </a:xfrm>
            <a:custGeom>
              <a:avLst/>
              <a:gdLst/>
              <a:ahLst/>
              <a:cxnLst/>
              <a:rect l="0" t="0" r="0" b="0"/>
              <a:pathLst>
                <a:path w="75057" h="65215">
                  <a:moveTo>
                    <a:pt x="2553" y="178"/>
                  </a:moveTo>
                  <a:cubicBezTo>
                    <a:pt x="0" y="355"/>
                    <a:pt x="0" y="3277"/>
                    <a:pt x="901" y="10020"/>
                  </a:cubicBezTo>
                  <a:cubicBezTo>
                    <a:pt x="1816" y="16751"/>
                    <a:pt x="3646" y="27318"/>
                    <a:pt x="6007" y="34430"/>
                  </a:cubicBezTo>
                  <a:cubicBezTo>
                    <a:pt x="8382" y="41529"/>
                    <a:pt x="11291" y="45174"/>
                    <a:pt x="14212" y="48641"/>
                  </a:cubicBezTo>
                  <a:cubicBezTo>
                    <a:pt x="17120" y="52095"/>
                    <a:pt x="20041" y="55385"/>
                    <a:pt x="22950" y="58115"/>
                  </a:cubicBezTo>
                  <a:cubicBezTo>
                    <a:pt x="25871" y="60846"/>
                    <a:pt x="28779" y="63030"/>
                    <a:pt x="31522" y="64122"/>
                  </a:cubicBezTo>
                  <a:cubicBezTo>
                    <a:pt x="34252" y="65215"/>
                    <a:pt x="36805" y="65215"/>
                    <a:pt x="40081" y="64122"/>
                  </a:cubicBezTo>
                  <a:cubicBezTo>
                    <a:pt x="43358" y="63030"/>
                    <a:pt x="47372" y="60846"/>
                    <a:pt x="50457" y="59029"/>
                  </a:cubicBezTo>
                  <a:cubicBezTo>
                    <a:pt x="53556" y="57201"/>
                    <a:pt x="55754" y="55740"/>
                    <a:pt x="58116" y="55740"/>
                  </a:cubicBezTo>
                  <a:cubicBezTo>
                    <a:pt x="60478" y="55740"/>
                    <a:pt x="63031" y="57201"/>
                    <a:pt x="64668" y="56109"/>
                  </a:cubicBezTo>
                  <a:cubicBezTo>
                    <a:pt x="66320" y="55016"/>
                    <a:pt x="67043" y="51372"/>
                    <a:pt x="67590" y="47917"/>
                  </a:cubicBezTo>
                  <a:cubicBezTo>
                    <a:pt x="68136" y="44450"/>
                    <a:pt x="68504" y="41173"/>
                    <a:pt x="69597" y="36246"/>
                  </a:cubicBezTo>
                  <a:cubicBezTo>
                    <a:pt x="70689" y="31331"/>
                    <a:pt x="72505" y="24778"/>
                    <a:pt x="73419" y="19126"/>
                  </a:cubicBezTo>
                  <a:cubicBezTo>
                    <a:pt x="74333" y="13475"/>
                    <a:pt x="74333" y="8737"/>
                    <a:pt x="74511" y="6553"/>
                  </a:cubicBezTo>
                  <a:cubicBezTo>
                    <a:pt x="74689" y="4369"/>
                    <a:pt x="75057" y="4737"/>
                    <a:pt x="72873" y="4737"/>
                  </a:cubicBezTo>
                  <a:cubicBezTo>
                    <a:pt x="70689" y="4737"/>
                    <a:pt x="65952" y="4369"/>
                    <a:pt x="62674" y="4915"/>
                  </a:cubicBezTo>
                  <a:cubicBezTo>
                    <a:pt x="59386" y="5461"/>
                    <a:pt x="57569" y="6922"/>
                    <a:pt x="55017" y="7823"/>
                  </a:cubicBezTo>
                  <a:cubicBezTo>
                    <a:pt x="52464" y="8737"/>
                    <a:pt x="49187" y="9106"/>
                    <a:pt x="44996" y="9652"/>
                  </a:cubicBezTo>
                  <a:cubicBezTo>
                    <a:pt x="40806" y="10198"/>
                    <a:pt x="35700" y="10922"/>
                    <a:pt x="30607" y="10198"/>
                  </a:cubicBezTo>
                  <a:cubicBezTo>
                    <a:pt x="25502" y="9474"/>
                    <a:pt x="20396" y="7277"/>
                    <a:pt x="15304" y="4915"/>
                  </a:cubicBezTo>
                  <a:cubicBezTo>
                    <a:pt x="10199" y="2540"/>
                    <a:pt x="5093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969">
              <a:extLst>
                <a:ext uri="{FF2B5EF4-FFF2-40B4-BE49-F238E27FC236}">
                  <a16:creationId xmlns:a16="http://schemas.microsoft.com/office/drawing/2014/main" id="{2FC89213-496C-4DAE-98A3-5485B0F4577D}"/>
                </a:ext>
              </a:extLst>
            </p:cNvPr>
            <p:cNvSpPr/>
            <p:nvPr/>
          </p:nvSpPr>
          <p:spPr>
            <a:xfrm>
              <a:off x="600138" y="323583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970">
              <a:extLst>
                <a:ext uri="{FF2B5EF4-FFF2-40B4-BE49-F238E27FC236}">
                  <a16:creationId xmlns:a16="http://schemas.microsoft.com/office/drawing/2014/main" id="{AF8433DE-B6E1-4284-9B76-4CA238CEA465}"/>
                </a:ext>
              </a:extLst>
            </p:cNvPr>
            <p:cNvSpPr/>
            <p:nvPr/>
          </p:nvSpPr>
          <p:spPr>
            <a:xfrm>
              <a:off x="540017" y="150863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971">
              <a:extLst>
                <a:ext uri="{FF2B5EF4-FFF2-40B4-BE49-F238E27FC236}">
                  <a16:creationId xmlns:a16="http://schemas.microsoft.com/office/drawing/2014/main" id="{8EB78C8A-A6F9-4C59-98F3-5C820B756A07}"/>
                </a:ext>
              </a:extLst>
            </p:cNvPr>
            <p:cNvSpPr/>
            <p:nvPr/>
          </p:nvSpPr>
          <p:spPr>
            <a:xfrm>
              <a:off x="609981" y="380416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70" y="2553"/>
                  </a:cubicBezTo>
                  <a:cubicBezTo>
                    <a:pt x="59754" y="5105"/>
                    <a:pt x="119507" y="10211"/>
                    <a:pt x="151219" y="13119"/>
                  </a:cubicBezTo>
                  <a:cubicBezTo>
                    <a:pt x="182918" y="16040"/>
                    <a:pt x="186564" y="16764"/>
                    <a:pt x="191301" y="15672"/>
                  </a:cubicBezTo>
                  <a:cubicBezTo>
                    <a:pt x="196038" y="14579"/>
                    <a:pt x="201867" y="11671"/>
                    <a:pt x="207696" y="10211"/>
                  </a:cubicBezTo>
                  <a:cubicBezTo>
                    <a:pt x="213526" y="8750"/>
                    <a:pt x="219355" y="8750"/>
                    <a:pt x="224816" y="10935"/>
                  </a:cubicBezTo>
                  <a:cubicBezTo>
                    <a:pt x="230289" y="13119"/>
                    <a:pt x="235383" y="17500"/>
                    <a:pt x="239395" y="18224"/>
                  </a:cubicBezTo>
                  <a:cubicBezTo>
                    <a:pt x="243408" y="18948"/>
                    <a:pt x="246317" y="16040"/>
                    <a:pt x="249961" y="14579"/>
                  </a:cubicBezTo>
                  <a:cubicBezTo>
                    <a:pt x="253607" y="13119"/>
                    <a:pt x="257976" y="13119"/>
                    <a:pt x="260159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972">
              <a:extLst>
                <a:ext uri="{FF2B5EF4-FFF2-40B4-BE49-F238E27FC236}">
                  <a16:creationId xmlns:a16="http://schemas.microsoft.com/office/drawing/2014/main" id="{46234241-F4D2-40EB-B60E-164EA4F5A51B}"/>
                </a:ext>
              </a:extLst>
            </p:cNvPr>
            <p:cNvSpPr/>
            <p:nvPr/>
          </p:nvSpPr>
          <p:spPr>
            <a:xfrm>
              <a:off x="605600" y="496291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21" y="2197"/>
                    <a:pt x="5829" y="4382"/>
                    <a:pt x="9118" y="5106"/>
                  </a:cubicBezTo>
                  <a:cubicBezTo>
                    <a:pt x="12395" y="5829"/>
                    <a:pt x="16040" y="5106"/>
                    <a:pt x="18593" y="6566"/>
                  </a:cubicBezTo>
                  <a:cubicBezTo>
                    <a:pt x="21133" y="8026"/>
                    <a:pt x="22593" y="11671"/>
                    <a:pt x="25146" y="12764"/>
                  </a:cubicBezTo>
                  <a:cubicBezTo>
                    <a:pt x="27699" y="13856"/>
                    <a:pt x="31343" y="12395"/>
                    <a:pt x="34989" y="12764"/>
                  </a:cubicBezTo>
                  <a:cubicBezTo>
                    <a:pt x="38633" y="13119"/>
                    <a:pt x="42278" y="15303"/>
                    <a:pt x="44818" y="18948"/>
                  </a:cubicBezTo>
                  <a:cubicBezTo>
                    <a:pt x="47371" y="22593"/>
                    <a:pt x="48831" y="27699"/>
                    <a:pt x="52845" y="31712"/>
                  </a:cubicBezTo>
                  <a:cubicBezTo>
                    <a:pt x="56845" y="35713"/>
                    <a:pt x="63411" y="38634"/>
                    <a:pt x="68872" y="41910"/>
                  </a:cubicBezTo>
                  <a:cubicBezTo>
                    <a:pt x="74333" y="45187"/>
                    <a:pt x="78715" y="48832"/>
                    <a:pt x="83083" y="49568"/>
                  </a:cubicBezTo>
                  <a:cubicBezTo>
                    <a:pt x="87452" y="50292"/>
                    <a:pt x="91834" y="48108"/>
                    <a:pt x="96926" y="47371"/>
                  </a:cubicBezTo>
                  <a:cubicBezTo>
                    <a:pt x="102032" y="46647"/>
                    <a:pt x="107861" y="47371"/>
                    <a:pt x="114059" y="47739"/>
                  </a:cubicBezTo>
                  <a:cubicBezTo>
                    <a:pt x="120256" y="48108"/>
                    <a:pt x="126809" y="48108"/>
                    <a:pt x="134468" y="49200"/>
                  </a:cubicBezTo>
                  <a:cubicBezTo>
                    <a:pt x="142113" y="50292"/>
                    <a:pt x="150864" y="52476"/>
                    <a:pt x="155232" y="55397"/>
                  </a:cubicBezTo>
                  <a:cubicBezTo>
                    <a:pt x="159601" y="58306"/>
                    <a:pt x="159601" y="61950"/>
                    <a:pt x="160338" y="67412"/>
                  </a:cubicBezTo>
                  <a:cubicBezTo>
                    <a:pt x="161061" y="72885"/>
                    <a:pt x="162522" y="80175"/>
                    <a:pt x="164706" y="85268"/>
                  </a:cubicBezTo>
                  <a:cubicBezTo>
                    <a:pt x="166891" y="90373"/>
                    <a:pt x="169811" y="93294"/>
                    <a:pt x="174180" y="96926"/>
                  </a:cubicBezTo>
                  <a:cubicBezTo>
                    <a:pt x="178549" y="100571"/>
                    <a:pt x="184378" y="104953"/>
                    <a:pt x="187299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973">
              <a:extLst>
                <a:ext uri="{FF2B5EF4-FFF2-40B4-BE49-F238E27FC236}">
                  <a16:creationId xmlns:a16="http://schemas.microsoft.com/office/drawing/2014/main" id="{0F52B38C-87DE-4350-AA2E-DA742F2592DF}"/>
                </a:ext>
              </a:extLst>
            </p:cNvPr>
            <p:cNvSpPr/>
            <p:nvPr/>
          </p:nvSpPr>
          <p:spPr>
            <a:xfrm>
              <a:off x="299517" y="113690"/>
              <a:ext cx="19685" cy="358559"/>
            </a:xfrm>
            <a:custGeom>
              <a:avLst/>
              <a:gdLst/>
              <a:ahLst/>
              <a:cxnLst/>
              <a:rect l="0" t="0" r="0" b="0"/>
              <a:pathLst>
                <a:path w="19685" h="358559">
                  <a:moveTo>
                    <a:pt x="0" y="0"/>
                  </a:moveTo>
                  <a:lnTo>
                    <a:pt x="19685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974">
              <a:extLst>
                <a:ext uri="{FF2B5EF4-FFF2-40B4-BE49-F238E27FC236}">
                  <a16:creationId xmlns:a16="http://schemas.microsoft.com/office/drawing/2014/main" id="{904D24EF-9457-4602-BB80-325C54D87254}"/>
                </a:ext>
              </a:extLst>
            </p:cNvPr>
            <p:cNvSpPr/>
            <p:nvPr/>
          </p:nvSpPr>
          <p:spPr>
            <a:xfrm>
              <a:off x="310997" y="323583"/>
              <a:ext cx="300622" cy="0"/>
            </a:xfrm>
            <a:custGeom>
              <a:avLst/>
              <a:gdLst/>
              <a:ahLst/>
              <a:cxnLst/>
              <a:rect l="0" t="0" r="0" b="0"/>
              <a:pathLst>
                <a:path w="300622">
                  <a:moveTo>
                    <a:pt x="30062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975">
              <a:extLst>
                <a:ext uri="{FF2B5EF4-FFF2-40B4-BE49-F238E27FC236}">
                  <a16:creationId xmlns:a16="http://schemas.microsoft.com/office/drawing/2014/main" id="{D7D9413C-EBC8-49B9-8223-B64F24B8EA53}"/>
                </a:ext>
              </a:extLst>
            </p:cNvPr>
            <p:cNvSpPr/>
            <p:nvPr/>
          </p:nvSpPr>
          <p:spPr>
            <a:xfrm>
              <a:off x="92237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976">
              <a:extLst>
                <a:ext uri="{FF2B5EF4-FFF2-40B4-BE49-F238E27FC236}">
                  <a16:creationId xmlns:a16="http://schemas.microsoft.com/office/drawing/2014/main" id="{2A709291-A636-4FBC-95D1-EE8172DA87FC}"/>
                </a:ext>
              </a:extLst>
            </p:cNvPr>
            <p:cNvSpPr/>
            <p:nvPr/>
          </p:nvSpPr>
          <p:spPr>
            <a:xfrm>
              <a:off x="1173201" y="270548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977">
              <a:extLst>
                <a:ext uri="{FF2B5EF4-FFF2-40B4-BE49-F238E27FC236}">
                  <a16:creationId xmlns:a16="http://schemas.microsoft.com/office/drawing/2014/main" id="{00A6F6A3-C0D3-4C49-8B2C-46AE88668958}"/>
                </a:ext>
              </a:extLst>
            </p:cNvPr>
            <p:cNvSpPr/>
            <p:nvPr/>
          </p:nvSpPr>
          <p:spPr>
            <a:xfrm>
              <a:off x="1184136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978">
              <a:extLst>
                <a:ext uri="{FF2B5EF4-FFF2-40B4-BE49-F238E27FC236}">
                  <a16:creationId xmlns:a16="http://schemas.microsoft.com/office/drawing/2014/main" id="{6F043DB0-371A-41A7-ACC5-E919CFBDC4CB}"/>
                </a:ext>
              </a:extLst>
            </p:cNvPr>
            <p:cNvSpPr/>
            <p:nvPr/>
          </p:nvSpPr>
          <p:spPr>
            <a:xfrm>
              <a:off x="223188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979">
              <a:extLst>
                <a:ext uri="{FF2B5EF4-FFF2-40B4-BE49-F238E27FC236}">
                  <a16:creationId xmlns:a16="http://schemas.microsoft.com/office/drawing/2014/main" id="{7F8905CE-B7DC-46DF-B67C-BD2FD805846D}"/>
                </a:ext>
              </a:extLst>
            </p:cNvPr>
            <p:cNvSpPr/>
            <p:nvPr/>
          </p:nvSpPr>
          <p:spPr>
            <a:xfrm>
              <a:off x="2482711" y="270549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980">
              <a:extLst>
                <a:ext uri="{FF2B5EF4-FFF2-40B4-BE49-F238E27FC236}">
                  <a16:creationId xmlns:a16="http://schemas.microsoft.com/office/drawing/2014/main" id="{A179026C-DECF-4E39-A1AF-6E92F97A730A}"/>
                </a:ext>
              </a:extLst>
            </p:cNvPr>
            <p:cNvSpPr/>
            <p:nvPr/>
          </p:nvSpPr>
          <p:spPr>
            <a:xfrm>
              <a:off x="2493645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981">
              <a:extLst>
                <a:ext uri="{FF2B5EF4-FFF2-40B4-BE49-F238E27FC236}">
                  <a16:creationId xmlns:a16="http://schemas.microsoft.com/office/drawing/2014/main" id="{511C76C9-9BC4-45C3-8138-C6E0A8A87D33}"/>
                </a:ext>
              </a:extLst>
            </p:cNvPr>
            <p:cNvSpPr/>
            <p:nvPr/>
          </p:nvSpPr>
          <p:spPr>
            <a:xfrm>
              <a:off x="2619020" y="1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811" y="36081"/>
                  </a:moveTo>
                  <a:cubicBezTo>
                    <a:pt x="386981" y="38634"/>
                    <a:pt x="378231" y="40081"/>
                    <a:pt x="367296" y="42634"/>
                  </a:cubicBezTo>
                  <a:cubicBezTo>
                    <a:pt x="356374" y="45187"/>
                    <a:pt x="343255" y="48832"/>
                    <a:pt x="333413" y="58674"/>
                  </a:cubicBezTo>
                  <a:cubicBezTo>
                    <a:pt x="323570" y="68504"/>
                    <a:pt x="317017" y="84544"/>
                    <a:pt x="315201" y="94386"/>
                  </a:cubicBezTo>
                  <a:cubicBezTo>
                    <a:pt x="313372" y="104216"/>
                    <a:pt x="316293" y="107861"/>
                    <a:pt x="317741" y="109690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55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32" y="89649"/>
                    <a:pt x="247790" y="85268"/>
                    <a:pt x="236487" y="81623"/>
                  </a:cubicBezTo>
                  <a:cubicBezTo>
                    <a:pt x="225196" y="77978"/>
                    <a:pt x="216446" y="75069"/>
                    <a:pt x="205511" y="79082"/>
                  </a:cubicBezTo>
                  <a:cubicBezTo>
                    <a:pt x="194589" y="83083"/>
                    <a:pt x="181470" y="94018"/>
                    <a:pt x="171628" y="106400"/>
                  </a:cubicBezTo>
                  <a:cubicBezTo>
                    <a:pt x="161785" y="118795"/>
                    <a:pt x="155232" y="132638"/>
                    <a:pt x="149034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19" y="182194"/>
                    <a:pt x="107861" y="189484"/>
                    <a:pt x="96203" y="197865"/>
                  </a:cubicBezTo>
                  <a:cubicBezTo>
                    <a:pt x="84544" y="206248"/>
                    <a:pt x="72885" y="215722"/>
                    <a:pt x="64503" y="222275"/>
                  </a:cubicBezTo>
                  <a:cubicBezTo>
                    <a:pt x="56121" y="228841"/>
                    <a:pt x="51016" y="232486"/>
                    <a:pt x="43726" y="237947"/>
                  </a:cubicBezTo>
                  <a:cubicBezTo>
                    <a:pt x="36436" y="243408"/>
                    <a:pt x="26962" y="250698"/>
                    <a:pt x="19317" y="258711"/>
                  </a:cubicBezTo>
                  <a:cubicBezTo>
                    <a:pt x="11658" y="266738"/>
                    <a:pt x="5829" y="275475"/>
                    <a:pt x="2921" y="285318"/>
                  </a:cubicBezTo>
                  <a:cubicBezTo>
                    <a:pt x="0" y="295160"/>
                    <a:pt x="0" y="306082"/>
                    <a:pt x="736" y="317385"/>
                  </a:cubicBezTo>
                  <a:cubicBezTo>
                    <a:pt x="1460" y="328676"/>
                    <a:pt x="2921" y="340334"/>
                    <a:pt x="6921" y="349085"/>
                  </a:cubicBezTo>
                  <a:cubicBezTo>
                    <a:pt x="10935" y="357835"/>
                    <a:pt x="17488" y="363664"/>
                    <a:pt x="23685" y="373138"/>
                  </a:cubicBezTo>
                  <a:cubicBezTo>
                    <a:pt x="29883" y="382612"/>
                    <a:pt x="35712" y="395732"/>
                    <a:pt x="41910" y="405930"/>
                  </a:cubicBezTo>
                  <a:cubicBezTo>
                    <a:pt x="48108" y="416128"/>
                    <a:pt x="54660" y="423418"/>
                    <a:pt x="61214" y="433260"/>
                  </a:cubicBezTo>
                  <a:cubicBezTo>
                    <a:pt x="67780" y="443090"/>
                    <a:pt x="74333" y="455485"/>
                    <a:pt x="80162" y="467512"/>
                  </a:cubicBezTo>
                  <a:cubicBezTo>
                    <a:pt x="85992" y="479539"/>
                    <a:pt x="91097" y="491198"/>
                    <a:pt x="95110" y="499935"/>
                  </a:cubicBezTo>
                  <a:cubicBezTo>
                    <a:pt x="99110" y="508685"/>
                    <a:pt x="102032" y="514515"/>
                    <a:pt x="101307" y="520712"/>
                  </a:cubicBezTo>
                  <a:cubicBezTo>
                    <a:pt x="100571" y="526910"/>
                    <a:pt x="96202" y="533463"/>
                    <a:pt x="92557" y="537832"/>
                  </a:cubicBezTo>
                  <a:cubicBezTo>
                    <a:pt x="88912" y="542213"/>
                    <a:pt x="85991" y="544398"/>
                    <a:pt x="85267" y="546582"/>
                  </a:cubicBezTo>
                  <a:cubicBezTo>
                    <a:pt x="84543" y="548767"/>
                    <a:pt x="85991" y="550951"/>
                    <a:pt x="91465" y="553135"/>
                  </a:cubicBezTo>
                  <a:cubicBezTo>
                    <a:pt x="96926" y="555320"/>
                    <a:pt x="106400" y="557517"/>
                    <a:pt x="116243" y="557149"/>
                  </a:cubicBezTo>
                  <a:cubicBezTo>
                    <a:pt x="126085" y="556780"/>
                    <a:pt x="136283" y="553872"/>
                    <a:pt x="143204" y="551319"/>
                  </a:cubicBezTo>
                  <a:cubicBezTo>
                    <a:pt x="150126" y="548767"/>
                    <a:pt x="153771" y="546582"/>
                    <a:pt x="162521" y="541477"/>
                  </a:cubicBezTo>
                  <a:cubicBezTo>
                    <a:pt x="171259" y="536384"/>
                    <a:pt x="185115" y="528358"/>
                    <a:pt x="195681" y="523621"/>
                  </a:cubicBezTo>
                  <a:cubicBezTo>
                    <a:pt x="206247" y="518883"/>
                    <a:pt x="213537" y="517436"/>
                    <a:pt x="220814" y="516331"/>
                  </a:cubicBezTo>
                  <a:cubicBezTo>
                    <a:pt x="228105" y="515239"/>
                    <a:pt x="235394" y="514515"/>
                    <a:pt x="242684" y="511962"/>
                  </a:cubicBezTo>
                  <a:cubicBezTo>
                    <a:pt x="249974" y="509409"/>
                    <a:pt x="257264" y="505041"/>
                    <a:pt x="266738" y="499580"/>
                  </a:cubicBezTo>
                  <a:cubicBezTo>
                    <a:pt x="276212" y="494106"/>
                    <a:pt x="287870" y="487553"/>
                    <a:pt x="300253" y="480987"/>
                  </a:cubicBezTo>
                  <a:cubicBezTo>
                    <a:pt x="312648" y="474434"/>
                    <a:pt x="325767" y="467868"/>
                    <a:pt x="335242" y="462407"/>
                  </a:cubicBezTo>
                  <a:cubicBezTo>
                    <a:pt x="344716" y="456946"/>
                    <a:pt x="350545" y="452565"/>
                    <a:pt x="361467" y="450024"/>
                  </a:cubicBezTo>
                  <a:cubicBezTo>
                    <a:pt x="372402" y="447472"/>
                    <a:pt x="388442" y="446735"/>
                    <a:pt x="401548" y="446380"/>
                  </a:cubicBezTo>
                  <a:cubicBezTo>
                    <a:pt x="414667" y="446012"/>
                    <a:pt x="424878" y="446012"/>
                    <a:pt x="436168" y="448564"/>
                  </a:cubicBezTo>
                  <a:cubicBezTo>
                    <a:pt x="447472" y="451117"/>
                    <a:pt x="459854" y="456210"/>
                    <a:pt x="470789" y="463499"/>
                  </a:cubicBezTo>
                  <a:cubicBezTo>
                    <a:pt x="481723" y="470789"/>
                    <a:pt x="491198" y="480263"/>
                    <a:pt x="498843" y="491198"/>
                  </a:cubicBezTo>
                  <a:cubicBezTo>
                    <a:pt x="506501" y="502120"/>
                    <a:pt x="512330" y="514515"/>
                    <a:pt x="516331" y="522529"/>
                  </a:cubicBezTo>
                  <a:cubicBezTo>
                    <a:pt x="520344" y="530542"/>
                    <a:pt x="522528" y="534188"/>
                    <a:pt x="523620" y="536016"/>
                  </a:cubicBezTo>
                  <a:cubicBezTo>
                    <a:pt x="524713" y="537832"/>
                    <a:pt x="524713" y="537832"/>
                    <a:pt x="526542" y="534924"/>
                  </a:cubicBezTo>
                  <a:cubicBezTo>
                    <a:pt x="528357" y="532003"/>
                    <a:pt x="532002" y="526174"/>
                    <a:pt x="536371" y="518884"/>
                  </a:cubicBezTo>
                  <a:cubicBezTo>
                    <a:pt x="540753" y="511594"/>
                    <a:pt x="545846" y="502857"/>
                    <a:pt x="548767" y="497751"/>
                  </a:cubicBezTo>
                  <a:cubicBezTo>
                    <a:pt x="551675" y="492659"/>
                    <a:pt x="552412" y="491198"/>
                    <a:pt x="553136" y="490830"/>
                  </a:cubicBezTo>
                  <a:cubicBezTo>
                    <a:pt x="553872" y="490462"/>
                    <a:pt x="554596" y="491198"/>
                    <a:pt x="556057" y="494474"/>
                  </a:cubicBezTo>
                  <a:cubicBezTo>
                    <a:pt x="557504" y="497751"/>
                    <a:pt x="559702" y="503581"/>
                    <a:pt x="561150" y="510146"/>
                  </a:cubicBezTo>
                  <a:cubicBezTo>
                    <a:pt x="562609" y="516699"/>
                    <a:pt x="563346" y="523989"/>
                    <a:pt x="565886" y="532371"/>
                  </a:cubicBezTo>
                  <a:cubicBezTo>
                    <a:pt x="568439" y="540753"/>
                    <a:pt x="572820" y="550227"/>
                    <a:pt x="577189" y="559702"/>
                  </a:cubicBezTo>
                  <a:cubicBezTo>
                    <a:pt x="581558" y="569176"/>
                    <a:pt x="585927" y="578650"/>
                    <a:pt x="591756" y="585572"/>
                  </a:cubicBezTo>
                  <a:cubicBezTo>
                    <a:pt x="597598" y="592493"/>
                    <a:pt x="604875" y="596862"/>
                    <a:pt x="613994" y="601599"/>
                  </a:cubicBezTo>
                  <a:cubicBezTo>
                    <a:pt x="623100" y="606336"/>
                    <a:pt x="634034" y="611442"/>
                    <a:pt x="641679" y="615087"/>
                  </a:cubicBezTo>
                  <a:cubicBezTo>
                    <a:pt x="649338" y="618732"/>
                    <a:pt x="653706" y="620916"/>
                    <a:pt x="659904" y="619823"/>
                  </a:cubicBezTo>
                  <a:cubicBezTo>
                    <a:pt x="666102" y="618732"/>
                    <a:pt x="674115" y="614363"/>
                    <a:pt x="682129" y="615087"/>
                  </a:cubicBezTo>
                  <a:cubicBezTo>
                    <a:pt x="690143" y="615811"/>
                    <a:pt x="698156" y="621640"/>
                    <a:pt x="706539" y="623824"/>
                  </a:cubicBezTo>
                  <a:cubicBezTo>
                    <a:pt x="714920" y="626021"/>
                    <a:pt x="723671" y="624561"/>
                    <a:pt x="732777" y="621640"/>
                  </a:cubicBezTo>
                  <a:cubicBezTo>
                    <a:pt x="741882" y="618732"/>
                    <a:pt x="751357" y="614363"/>
                    <a:pt x="760831" y="612165"/>
                  </a:cubicBezTo>
                  <a:cubicBezTo>
                    <a:pt x="770305" y="609981"/>
                    <a:pt x="779779" y="609981"/>
                    <a:pt x="785977" y="609625"/>
                  </a:cubicBezTo>
                  <a:cubicBezTo>
                    <a:pt x="792175" y="609257"/>
                    <a:pt x="795083" y="608521"/>
                    <a:pt x="798004" y="604152"/>
                  </a:cubicBezTo>
                  <a:cubicBezTo>
                    <a:pt x="800912" y="599783"/>
                    <a:pt x="803833" y="591769"/>
                    <a:pt x="807110" y="583019"/>
                  </a:cubicBezTo>
                  <a:cubicBezTo>
                    <a:pt x="810387" y="574269"/>
                    <a:pt x="814031" y="564795"/>
                    <a:pt x="818412" y="554228"/>
                  </a:cubicBezTo>
                  <a:cubicBezTo>
                    <a:pt x="822782" y="543662"/>
                    <a:pt x="827887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7" y="456946"/>
                    <a:pt x="866877" y="443459"/>
                  </a:cubicBezTo>
                  <a:cubicBezTo>
                    <a:pt x="870153" y="429984"/>
                    <a:pt x="872337" y="411760"/>
                    <a:pt x="872337" y="395364"/>
                  </a:cubicBezTo>
                  <a:cubicBezTo>
                    <a:pt x="872337" y="378968"/>
                    <a:pt x="870153" y="364389"/>
                    <a:pt x="866877" y="352006"/>
                  </a:cubicBezTo>
                  <a:cubicBezTo>
                    <a:pt x="863587" y="339611"/>
                    <a:pt x="859218" y="329413"/>
                    <a:pt x="854849" y="320662"/>
                  </a:cubicBezTo>
                  <a:cubicBezTo>
                    <a:pt x="850481" y="311912"/>
                    <a:pt x="846099" y="304635"/>
                    <a:pt x="840270" y="297701"/>
                  </a:cubicBezTo>
                  <a:cubicBezTo>
                    <a:pt x="834441" y="290780"/>
                    <a:pt x="827151" y="284226"/>
                    <a:pt x="815124" y="275120"/>
                  </a:cubicBezTo>
                  <a:cubicBezTo>
                    <a:pt x="803110" y="266002"/>
                    <a:pt x="786345" y="254343"/>
                    <a:pt x="775043" y="243053"/>
                  </a:cubicBezTo>
                  <a:cubicBezTo>
                    <a:pt x="763753" y="231750"/>
                    <a:pt x="757923" y="220828"/>
                    <a:pt x="751001" y="208433"/>
                  </a:cubicBezTo>
                  <a:cubicBezTo>
                    <a:pt x="744080" y="196050"/>
                    <a:pt x="736054" y="182194"/>
                    <a:pt x="730961" y="167627"/>
                  </a:cubicBezTo>
                  <a:cubicBezTo>
                    <a:pt x="725856" y="153048"/>
                    <a:pt x="723671" y="137744"/>
                    <a:pt x="721118" y="122796"/>
                  </a:cubicBezTo>
                  <a:cubicBezTo>
                    <a:pt x="718566" y="107861"/>
                    <a:pt x="715658" y="93282"/>
                    <a:pt x="709460" y="88913"/>
                  </a:cubicBezTo>
                  <a:cubicBezTo>
                    <a:pt x="703262" y="84544"/>
                    <a:pt x="693788" y="90373"/>
                    <a:pt x="687235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71" y="13119"/>
                    <a:pt x="667550" y="2197"/>
                    <a:pt x="665365" y="1092"/>
                  </a:cubicBezTo>
                  <a:cubicBezTo>
                    <a:pt x="663181" y="0"/>
                    <a:pt x="661720" y="8750"/>
                    <a:pt x="659905" y="14948"/>
                  </a:cubicBezTo>
                  <a:cubicBezTo>
                    <a:pt x="658075" y="21146"/>
                    <a:pt x="655891" y="24778"/>
                    <a:pt x="653338" y="32067"/>
                  </a:cubicBezTo>
                  <a:cubicBezTo>
                    <a:pt x="650798" y="39357"/>
                    <a:pt x="647878" y="50292"/>
                    <a:pt x="644957" y="60490"/>
                  </a:cubicBezTo>
                  <a:cubicBezTo>
                    <a:pt x="642048" y="70701"/>
                    <a:pt x="639127" y="80175"/>
                    <a:pt x="635850" y="93282"/>
                  </a:cubicBezTo>
                  <a:cubicBezTo>
                    <a:pt x="632574" y="106400"/>
                    <a:pt x="628929" y="123165"/>
                    <a:pt x="626745" y="133375"/>
                  </a:cubicBezTo>
                  <a:cubicBezTo>
                    <a:pt x="624560" y="143573"/>
                    <a:pt x="623824" y="147219"/>
                    <a:pt x="621284" y="151955"/>
                  </a:cubicBezTo>
                  <a:cubicBezTo>
                    <a:pt x="618731" y="156693"/>
                    <a:pt x="614349" y="162522"/>
                    <a:pt x="609981" y="166891"/>
                  </a:cubicBezTo>
                  <a:cubicBezTo>
                    <a:pt x="605612" y="171260"/>
                    <a:pt x="601230" y="174180"/>
                    <a:pt x="596493" y="174904"/>
                  </a:cubicBezTo>
                  <a:cubicBezTo>
                    <a:pt x="591756" y="175641"/>
                    <a:pt x="586663" y="174180"/>
                    <a:pt x="580466" y="171628"/>
                  </a:cubicBezTo>
                  <a:cubicBezTo>
                    <a:pt x="574268" y="169075"/>
                    <a:pt x="566979" y="165430"/>
                    <a:pt x="548398" y="154508"/>
                  </a:cubicBezTo>
                  <a:cubicBezTo>
                    <a:pt x="529818" y="143573"/>
                    <a:pt x="499935" y="125349"/>
                    <a:pt x="485000" y="116243"/>
                  </a:cubicBezTo>
                  <a:cubicBezTo>
                    <a:pt x="470052" y="107137"/>
                    <a:pt x="470052" y="107137"/>
                    <a:pt x="475526" y="102756"/>
                  </a:cubicBezTo>
                  <a:cubicBezTo>
                    <a:pt x="480987" y="98387"/>
                    <a:pt x="491922" y="89649"/>
                    <a:pt x="498475" y="82715"/>
                  </a:cubicBezTo>
                  <a:cubicBezTo>
                    <a:pt x="505041" y="75794"/>
                    <a:pt x="507225" y="70701"/>
                    <a:pt x="511594" y="65964"/>
                  </a:cubicBezTo>
                  <a:cubicBezTo>
                    <a:pt x="515975" y="61227"/>
                    <a:pt x="522529" y="56845"/>
                    <a:pt x="526542" y="52476"/>
                  </a:cubicBezTo>
                  <a:cubicBezTo>
                    <a:pt x="530542" y="48108"/>
                    <a:pt x="532003" y="43726"/>
                    <a:pt x="530911" y="41910"/>
                  </a:cubicBezTo>
                  <a:cubicBezTo>
                    <a:pt x="529818" y="40081"/>
                    <a:pt x="526173" y="40818"/>
                    <a:pt x="514515" y="41542"/>
                  </a:cubicBezTo>
                  <a:cubicBezTo>
                    <a:pt x="502856" y="42278"/>
                    <a:pt x="483171" y="43002"/>
                    <a:pt x="467512" y="41186"/>
                  </a:cubicBezTo>
                  <a:cubicBezTo>
                    <a:pt x="451840" y="39357"/>
                    <a:pt x="440182" y="34989"/>
                    <a:pt x="430339" y="32067"/>
                  </a:cubicBezTo>
                  <a:cubicBezTo>
                    <a:pt x="420497" y="29159"/>
                    <a:pt x="412483" y="27699"/>
                    <a:pt x="407022" y="28791"/>
                  </a:cubicBezTo>
                  <a:cubicBezTo>
                    <a:pt x="401548" y="29883"/>
                    <a:pt x="398640" y="33528"/>
                    <a:pt x="392811" y="3608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982">
              <a:extLst>
                <a:ext uri="{FF2B5EF4-FFF2-40B4-BE49-F238E27FC236}">
                  <a16:creationId xmlns:a16="http://schemas.microsoft.com/office/drawing/2014/main" id="{DB0EE872-0397-4472-A8C1-8AD96B611A1C}"/>
                </a:ext>
              </a:extLst>
            </p:cNvPr>
            <p:cNvSpPr/>
            <p:nvPr/>
          </p:nvSpPr>
          <p:spPr>
            <a:xfrm>
              <a:off x="3273819" y="663919"/>
              <a:ext cx="75069" cy="65215"/>
            </a:xfrm>
            <a:custGeom>
              <a:avLst/>
              <a:gdLst/>
              <a:ahLst/>
              <a:cxnLst/>
              <a:rect l="0" t="0" r="0" b="0"/>
              <a:pathLst>
                <a:path w="75069" h="65215">
                  <a:moveTo>
                    <a:pt x="2553" y="178"/>
                  </a:moveTo>
                  <a:cubicBezTo>
                    <a:pt x="0" y="355"/>
                    <a:pt x="0" y="3277"/>
                    <a:pt x="914" y="10020"/>
                  </a:cubicBezTo>
                  <a:cubicBezTo>
                    <a:pt x="1829" y="16751"/>
                    <a:pt x="3645" y="27318"/>
                    <a:pt x="6020" y="34430"/>
                  </a:cubicBezTo>
                  <a:cubicBezTo>
                    <a:pt x="8382" y="41529"/>
                    <a:pt x="11303" y="45174"/>
                    <a:pt x="14211" y="48641"/>
                  </a:cubicBezTo>
                  <a:cubicBezTo>
                    <a:pt x="17132" y="52095"/>
                    <a:pt x="20041" y="55385"/>
                    <a:pt x="22961" y="58115"/>
                  </a:cubicBezTo>
                  <a:cubicBezTo>
                    <a:pt x="25870" y="60846"/>
                    <a:pt x="28791" y="63030"/>
                    <a:pt x="31521" y="64122"/>
                  </a:cubicBezTo>
                  <a:cubicBezTo>
                    <a:pt x="34252" y="65215"/>
                    <a:pt x="36804" y="65215"/>
                    <a:pt x="40081" y="64122"/>
                  </a:cubicBezTo>
                  <a:cubicBezTo>
                    <a:pt x="43357" y="63030"/>
                    <a:pt x="47371" y="60846"/>
                    <a:pt x="50470" y="59029"/>
                  </a:cubicBezTo>
                  <a:cubicBezTo>
                    <a:pt x="53568" y="57201"/>
                    <a:pt x="55753" y="55740"/>
                    <a:pt x="58115" y="55740"/>
                  </a:cubicBezTo>
                  <a:cubicBezTo>
                    <a:pt x="60490" y="55740"/>
                    <a:pt x="63043" y="57201"/>
                    <a:pt x="64681" y="56109"/>
                  </a:cubicBezTo>
                  <a:cubicBezTo>
                    <a:pt x="66319" y="55016"/>
                    <a:pt x="67043" y="51372"/>
                    <a:pt x="67589" y="47917"/>
                  </a:cubicBezTo>
                  <a:cubicBezTo>
                    <a:pt x="68135" y="44450"/>
                    <a:pt x="68504" y="41173"/>
                    <a:pt x="69596" y="36246"/>
                  </a:cubicBezTo>
                  <a:cubicBezTo>
                    <a:pt x="70688" y="31331"/>
                    <a:pt x="72517" y="24778"/>
                    <a:pt x="73419" y="19126"/>
                  </a:cubicBezTo>
                  <a:cubicBezTo>
                    <a:pt x="74333" y="13475"/>
                    <a:pt x="74333" y="8737"/>
                    <a:pt x="74523" y="6553"/>
                  </a:cubicBezTo>
                  <a:cubicBezTo>
                    <a:pt x="74701" y="4369"/>
                    <a:pt x="75069" y="4737"/>
                    <a:pt x="72872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69" y="6922"/>
                    <a:pt x="55029" y="7823"/>
                  </a:cubicBezTo>
                  <a:cubicBezTo>
                    <a:pt x="52476" y="8737"/>
                    <a:pt x="49187" y="9106"/>
                    <a:pt x="45008" y="9652"/>
                  </a:cubicBezTo>
                  <a:cubicBezTo>
                    <a:pt x="40818" y="10198"/>
                    <a:pt x="35712" y="10922"/>
                    <a:pt x="30607" y="10198"/>
                  </a:cubicBezTo>
                  <a:cubicBezTo>
                    <a:pt x="25514" y="9474"/>
                    <a:pt x="20408" y="7277"/>
                    <a:pt x="15303" y="4915"/>
                  </a:cubicBezTo>
                  <a:cubicBezTo>
                    <a:pt x="10198" y="2540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983">
              <a:extLst>
                <a:ext uri="{FF2B5EF4-FFF2-40B4-BE49-F238E27FC236}">
                  <a16:creationId xmlns:a16="http://schemas.microsoft.com/office/drawing/2014/main" id="{8BDF8FA0-3A53-4AD9-8F4F-7FB01BCB9DC5}"/>
                </a:ext>
              </a:extLst>
            </p:cNvPr>
            <p:cNvSpPr/>
            <p:nvPr/>
          </p:nvSpPr>
          <p:spPr>
            <a:xfrm>
              <a:off x="3219158" y="323585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984">
              <a:extLst>
                <a:ext uri="{FF2B5EF4-FFF2-40B4-BE49-F238E27FC236}">
                  <a16:creationId xmlns:a16="http://schemas.microsoft.com/office/drawing/2014/main" id="{E06DDE6E-30E5-461C-BDA2-7FCB31C92C14}"/>
                </a:ext>
              </a:extLst>
            </p:cNvPr>
            <p:cNvSpPr/>
            <p:nvPr/>
          </p:nvSpPr>
          <p:spPr>
            <a:xfrm>
              <a:off x="2641143" y="109725"/>
              <a:ext cx="267715" cy="415776"/>
            </a:xfrm>
            <a:custGeom>
              <a:avLst/>
              <a:gdLst/>
              <a:ahLst/>
              <a:cxnLst/>
              <a:rect l="0" t="0" r="0" b="0"/>
              <a:pathLst>
                <a:path w="267715" h="415776">
                  <a:moveTo>
                    <a:pt x="204470" y="454"/>
                  </a:moveTo>
                  <a:cubicBezTo>
                    <a:pt x="208426" y="0"/>
                    <a:pt x="212426" y="365"/>
                    <a:pt x="216788" y="1819"/>
                  </a:cubicBezTo>
                  <a:cubicBezTo>
                    <a:pt x="225526" y="4728"/>
                    <a:pt x="235712" y="12005"/>
                    <a:pt x="242620" y="20006"/>
                  </a:cubicBezTo>
                  <a:cubicBezTo>
                    <a:pt x="249529" y="28007"/>
                    <a:pt x="253174" y="36744"/>
                    <a:pt x="255358" y="49838"/>
                  </a:cubicBezTo>
                  <a:cubicBezTo>
                    <a:pt x="257530" y="62932"/>
                    <a:pt x="258267" y="80394"/>
                    <a:pt x="259714" y="95304"/>
                  </a:cubicBezTo>
                  <a:cubicBezTo>
                    <a:pt x="261175" y="110214"/>
                    <a:pt x="263360" y="122584"/>
                    <a:pt x="263715" y="138586"/>
                  </a:cubicBezTo>
                  <a:cubicBezTo>
                    <a:pt x="264084" y="154601"/>
                    <a:pt x="262623" y="174235"/>
                    <a:pt x="262991" y="192421"/>
                  </a:cubicBezTo>
                  <a:cubicBezTo>
                    <a:pt x="263360" y="210620"/>
                    <a:pt x="265544" y="227346"/>
                    <a:pt x="266624" y="242993"/>
                  </a:cubicBezTo>
                  <a:cubicBezTo>
                    <a:pt x="267715" y="258626"/>
                    <a:pt x="267715" y="273181"/>
                    <a:pt x="267715" y="285182"/>
                  </a:cubicBezTo>
                  <a:cubicBezTo>
                    <a:pt x="267715" y="297184"/>
                    <a:pt x="267715" y="306645"/>
                    <a:pt x="267360" y="315370"/>
                  </a:cubicBezTo>
                  <a:cubicBezTo>
                    <a:pt x="266992" y="324107"/>
                    <a:pt x="266268" y="332108"/>
                    <a:pt x="258267" y="342294"/>
                  </a:cubicBezTo>
                  <a:cubicBezTo>
                    <a:pt x="250266" y="352479"/>
                    <a:pt x="234988" y="364849"/>
                    <a:pt x="216788" y="375034"/>
                  </a:cubicBezTo>
                  <a:cubicBezTo>
                    <a:pt x="198602" y="385220"/>
                    <a:pt x="177508" y="393221"/>
                    <a:pt x="157505" y="400853"/>
                  </a:cubicBezTo>
                  <a:cubicBezTo>
                    <a:pt x="137502" y="408499"/>
                    <a:pt x="118579" y="415776"/>
                    <a:pt x="108394" y="413223"/>
                  </a:cubicBezTo>
                  <a:cubicBezTo>
                    <a:pt x="98209" y="410683"/>
                    <a:pt x="96761" y="398313"/>
                    <a:pt x="93116" y="384483"/>
                  </a:cubicBezTo>
                  <a:cubicBezTo>
                    <a:pt x="89484" y="370665"/>
                    <a:pt x="83667" y="355388"/>
                    <a:pt x="75654" y="337925"/>
                  </a:cubicBezTo>
                  <a:cubicBezTo>
                    <a:pt x="67653" y="320463"/>
                    <a:pt x="57467" y="300828"/>
                    <a:pt x="47650" y="285906"/>
                  </a:cubicBezTo>
                  <a:cubicBezTo>
                    <a:pt x="37833" y="270996"/>
                    <a:pt x="28372" y="260810"/>
                    <a:pt x="20002" y="248085"/>
                  </a:cubicBezTo>
                  <a:cubicBezTo>
                    <a:pt x="11633" y="235347"/>
                    <a:pt x="4369" y="220069"/>
                    <a:pt x="2184" y="206620"/>
                  </a:cubicBezTo>
                  <a:cubicBezTo>
                    <a:pt x="0" y="193158"/>
                    <a:pt x="2908" y="181512"/>
                    <a:pt x="9817" y="171326"/>
                  </a:cubicBezTo>
                  <a:cubicBezTo>
                    <a:pt x="16726" y="161141"/>
                    <a:pt x="27648" y="152416"/>
                    <a:pt x="39649" y="144047"/>
                  </a:cubicBezTo>
                  <a:cubicBezTo>
                    <a:pt x="51651" y="135678"/>
                    <a:pt x="64744" y="127677"/>
                    <a:pt x="77114" y="118583"/>
                  </a:cubicBezTo>
                  <a:cubicBezTo>
                    <a:pt x="89484" y="109490"/>
                    <a:pt x="101117" y="99305"/>
                    <a:pt x="111302" y="88764"/>
                  </a:cubicBezTo>
                  <a:cubicBezTo>
                    <a:pt x="121488" y="78210"/>
                    <a:pt x="130226" y="67301"/>
                    <a:pt x="138950" y="55655"/>
                  </a:cubicBezTo>
                  <a:cubicBezTo>
                    <a:pt x="147688" y="44021"/>
                    <a:pt x="156413" y="31652"/>
                    <a:pt x="165506" y="22559"/>
                  </a:cubicBezTo>
                  <a:cubicBezTo>
                    <a:pt x="174599" y="13465"/>
                    <a:pt x="184060" y="7636"/>
                    <a:pt x="192417" y="4004"/>
                  </a:cubicBezTo>
                  <a:cubicBezTo>
                    <a:pt x="196602" y="2181"/>
                    <a:pt x="200514" y="908"/>
                    <a:pt x="204470" y="4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985">
              <a:extLst>
                <a:ext uri="{FF2B5EF4-FFF2-40B4-BE49-F238E27FC236}">
                  <a16:creationId xmlns:a16="http://schemas.microsoft.com/office/drawing/2014/main" id="{18C84335-6223-4FFD-80CD-05C1154E07C8}"/>
                </a:ext>
              </a:extLst>
            </p:cNvPr>
            <p:cNvSpPr/>
            <p:nvPr/>
          </p:nvSpPr>
          <p:spPr>
            <a:xfrm>
              <a:off x="3178035" y="82535"/>
              <a:ext cx="287375" cy="295278"/>
            </a:xfrm>
            <a:custGeom>
              <a:avLst/>
              <a:gdLst/>
              <a:ahLst/>
              <a:cxnLst/>
              <a:rect l="0" t="0" r="0" b="0"/>
              <a:pathLst>
                <a:path w="287375" h="295278">
                  <a:moveTo>
                    <a:pt x="104221" y="46"/>
                  </a:moveTo>
                  <a:cubicBezTo>
                    <a:pt x="104766" y="92"/>
                    <a:pt x="105493" y="1730"/>
                    <a:pt x="106947" y="5007"/>
                  </a:cubicBezTo>
                  <a:cubicBezTo>
                    <a:pt x="109855" y="11547"/>
                    <a:pt x="115684" y="24641"/>
                    <a:pt x="122225" y="38471"/>
                  </a:cubicBezTo>
                  <a:cubicBezTo>
                    <a:pt x="128778" y="52289"/>
                    <a:pt x="136055" y="66843"/>
                    <a:pt x="142240" y="79569"/>
                  </a:cubicBezTo>
                  <a:cubicBezTo>
                    <a:pt x="148412" y="92307"/>
                    <a:pt x="153505" y="103216"/>
                    <a:pt x="159334" y="115586"/>
                  </a:cubicBezTo>
                  <a:cubicBezTo>
                    <a:pt x="165151" y="127956"/>
                    <a:pt x="171691" y="141774"/>
                    <a:pt x="180797" y="153419"/>
                  </a:cubicBezTo>
                  <a:cubicBezTo>
                    <a:pt x="189890" y="165053"/>
                    <a:pt x="201524" y="174514"/>
                    <a:pt x="212077" y="183607"/>
                  </a:cubicBezTo>
                  <a:cubicBezTo>
                    <a:pt x="222618" y="192701"/>
                    <a:pt x="232080" y="201425"/>
                    <a:pt x="240449" y="209071"/>
                  </a:cubicBezTo>
                  <a:cubicBezTo>
                    <a:pt x="248819" y="216703"/>
                    <a:pt x="256083" y="223257"/>
                    <a:pt x="263005" y="231258"/>
                  </a:cubicBezTo>
                  <a:cubicBezTo>
                    <a:pt x="269913" y="239259"/>
                    <a:pt x="276454" y="248720"/>
                    <a:pt x="280822" y="258537"/>
                  </a:cubicBezTo>
                  <a:cubicBezTo>
                    <a:pt x="285191" y="268354"/>
                    <a:pt x="287375" y="278540"/>
                    <a:pt x="285915" y="284724"/>
                  </a:cubicBezTo>
                  <a:cubicBezTo>
                    <a:pt x="284467" y="290909"/>
                    <a:pt x="279375" y="293094"/>
                    <a:pt x="270269" y="294186"/>
                  </a:cubicBezTo>
                  <a:cubicBezTo>
                    <a:pt x="261176" y="295278"/>
                    <a:pt x="248082" y="295278"/>
                    <a:pt x="235357" y="294910"/>
                  </a:cubicBezTo>
                  <a:cubicBezTo>
                    <a:pt x="222618" y="294555"/>
                    <a:pt x="210261" y="293818"/>
                    <a:pt x="196800" y="292726"/>
                  </a:cubicBezTo>
                  <a:cubicBezTo>
                    <a:pt x="183337" y="291646"/>
                    <a:pt x="168783" y="290186"/>
                    <a:pt x="154965" y="289462"/>
                  </a:cubicBezTo>
                  <a:cubicBezTo>
                    <a:pt x="141148" y="288725"/>
                    <a:pt x="128041" y="288725"/>
                    <a:pt x="114592" y="286909"/>
                  </a:cubicBezTo>
                  <a:cubicBezTo>
                    <a:pt x="101130" y="285093"/>
                    <a:pt x="87313" y="281461"/>
                    <a:pt x="81128" y="275275"/>
                  </a:cubicBezTo>
                  <a:cubicBezTo>
                    <a:pt x="74943" y="269091"/>
                    <a:pt x="76391" y="260353"/>
                    <a:pt x="74943" y="252352"/>
                  </a:cubicBezTo>
                  <a:cubicBezTo>
                    <a:pt x="73482" y="244351"/>
                    <a:pt x="69114" y="237074"/>
                    <a:pt x="62941" y="232350"/>
                  </a:cubicBezTo>
                  <a:cubicBezTo>
                    <a:pt x="56757" y="227626"/>
                    <a:pt x="48743" y="225441"/>
                    <a:pt x="39650" y="223981"/>
                  </a:cubicBezTo>
                  <a:cubicBezTo>
                    <a:pt x="30556" y="222533"/>
                    <a:pt x="20371" y="221796"/>
                    <a:pt x="13462" y="218532"/>
                  </a:cubicBezTo>
                  <a:cubicBezTo>
                    <a:pt x="6553" y="215256"/>
                    <a:pt x="2921" y="209426"/>
                    <a:pt x="1461" y="201425"/>
                  </a:cubicBezTo>
                  <a:cubicBezTo>
                    <a:pt x="0" y="193424"/>
                    <a:pt x="737" y="183239"/>
                    <a:pt x="1092" y="171606"/>
                  </a:cubicBezTo>
                  <a:cubicBezTo>
                    <a:pt x="1461" y="159960"/>
                    <a:pt x="1461" y="146866"/>
                    <a:pt x="1461" y="134865"/>
                  </a:cubicBezTo>
                  <a:cubicBezTo>
                    <a:pt x="1461" y="122863"/>
                    <a:pt x="1461" y="111941"/>
                    <a:pt x="6185" y="108677"/>
                  </a:cubicBezTo>
                  <a:cubicBezTo>
                    <a:pt x="10922" y="105401"/>
                    <a:pt x="20371" y="109769"/>
                    <a:pt x="30556" y="111585"/>
                  </a:cubicBezTo>
                  <a:cubicBezTo>
                    <a:pt x="40742" y="113402"/>
                    <a:pt x="51664" y="112678"/>
                    <a:pt x="61113" y="106493"/>
                  </a:cubicBezTo>
                  <a:cubicBezTo>
                    <a:pt x="70574" y="100308"/>
                    <a:pt x="78575" y="88662"/>
                    <a:pt x="84036" y="75936"/>
                  </a:cubicBezTo>
                  <a:cubicBezTo>
                    <a:pt x="89484" y="63198"/>
                    <a:pt x="92405" y="49381"/>
                    <a:pt x="95314" y="36287"/>
                  </a:cubicBezTo>
                  <a:cubicBezTo>
                    <a:pt x="98222" y="23193"/>
                    <a:pt x="101130" y="10823"/>
                    <a:pt x="102591" y="4639"/>
                  </a:cubicBezTo>
                  <a:cubicBezTo>
                    <a:pt x="103315" y="1546"/>
                    <a:pt x="103677" y="0"/>
                    <a:pt x="104221" y="4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986">
              <a:extLst>
                <a:ext uri="{FF2B5EF4-FFF2-40B4-BE49-F238E27FC236}">
                  <a16:creationId xmlns:a16="http://schemas.microsoft.com/office/drawing/2014/main" id="{0237B856-6AFB-4555-9ADC-D2E4384E58B4}"/>
                </a:ext>
              </a:extLst>
            </p:cNvPr>
            <p:cNvSpPr/>
            <p:nvPr/>
          </p:nvSpPr>
          <p:spPr>
            <a:xfrm>
              <a:off x="3159036" y="150864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987">
              <a:extLst>
                <a:ext uri="{FF2B5EF4-FFF2-40B4-BE49-F238E27FC236}">
                  <a16:creationId xmlns:a16="http://schemas.microsoft.com/office/drawing/2014/main" id="{A5FFF568-3703-474C-8352-035874250A85}"/>
                </a:ext>
              </a:extLst>
            </p:cNvPr>
            <p:cNvSpPr/>
            <p:nvPr/>
          </p:nvSpPr>
          <p:spPr>
            <a:xfrm>
              <a:off x="3229000" y="380417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54" y="5105"/>
                    <a:pt x="119520" y="10211"/>
                    <a:pt x="151219" y="13119"/>
                  </a:cubicBezTo>
                  <a:cubicBezTo>
                    <a:pt x="182918" y="16040"/>
                    <a:pt x="186563" y="16764"/>
                    <a:pt x="191300" y="15672"/>
                  </a:cubicBezTo>
                  <a:cubicBezTo>
                    <a:pt x="196037" y="14579"/>
                    <a:pt x="201867" y="11671"/>
                    <a:pt x="207696" y="10211"/>
                  </a:cubicBezTo>
                  <a:cubicBezTo>
                    <a:pt x="213525" y="8750"/>
                    <a:pt x="219354" y="8750"/>
                    <a:pt x="224828" y="10935"/>
                  </a:cubicBezTo>
                  <a:cubicBezTo>
                    <a:pt x="230289" y="13119"/>
                    <a:pt x="235395" y="17500"/>
                    <a:pt x="239395" y="18224"/>
                  </a:cubicBezTo>
                  <a:cubicBezTo>
                    <a:pt x="243408" y="18948"/>
                    <a:pt x="246329" y="16040"/>
                    <a:pt x="249974" y="14579"/>
                  </a:cubicBezTo>
                  <a:cubicBezTo>
                    <a:pt x="253606" y="13119"/>
                    <a:pt x="257988" y="13119"/>
                    <a:pt x="260172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988">
              <a:extLst>
                <a:ext uri="{FF2B5EF4-FFF2-40B4-BE49-F238E27FC236}">
                  <a16:creationId xmlns:a16="http://schemas.microsoft.com/office/drawing/2014/main" id="{8AF13326-AEC1-47EE-918D-05669F74BAC6}"/>
                </a:ext>
              </a:extLst>
            </p:cNvPr>
            <p:cNvSpPr/>
            <p:nvPr/>
          </p:nvSpPr>
          <p:spPr>
            <a:xfrm>
              <a:off x="3224632" y="496292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08" y="2197"/>
                    <a:pt x="5829" y="4382"/>
                    <a:pt x="9106" y="5106"/>
                  </a:cubicBezTo>
                  <a:cubicBezTo>
                    <a:pt x="12383" y="5829"/>
                    <a:pt x="16027" y="5106"/>
                    <a:pt x="18580" y="6566"/>
                  </a:cubicBezTo>
                  <a:cubicBezTo>
                    <a:pt x="21133" y="8026"/>
                    <a:pt x="22594" y="11671"/>
                    <a:pt x="25133" y="12764"/>
                  </a:cubicBezTo>
                  <a:cubicBezTo>
                    <a:pt x="27686" y="13856"/>
                    <a:pt x="31331" y="12395"/>
                    <a:pt x="34976" y="12764"/>
                  </a:cubicBezTo>
                  <a:cubicBezTo>
                    <a:pt x="38621" y="13119"/>
                    <a:pt x="42266" y="15303"/>
                    <a:pt x="44819" y="18948"/>
                  </a:cubicBezTo>
                  <a:cubicBezTo>
                    <a:pt x="47370" y="22593"/>
                    <a:pt x="48818" y="27699"/>
                    <a:pt x="52832" y="31712"/>
                  </a:cubicBezTo>
                  <a:cubicBezTo>
                    <a:pt x="56845" y="35713"/>
                    <a:pt x="63398" y="38634"/>
                    <a:pt x="68859" y="41910"/>
                  </a:cubicBezTo>
                  <a:cubicBezTo>
                    <a:pt x="74333" y="45187"/>
                    <a:pt x="78702" y="48832"/>
                    <a:pt x="83071" y="49568"/>
                  </a:cubicBezTo>
                  <a:cubicBezTo>
                    <a:pt x="87452" y="50292"/>
                    <a:pt x="91820" y="48108"/>
                    <a:pt x="96926" y="47371"/>
                  </a:cubicBezTo>
                  <a:cubicBezTo>
                    <a:pt x="102019" y="46647"/>
                    <a:pt x="107848" y="47371"/>
                    <a:pt x="114045" y="47739"/>
                  </a:cubicBezTo>
                  <a:cubicBezTo>
                    <a:pt x="120243" y="48108"/>
                    <a:pt x="126797" y="48108"/>
                    <a:pt x="134455" y="49200"/>
                  </a:cubicBezTo>
                  <a:cubicBezTo>
                    <a:pt x="142100" y="50292"/>
                    <a:pt x="150850" y="52476"/>
                    <a:pt x="155219" y="55397"/>
                  </a:cubicBezTo>
                  <a:cubicBezTo>
                    <a:pt x="159601" y="58306"/>
                    <a:pt x="159601" y="61950"/>
                    <a:pt x="160325" y="67412"/>
                  </a:cubicBezTo>
                  <a:cubicBezTo>
                    <a:pt x="161048" y="72885"/>
                    <a:pt x="162509" y="80175"/>
                    <a:pt x="164693" y="85268"/>
                  </a:cubicBezTo>
                  <a:cubicBezTo>
                    <a:pt x="166890" y="90373"/>
                    <a:pt x="169799" y="93294"/>
                    <a:pt x="174167" y="96926"/>
                  </a:cubicBezTo>
                  <a:cubicBezTo>
                    <a:pt x="178549" y="100571"/>
                    <a:pt x="184378" y="104953"/>
                    <a:pt x="187287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989">
              <a:extLst>
                <a:ext uri="{FF2B5EF4-FFF2-40B4-BE49-F238E27FC236}">
                  <a16:creationId xmlns:a16="http://schemas.microsoft.com/office/drawing/2014/main" id="{26D74617-5C4C-446C-B68E-207C58F9E079}"/>
                </a:ext>
              </a:extLst>
            </p:cNvPr>
            <p:cNvSpPr/>
            <p:nvPr/>
          </p:nvSpPr>
          <p:spPr>
            <a:xfrm>
              <a:off x="2918549" y="113692"/>
              <a:ext cx="19672" cy="358559"/>
            </a:xfrm>
            <a:custGeom>
              <a:avLst/>
              <a:gdLst/>
              <a:ahLst/>
              <a:cxnLst/>
              <a:rect l="0" t="0" r="0" b="0"/>
              <a:pathLst>
                <a:path w="19672" h="358559">
                  <a:moveTo>
                    <a:pt x="0" y="0"/>
                  </a:moveTo>
                  <a:lnTo>
                    <a:pt x="19672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990">
              <a:extLst>
                <a:ext uri="{FF2B5EF4-FFF2-40B4-BE49-F238E27FC236}">
                  <a16:creationId xmlns:a16="http://schemas.microsoft.com/office/drawing/2014/main" id="{CA998A64-C246-47DC-898F-791C890E2C29}"/>
                </a:ext>
              </a:extLst>
            </p:cNvPr>
            <p:cNvSpPr/>
            <p:nvPr/>
          </p:nvSpPr>
          <p:spPr>
            <a:xfrm>
              <a:off x="2930030" y="323585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Group 31361">
            <a:extLst>
              <a:ext uri="{FF2B5EF4-FFF2-40B4-BE49-F238E27FC236}">
                <a16:creationId xmlns:a16="http://schemas.microsoft.com/office/drawing/2014/main" id="{186C6250-590B-43E5-8034-431FB213CBDF}"/>
              </a:ext>
            </a:extLst>
          </p:cNvPr>
          <p:cNvGrpSpPr/>
          <p:nvPr/>
        </p:nvGrpSpPr>
        <p:grpSpPr>
          <a:xfrm>
            <a:off x="2744300" y="3908766"/>
            <a:ext cx="6110628" cy="697864"/>
            <a:chOff x="0" y="0"/>
            <a:chExt cx="6111075" cy="698416"/>
          </a:xfrm>
        </p:grpSpPr>
        <p:sp>
          <p:nvSpPr>
            <p:cNvPr id="86" name="Shape 36673">
              <a:extLst>
                <a:ext uri="{FF2B5EF4-FFF2-40B4-BE49-F238E27FC236}">
                  <a16:creationId xmlns:a16="http://schemas.microsoft.com/office/drawing/2014/main" id="{2B8EFFCD-39C6-4F55-B7FF-F9D65C60F835}"/>
                </a:ext>
              </a:extLst>
            </p:cNvPr>
            <p:cNvSpPr/>
            <p:nvPr/>
          </p:nvSpPr>
          <p:spPr>
            <a:xfrm>
              <a:off x="87309" y="43651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3128">
              <a:extLst>
                <a:ext uri="{FF2B5EF4-FFF2-40B4-BE49-F238E27FC236}">
                  <a16:creationId xmlns:a16="http://schemas.microsoft.com/office/drawing/2014/main" id="{479566B8-1B0C-44A0-A89C-355479FCAE74}"/>
                </a:ext>
              </a:extLst>
            </p:cNvPr>
            <p:cNvSpPr/>
            <p:nvPr/>
          </p:nvSpPr>
          <p:spPr>
            <a:xfrm>
              <a:off x="349209" y="43651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36674">
              <a:extLst>
                <a:ext uri="{FF2B5EF4-FFF2-40B4-BE49-F238E27FC236}">
                  <a16:creationId xmlns:a16="http://schemas.microsoft.com/office/drawing/2014/main" id="{3B4DFE64-DC00-4C70-B846-2A5622E64822}"/>
                </a:ext>
              </a:extLst>
            </p:cNvPr>
            <p:cNvSpPr/>
            <p:nvPr/>
          </p:nvSpPr>
          <p:spPr>
            <a:xfrm>
              <a:off x="611108" y="43651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3130">
              <a:extLst>
                <a:ext uri="{FF2B5EF4-FFF2-40B4-BE49-F238E27FC236}">
                  <a16:creationId xmlns:a16="http://schemas.microsoft.com/office/drawing/2014/main" id="{96C076A4-48AD-4709-BACF-07145446C5E5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3131">
              <a:extLst>
                <a:ext uri="{FF2B5EF4-FFF2-40B4-BE49-F238E27FC236}">
                  <a16:creationId xmlns:a16="http://schemas.microsoft.com/office/drawing/2014/main" id="{91648688-3EAB-4B1F-867A-3F3942AB006D}"/>
                </a:ext>
              </a:extLst>
            </p:cNvPr>
            <p:cNvSpPr/>
            <p:nvPr/>
          </p:nvSpPr>
          <p:spPr>
            <a:xfrm>
              <a:off x="5325360" y="43654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36675">
              <a:extLst>
                <a:ext uri="{FF2B5EF4-FFF2-40B4-BE49-F238E27FC236}">
                  <a16:creationId xmlns:a16="http://schemas.microsoft.com/office/drawing/2014/main" id="{9D5ADE8B-5F16-4751-82C6-844528BE0C69}"/>
                </a:ext>
              </a:extLst>
            </p:cNvPr>
            <p:cNvSpPr/>
            <p:nvPr/>
          </p:nvSpPr>
          <p:spPr>
            <a:xfrm>
              <a:off x="5587273" y="43654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3133">
              <a:extLst>
                <a:ext uri="{FF2B5EF4-FFF2-40B4-BE49-F238E27FC236}">
                  <a16:creationId xmlns:a16="http://schemas.microsoft.com/office/drawing/2014/main" id="{82B563AC-B80B-46E0-99BC-306A496EB797}"/>
                </a:ext>
              </a:extLst>
            </p:cNvPr>
            <p:cNvSpPr/>
            <p:nvPr/>
          </p:nvSpPr>
          <p:spPr>
            <a:xfrm>
              <a:off x="5849173" y="43654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3134">
              <a:extLst>
                <a:ext uri="{FF2B5EF4-FFF2-40B4-BE49-F238E27FC236}">
                  <a16:creationId xmlns:a16="http://schemas.microsoft.com/office/drawing/2014/main" id="{CEFCDA2D-CE06-4214-9DDC-0EC413727BF1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3135">
              <a:extLst>
                <a:ext uri="{FF2B5EF4-FFF2-40B4-BE49-F238E27FC236}">
                  <a16:creationId xmlns:a16="http://schemas.microsoft.com/office/drawing/2014/main" id="{A118761E-DB30-4335-961D-75E066279324}"/>
                </a:ext>
              </a:extLst>
            </p:cNvPr>
            <p:cNvSpPr/>
            <p:nvPr/>
          </p:nvSpPr>
          <p:spPr>
            <a:xfrm>
              <a:off x="4976162" y="43653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3136">
              <a:extLst>
                <a:ext uri="{FF2B5EF4-FFF2-40B4-BE49-F238E27FC236}">
                  <a16:creationId xmlns:a16="http://schemas.microsoft.com/office/drawing/2014/main" id="{571C0DDD-176F-490C-9816-0D52FB7D6775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36676">
              <a:extLst>
                <a:ext uri="{FF2B5EF4-FFF2-40B4-BE49-F238E27FC236}">
                  <a16:creationId xmlns:a16="http://schemas.microsoft.com/office/drawing/2014/main" id="{3685B9B1-7B01-4DD1-9A18-C832CB05A7CB}"/>
                </a:ext>
              </a:extLst>
            </p:cNvPr>
            <p:cNvSpPr/>
            <p:nvPr/>
          </p:nvSpPr>
          <p:spPr>
            <a:xfrm>
              <a:off x="35793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36677">
              <a:extLst>
                <a:ext uri="{FF2B5EF4-FFF2-40B4-BE49-F238E27FC236}">
                  <a16:creationId xmlns:a16="http://schemas.microsoft.com/office/drawing/2014/main" id="{6348578E-5B61-4922-A9FF-90D3A203FCD1}"/>
                </a:ext>
              </a:extLst>
            </p:cNvPr>
            <p:cNvSpPr/>
            <p:nvPr/>
          </p:nvSpPr>
          <p:spPr>
            <a:xfrm>
              <a:off x="38412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36678">
              <a:extLst>
                <a:ext uri="{FF2B5EF4-FFF2-40B4-BE49-F238E27FC236}">
                  <a16:creationId xmlns:a16="http://schemas.microsoft.com/office/drawing/2014/main" id="{502A81DD-5218-47DF-B1E4-90C74ABC4E06}"/>
                </a:ext>
              </a:extLst>
            </p:cNvPr>
            <p:cNvSpPr/>
            <p:nvPr/>
          </p:nvSpPr>
          <p:spPr>
            <a:xfrm>
              <a:off x="4103151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3140">
              <a:extLst>
                <a:ext uri="{FF2B5EF4-FFF2-40B4-BE49-F238E27FC236}">
                  <a16:creationId xmlns:a16="http://schemas.microsoft.com/office/drawing/2014/main" id="{A926AF8B-5424-4D62-B3BA-03B3DD419DAC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3141">
              <a:extLst>
                <a:ext uri="{FF2B5EF4-FFF2-40B4-BE49-F238E27FC236}">
                  <a16:creationId xmlns:a16="http://schemas.microsoft.com/office/drawing/2014/main" id="{502EC139-3B80-4402-8CB5-54D01AAC27FE}"/>
                </a:ext>
              </a:extLst>
            </p:cNvPr>
            <p:cNvSpPr/>
            <p:nvPr/>
          </p:nvSpPr>
          <p:spPr>
            <a:xfrm>
              <a:off x="2706329" y="43652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36679">
              <a:extLst>
                <a:ext uri="{FF2B5EF4-FFF2-40B4-BE49-F238E27FC236}">
                  <a16:creationId xmlns:a16="http://schemas.microsoft.com/office/drawing/2014/main" id="{58712D91-07E1-4D4A-9837-81F93755526A}"/>
                </a:ext>
              </a:extLst>
            </p:cNvPr>
            <p:cNvSpPr/>
            <p:nvPr/>
          </p:nvSpPr>
          <p:spPr>
            <a:xfrm>
              <a:off x="3230141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3143">
              <a:extLst>
                <a:ext uri="{FF2B5EF4-FFF2-40B4-BE49-F238E27FC236}">
                  <a16:creationId xmlns:a16="http://schemas.microsoft.com/office/drawing/2014/main" id="{2CFF806E-CCB6-4950-93B6-FC2F0BA497EE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3144">
              <a:extLst>
                <a:ext uri="{FF2B5EF4-FFF2-40B4-BE49-F238E27FC236}">
                  <a16:creationId xmlns:a16="http://schemas.microsoft.com/office/drawing/2014/main" id="{0B7F6002-32CA-4DC2-A517-C9829BF0F931}"/>
                </a:ext>
              </a:extLst>
            </p:cNvPr>
            <p:cNvSpPr/>
            <p:nvPr/>
          </p:nvSpPr>
          <p:spPr>
            <a:xfrm>
              <a:off x="1833318" y="43652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3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36680">
              <a:extLst>
                <a:ext uri="{FF2B5EF4-FFF2-40B4-BE49-F238E27FC236}">
                  <a16:creationId xmlns:a16="http://schemas.microsoft.com/office/drawing/2014/main" id="{829067B4-7434-472F-81F6-E7B8096650FE}"/>
                </a:ext>
              </a:extLst>
            </p:cNvPr>
            <p:cNvSpPr/>
            <p:nvPr/>
          </p:nvSpPr>
          <p:spPr>
            <a:xfrm>
              <a:off x="2095230" y="43652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36681">
              <a:extLst>
                <a:ext uri="{FF2B5EF4-FFF2-40B4-BE49-F238E27FC236}">
                  <a16:creationId xmlns:a16="http://schemas.microsoft.com/office/drawing/2014/main" id="{3C0B026C-1574-4A75-AB40-DD6FE48A4B7B}"/>
                </a:ext>
              </a:extLst>
            </p:cNvPr>
            <p:cNvSpPr/>
            <p:nvPr/>
          </p:nvSpPr>
          <p:spPr>
            <a:xfrm>
              <a:off x="2357130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3147">
              <a:extLst>
                <a:ext uri="{FF2B5EF4-FFF2-40B4-BE49-F238E27FC236}">
                  <a16:creationId xmlns:a16="http://schemas.microsoft.com/office/drawing/2014/main" id="{1F5208BB-4612-4EFB-9373-D393F62F321A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36682">
              <a:extLst>
                <a:ext uri="{FF2B5EF4-FFF2-40B4-BE49-F238E27FC236}">
                  <a16:creationId xmlns:a16="http://schemas.microsoft.com/office/drawing/2014/main" id="{48CA8C62-C3AA-4365-98A2-5D01838E5BD0}"/>
                </a:ext>
              </a:extLst>
            </p:cNvPr>
            <p:cNvSpPr/>
            <p:nvPr/>
          </p:nvSpPr>
          <p:spPr>
            <a:xfrm>
              <a:off x="1484132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3149">
              <a:extLst>
                <a:ext uri="{FF2B5EF4-FFF2-40B4-BE49-F238E27FC236}">
                  <a16:creationId xmlns:a16="http://schemas.microsoft.com/office/drawing/2014/main" id="{590D5401-4E00-4046-B1CD-C130B4A1D19C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Shape 3150">
              <a:extLst>
                <a:ext uri="{FF2B5EF4-FFF2-40B4-BE49-F238E27FC236}">
                  <a16:creationId xmlns:a16="http://schemas.microsoft.com/office/drawing/2014/main" id="{DF45037D-7548-4FD0-B5D6-8097B47C3C12}"/>
                </a:ext>
              </a:extLst>
            </p:cNvPr>
            <p:cNvSpPr/>
            <p:nvPr/>
          </p:nvSpPr>
          <p:spPr>
            <a:xfrm>
              <a:off x="87303" y="43651"/>
              <a:ext cx="698407" cy="174603"/>
            </a:xfrm>
            <a:custGeom>
              <a:avLst/>
              <a:gdLst/>
              <a:ahLst/>
              <a:cxnLst/>
              <a:rect l="0" t="0" r="0" b="0"/>
              <a:pathLst>
                <a:path w="698407" h="174603">
                  <a:moveTo>
                    <a:pt x="0" y="0"/>
                  </a:moveTo>
                  <a:lnTo>
                    <a:pt x="698407" y="0"/>
                  </a:lnTo>
                  <a:lnTo>
                    <a:pt x="698407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3151">
              <a:extLst>
                <a:ext uri="{FF2B5EF4-FFF2-40B4-BE49-F238E27FC236}">
                  <a16:creationId xmlns:a16="http://schemas.microsoft.com/office/drawing/2014/main" id="{3428DFC8-638A-4ABD-82CB-29FDE5683E3B}"/>
                </a:ext>
              </a:extLst>
            </p:cNvPr>
            <p:cNvSpPr/>
            <p:nvPr/>
          </p:nvSpPr>
          <p:spPr>
            <a:xfrm>
              <a:off x="1833336" y="43652"/>
              <a:ext cx="698408" cy="174603"/>
            </a:xfrm>
            <a:custGeom>
              <a:avLst/>
              <a:gdLst/>
              <a:ahLst/>
              <a:cxnLst/>
              <a:rect l="0" t="0" r="0" b="0"/>
              <a:pathLst>
                <a:path w="698408" h="174603">
                  <a:moveTo>
                    <a:pt x="0" y="0"/>
                  </a:moveTo>
                  <a:lnTo>
                    <a:pt x="698408" y="0"/>
                  </a:lnTo>
                  <a:lnTo>
                    <a:pt x="698408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3152">
              <a:extLst>
                <a:ext uri="{FF2B5EF4-FFF2-40B4-BE49-F238E27FC236}">
                  <a16:creationId xmlns:a16="http://schemas.microsoft.com/office/drawing/2014/main" id="{F4E49E09-15D9-4FB3-862B-A2005894CDB6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3153">
              <a:extLst>
                <a:ext uri="{FF2B5EF4-FFF2-40B4-BE49-F238E27FC236}">
                  <a16:creationId xmlns:a16="http://schemas.microsoft.com/office/drawing/2014/main" id="{F22D8467-020B-402F-974D-6128EB1B5F94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3154">
              <a:extLst>
                <a:ext uri="{FF2B5EF4-FFF2-40B4-BE49-F238E27FC236}">
                  <a16:creationId xmlns:a16="http://schemas.microsoft.com/office/drawing/2014/main" id="{0668EB44-BEC1-4CF7-BE76-53BDD1AE6EBE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3155">
              <a:extLst>
                <a:ext uri="{FF2B5EF4-FFF2-40B4-BE49-F238E27FC236}">
                  <a16:creationId xmlns:a16="http://schemas.microsoft.com/office/drawing/2014/main" id="{7EA7DE7C-6D2A-4E6D-BC93-DEEEDF11B228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3156">
              <a:extLst>
                <a:ext uri="{FF2B5EF4-FFF2-40B4-BE49-F238E27FC236}">
                  <a16:creationId xmlns:a16="http://schemas.microsoft.com/office/drawing/2014/main" id="{9DBB7F51-AFAD-4A19-B8EB-4D1CEA4A78DD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3157">
              <a:extLst>
                <a:ext uri="{FF2B5EF4-FFF2-40B4-BE49-F238E27FC236}">
                  <a16:creationId xmlns:a16="http://schemas.microsoft.com/office/drawing/2014/main" id="{0B9D12AA-A3FB-4062-B43E-1A8A5C8EF519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3158">
              <a:extLst>
                <a:ext uri="{FF2B5EF4-FFF2-40B4-BE49-F238E27FC236}">
                  <a16:creationId xmlns:a16="http://schemas.microsoft.com/office/drawing/2014/main" id="{09575ADB-77A6-45BA-BBAB-84644C73E4F9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3159">
              <a:extLst>
                <a:ext uri="{FF2B5EF4-FFF2-40B4-BE49-F238E27FC236}">
                  <a16:creationId xmlns:a16="http://schemas.microsoft.com/office/drawing/2014/main" id="{EF0C8FAD-6442-4592-A5BB-1336EA6565B2}"/>
                </a:ext>
              </a:extLst>
            </p:cNvPr>
            <p:cNvSpPr/>
            <p:nvPr/>
          </p:nvSpPr>
          <p:spPr>
            <a:xfrm>
              <a:off x="87302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3160">
              <a:extLst>
                <a:ext uri="{FF2B5EF4-FFF2-40B4-BE49-F238E27FC236}">
                  <a16:creationId xmlns:a16="http://schemas.microsoft.com/office/drawing/2014/main" id="{69D32890-EE03-4CEC-A61A-8D781C8BF565}"/>
                </a:ext>
              </a:extLst>
            </p:cNvPr>
            <p:cNvSpPr/>
            <p:nvPr/>
          </p:nvSpPr>
          <p:spPr>
            <a:xfrm>
              <a:off x="523806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3161">
              <a:extLst>
                <a:ext uri="{FF2B5EF4-FFF2-40B4-BE49-F238E27FC236}">
                  <a16:creationId xmlns:a16="http://schemas.microsoft.com/office/drawing/2014/main" id="{D93D4ABB-7B45-4A24-AF98-CFB6A05FE2AE}"/>
                </a:ext>
              </a:extLst>
            </p:cNvPr>
            <p:cNvSpPr/>
            <p:nvPr/>
          </p:nvSpPr>
          <p:spPr>
            <a:xfrm>
              <a:off x="436505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3162">
              <a:extLst>
                <a:ext uri="{FF2B5EF4-FFF2-40B4-BE49-F238E27FC236}">
                  <a16:creationId xmlns:a16="http://schemas.microsoft.com/office/drawing/2014/main" id="{550DB481-1BAC-4B08-9D19-6600A06240FB}"/>
                </a:ext>
              </a:extLst>
            </p:cNvPr>
            <p:cNvSpPr/>
            <p:nvPr/>
          </p:nvSpPr>
          <p:spPr>
            <a:xfrm>
              <a:off x="3492042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3163">
              <a:extLst>
                <a:ext uri="{FF2B5EF4-FFF2-40B4-BE49-F238E27FC236}">
                  <a16:creationId xmlns:a16="http://schemas.microsoft.com/office/drawing/2014/main" id="{CB27DF91-8654-4C76-9BB0-86A4F713CF0D}"/>
                </a:ext>
              </a:extLst>
            </p:cNvPr>
            <p:cNvSpPr/>
            <p:nvPr/>
          </p:nvSpPr>
          <p:spPr>
            <a:xfrm>
              <a:off x="2619031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3164">
              <a:extLst>
                <a:ext uri="{FF2B5EF4-FFF2-40B4-BE49-F238E27FC236}">
                  <a16:creationId xmlns:a16="http://schemas.microsoft.com/office/drawing/2014/main" id="{56DB9BF8-13D2-4F45-8920-DFA24FBFF836}"/>
                </a:ext>
              </a:extLst>
            </p:cNvPr>
            <p:cNvSpPr/>
            <p:nvPr/>
          </p:nvSpPr>
          <p:spPr>
            <a:xfrm>
              <a:off x="174603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3165">
              <a:extLst>
                <a:ext uri="{FF2B5EF4-FFF2-40B4-BE49-F238E27FC236}">
                  <a16:creationId xmlns:a16="http://schemas.microsoft.com/office/drawing/2014/main" id="{35D2B108-EBDF-4E40-8D9C-83B7E61E2765}"/>
                </a:ext>
              </a:extLst>
            </p:cNvPr>
            <p:cNvSpPr/>
            <p:nvPr/>
          </p:nvSpPr>
          <p:spPr>
            <a:xfrm>
              <a:off x="3142843" y="349217"/>
              <a:ext cx="1571410" cy="174600"/>
            </a:xfrm>
            <a:custGeom>
              <a:avLst/>
              <a:gdLst/>
              <a:ahLst/>
              <a:cxnLst/>
              <a:rect l="0" t="0" r="0" b="0"/>
              <a:pathLst>
                <a:path w="1571410" h="174600">
                  <a:moveTo>
                    <a:pt x="1571410" y="1"/>
                  </a:moveTo>
                  <a:cubicBezTo>
                    <a:pt x="1571410" y="1"/>
                    <a:pt x="1571410" y="1"/>
                    <a:pt x="1440459" y="43651"/>
                  </a:cubicBezTo>
                  <a:cubicBezTo>
                    <a:pt x="1309510" y="87300"/>
                    <a:pt x="1047611" y="174600"/>
                    <a:pt x="785699" y="174600"/>
                  </a:cubicBezTo>
                  <a:cubicBezTo>
                    <a:pt x="523799" y="174600"/>
                    <a:pt x="261900" y="87300"/>
                    <a:pt x="130950" y="436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3166">
              <a:extLst>
                <a:ext uri="{FF2B5EF4-FFF2-40B4-BE49-F238E27FC236}">
                  <a16:creationId xmlns:a16="http://schemas.microsoft.com/office/drawing/2014/main" id="{270D565D-709F-42EE-9D8F-20DA0DB6F87D}"/>
                </a:ext>
              </a:extLst>
            </p:cNvPr>
            <p:cNvSpPr/>
            <p:nvPr/>
          </p:nvSpPr>
          <p:spPr>
            <a:xfrm>
              <a:off x="3841254" y="349217"/>
              <a:ext cx="174600" cy="174600"/>
            </a:xfrm>
            <a:custGeom>
              <a:avLst/>
              <a:gdLst/>
              <a:ahLst/>
              <a:cxnLst/>
              <a:rect l="0" t="0" r="0" b="0"/>
              <a:pathLst>
                <a:path w="174600" h="174600">
                  <a:moveTo>
                    <a:pt x="0" y="0"/>
                  </a:moveTo>
                  <a:lnTo>
                    <a:pt x="174600" y="174600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3167">
              <a:extLst>
                <a:ext uri="{FF2B5EF4-FFF2-40B4-BE49-F238E27FC236}">
                  <a16:creationId xmlns:a16="http://schemas.microsoft.com/office/drawing/2014/main" id="{6D1F3051-0052-445A-BDF7-8504C17199B0}"/>
                </a:ext>
              </a:extLst>
            </p:cNvPr>
            <p:cNvSpPr/>
            <p:nvPr/>
          </p:nvSpPr>
          <p:spPr>
            <a:xfrm>
              <a:off x="3841254" y="523817"/>
              <a:ext cx="174600" cy="174599"/>
            </a:xfrm>
            <a:custGeom>
              <a:avLst/>
              <a:gdLst/>
              <a:ahLst/>
              <a:cxnLst/>
              <a:rect l="0" t="0" r="0" b="0"/>
              <a:pathLst>
                <a:path w="174600" h="174599">
                  <a:moveTo>
                    <a:pt x="174600" y="0"/>
                  </a:moveTo>
                  <a:lnTo>
                    <a:pt x="0" y="174599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3168">
              <a:extLst>
                <a:ext uri="{FF2B5EF4-FFF2-40B4-BE49-F238E27FC236}">
                  <a16:creationId xmlns:a16="http://schemas.microsoft.com/office/drawing/2014/main" id="{BC37E968-B8EC-49CB-B531-025AC1E80E1D}"/>
                </a:ext>
              </a:extLst>
            </p:cNvPr>
            <p:cNvSpPr/>
            <p:nvPr/>
          </p:nvSpPr>
          <p:spPr>
            <a:xfrm>
              <a:off x="3142843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0" y="0"/>
                  </a:moveTo>
                  <a:lnTo>
                    <a:pt x="349199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3169">
              <a:extLst>
                <a:ext uri="{FF2B5EF4-FFF2-40B4-BE49-F238E27FC236}">
                  <a16:creationId xmlns:a16="http://schemas.microsoft.com/office/drawing/2014/main" id="{C4FDB846-AA76-4D42-8FA5-90B30769233A}"/>
                </a:ext>
              </a:extLst>
            </p:cNvPr>
            <p:cNvSpPr/>
            <p:nvPr/>
          </p:nvSpPr>
          <p:spPr>
            <a:xfrm>
              <a:off x="3142843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349199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9898-1959-4316-BDF5-C872812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 Consistency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9F848-DFF2-44BB-B95B-C60961E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E270E-48FA-44F2-A23E-F95ED03CCDC1}"/>
              </a:ext>
            </a:extLst>
          </p:cNvPr>
          <p:cNvSpPr txBox="1"/>
          <p:nvPr/>
        </p:nvSpPr>
        <p:spPr>
          <a:xfrm>
            <a:off x="831850" y="1257396"/>
            <a:ext cx="990972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Simplest form of propagation makes each arc </a:t>
            </a:r>
            <a:r>
              <a:rPr lang="en-US" altLang="zh-CN" sz="2400" kern="10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consistent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FC9291-5B90-41FB-90A0-32B91351BB49}"/>
              </a:ext>
            </a:extLst>
          </p:cNvPr>
          <p:cNvSpPr txBox="1"/>
          <p:nvPr/>
        </p:nvSpPr>
        <p:spPr>
          <a:xfrm>
            <a:off x="831849" y="1897246"/>
            <a:ext cx="11034329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235" marR="2314575" indent="-36576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→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consistent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iff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every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9" name="Group 31805">
            <a:extLst>
              <a:ext uri="{FF2B5EF4-FFF2-40B4-BE49-F238E27FC236}">
                <a16:creationId xmlns:a16="http://schemas.microsoft.com/office/drawing/2014/main" id="{29155196-DA25-4646-AD76-21D2E1D3C54C}"/>
              </a:ext>
            </a:extLst>
          </p:cNvPr>
          <p:cNvGrpSpPr/>
          <p:nvPr/>
        </p:nvGrpSpPr>
        <p:grpSpPr>
          <a:xfrm>
            <a:off x="3835378" y="2700020"/>
            <a:ext cx="3491228" cy="728980"/>
            <a:chOff x="0" y="0"/>
            <a:chExt cx="3491357" cy="729134"/>
          </a:xfrm>
        </p:grpSpPr>
        <p:sp>
          <p:nvSpPr>
            <p:cNvPr id="10" name="Shape 2958">
              <a:extLst>
                <a:ext uri="{FF2B5EF4-FFF2-40B4-BE49-F238E27FC236}">
                  <a16:creationId xmlns:a16="http://schemas.microsoft.com/office/drawing/2014/main" id="{2A4D5D9B-3F2A-422C-B760-AB97BFC12DE7}"/>
                </a:ext>
              </a:extLst>
            </p:cNvPr>
            <p:cNvSpPr/>
            <p:nvPr/>
          </p:nvSpPr>
          <p:spPr>
            <a:xfrm>
              <a:off x="1309509" y="0"/>
              <a:ext cx="872338" cy="626009"/>
            </a:xfrm>
            <a:custGeom>
              <a:avLst/>
              <a:gdLst/>
              <a:ahLst/>
              <a:cxnLst/>
              <a:rect l="0" t="0" r="0" b="0"/>
              <a:pathLst>
                <a:path w="872338" h="626009">
                  <a:moveTo>
                    <a:pt x="392812" y="36068"/>
                  </a:moveTo>
                  <a:cubicBezTo>
                    <a:pt x="386982" y="38621"/>
                    <a:pt x="378232" y="40081"/>
                    <a:pt x="367310" y="42634"/>
                  </a:cubicBezTo>
                  <a:cubicBezTo>
                    <a:pt x="356376" y="45187"/>
                    <a:pt x="343256" y="48819"/>
                    <a:pt x="333414" y="58662"/>
                  </a:cubicBezTo>
                  <a:cubicBezTo>
                    <a:pt x="323584" y="68504"/>
                    <a:pt x="317018" y="84531"/>
                    <a:pt x="315201" y="94374"/>
                  </a:cubicBezTo>
                  <a:cubicBezTo>
                    <a:pt x="313373" y="104216"/>
                    <a:pt x="316294" y="107848"/>
                    <a:pt x="317741" y="109677"/>
                  </a:cubicBezTo>
                  <a:cubicBezTo>
                    <a:pt x="319203" y="111493"/>
                    <a:pt x="319203" y="111493"/>
                    <a:pt x="311912" y="111493"/>
                  </a:cubicBezTo>
                  <a:cubicBezTo>
                    <a:pt x="304635" y="111493"/>
                    <a:pt x="290056" y="111493"/>
                    <a:pt x="282766" y="111493"/>
                  </a:cubicBezTo>
                  <a:cubicBezTo>
                    <a:pt x="275476" y="111493"/>
                    <a:pt x="275476" y="111493"/>
                    <a:pt x="275476" y="108585"/>
                  </a:cubicBezTo>
                  <a:cubicBezTo>
                    <a:pt x="275476" y="105664"/>
                    <a:pt x="275476" y="99835"/>
                    <a:pt x="268555" y="94742"/>
                  </a:cubicBezTo>
                  <a:cubicBezTo>
                    <a:pt x="261633" y="89637"/>
                    <a:pt x="247790" y="85268"/>
                    <a:pt x="236487" y="81623"/>
                  </a:cubicBezTo>
                  <a:cubicBezTo>
                    <a:pt x="225197" y="77978"/>
                    <a:pt x="216446" y="75057"/>
                    <a:pt x="205512" y="79070"/>
                  </a:cubicBezTo>
                  <a:cubicBezTo>
                    <a:pt x="194590" y="83071"/>
                    <a:pt x="181470" y="94006"/>
                    <a:pt x="171628" y="106400"/>
                  </a:cubicBezTo>
                  <a:cubicBezTo>
                    <a:pt x="161785" y="118783"/>
                    <a:pt x="155232" y="132639"/>
                    <a:pt x="149035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21" y="182194"/>
                    <a:pt x="107862" y="189471"/>
                    <a:pt x="96203" y="197853"/>
                  </a:cubicBezTo>
                  <a:cubicBezTo>
                    <a:pt x="84544" y="206235"/>
                    <a:pt x="72885" y="215710"/>
                    <a:pt x="64504" y="222275"/>
                  </a:cubicBezTo>
                  <a:cubicBezTo>
                    <a:pt x="56121" y="228829"/>
                    <a:pt x="51016" y="232473"/>
                    <a:pt x="43727" y="237935"/>
                  </a:cubicBezTo>
                  <a:cubicBezTo>
                    <a:pt x="36450" y="243408"/>
                    <a:pt x="26975" y="250698"/>
                    <a:pt x="19317" y="258712"/>
                  </a:cubicBezTo>
                  <a:cubicBezTo>
                    <a:pt x="11659" y="266725"/>
                    <a:pt x="5830" y="275475"/>
                    <a:pt x="2922" y="285305"/>
                  </a:cubicBezTo>
                  <a:cubicBezTo>
                    <a:pt x="0" y="295148"/>
                    <a:pt x="0" y="306082"/>
                    <a:pt x="737" y="317373"/>
                  </a:cubicBezTo>
                  <a:cubicBezTo>
                    <a:pt x="1460" y="328676"/>
                    <a:pt x="2922" y="340334"/>
                    <a:pt x="6922" y="349072"/>
                  </a:cubicBezTo>
                  <a:cubicBezTo>
                    <a:pt x="10935" y="357822"/>
                    <a:pt x="17501" y="363652"/>
                    <a:pt x="23685" y="373126"/>
                  </a:cubicBezTo>
                  <a:cubicBezTo>
                    <a:pt x="29883" y="382600"/>
                    <a:pt x="35713" y="395719"/>
                    <a:pt x="41910" y="405917"/>
                  </a:cubicBezTo>
                  <a:cubicBezTo>
                    <a:pt x="48108" y="416128"/>
                    <a:pt x="54661" y="423406"/>
                    <a:pt x="61226" y="433248"/>
                  </a:cubicBezTo>
                  <a:cubicBezTo>
                    <a:pt x="67780" y="443090"/>
                    <a:pt x="74333" y="455473"/>
                    <a:pt x="80176" y="467500"/>
                  </a:cubicBezTo>
                  <a:cubicBezTo>
                    <a:pt x="86005" y="479527"/>
                    <a:pt x="91098" y="491185"/>
                    <a:pt x="95110" y="499936"/>
                  </a:cubicBezTo>
                  <a:cubicBezTo>
                    <a:pt x="99111" y="508673"/>
                    <a:pt x="102033" y="514502"/>
                    <a:pt x="101308" y="520700"/>
                  </a:cubicBezTo>
                  <a:cubicBezTo>
                    <a:pt x="100571" y="526898"/>
                    <a:pt x="96203" y="533451"/>
                    <a:pt x="92558" y="537832"/>
                  </a:cubicBezTo>
                  <a:cubicBezTo>
                    <a:pt x="88913" y="542201"/>
                    <a:pt x="86005" y="544386"/>
                    <a:pt x="85268" y="546570"/>
                  </a:cubicBezTo>
                  <a:cubicBezTo>
                    <a:pt x="84544" y="548755"/>
                    <a:pt x="86005" y="550951"/>
                    <a:pt x="91466" y="553136"/>
                  </a:cubicBezTo>
                  <a:cubicBezTo>
                    <a:pt x="96927" y="555320"/>
                    <a:pt x="106401" y="557505"/>
                    <a:pt x="116243" y="557137"/>
                  </a:cubicBezTo>
                  <a:cubicBezTo>
                    <a:pt x="126086" y="556781"/>
                    <a:pt x="136284" y="553860"/>
                    <a:pt x="143206" y="551307"/>
                  </a:cubicBezTo>
                  <a:cubicBezTo>
                    <a:pt x="150127" y="548755"/>
                    <a:pt x="153772" y="546570"/>
                    <a:pt x="162523" y="541477"/>
                  </a:cubicBezTo>
                  <a:cubicBezTo>
                    <a:pt x="171260" y="536372"/>
                    <a:pt x="185116" y="528358"/>
                    <a:pt x="195682" y="523621"/>
                  </a:cubicBezTo>
                  <a:cubicBezTo>
                    <a:pt x="206248" y="518884"/>
                    <a:pt x="213538" y="517423"/>
                    <a:pt x="220815" y="516331"/>
                  </a:cubicBezTo>
                  <a:cubicBezTo>
                    <a:pt x="228105" y="515239"/>
                    <a:pt x="235395" y="514502"/>
                    <a:pt x="242685" y="511963"/>
                  </a:cubicBezTo>
                  <a:cubicBezTo>
                    <a:pt x="249975" y="509410"/>
                    <a:pt x="257265" y="505028"/>
                    <a:pt x="266739" y="499567"/>
                  </a:cubicBezTo>
                  <a:cubicBezTo>
                    <a:pt x="276213" y="494106"/>
                    <a:pt x="287871" y="487540"/>
                    <a:pt x="300253" y="480987"/>
                  </a:cubicBezTo>
                  <a:cubicBezTo>
                    <a:pt x="312649" y="474421"/>
                    <a:pt x="325768" y="467868"/>
                    <a:pt x="335242" y="462394"/>
                  </a:cubicBezTo>
                  <a:cubicBezTo>
                    <a:pt x="344717" y="456933"/>
                    <a:pt x="350546" y="452565"/>
                    <a:pt x="361468" y="450012"/>
                  </a:cubicBezTo>
                  <a:cubicBezTo>
                    <a:pt x="372402" y="447459"/>
                    <a:pt x="388443" y="446735"/>
                    <a:pt x="401562" y="446367"/>
                  </a:cubicBezTo>
                  <a:cubicBezTo>
                    <a:pt x="414668" y="445999"/>
                    <a:pt x="424879" y="445999"/>
                    <a:pt x="436169" y="448551"/>
                  </a:cubicBezTo>
                  <a:cubicBezTo>
                    <a:pt x="447472" y="451104"/>
                    <a:pt x="459855" y="456210"/>
                    <a:pt x="470789" y="463499"/>
                  </a:cubicBezTo>
                  <a:cubicBezTo>
                    <a:pt x="481724" y="470776"/>
                    <a:pt x="491198" y="480251"/>
                    <a:pt x="498844" y="491185"/>
                  </a:cubicBezTo>
                  <a:cubicBezTo>
                    <a:pt x="506502" y="502120"/>
                    <a:pt x="512331" y="514502"/>
                    <a:pt x="516331" y="522529"/>
                  </a:cubicBezTo>
                  <a:cubicBezTo>
                    <a:pt x="520345" y="530542"/>
                    <a:pt x="522529" y="534188"/>
                    <a:pt x="523621" y="536003"/>
                  </a:cubicBezTo>
                  <a:cubicBezTo>
                    <a:pt x="524713" y="537832"/>
                    <a:pt x="524713" y="537832"/>
                    <a:pt x="526542" y="534912"/>
                  </a:cubicBezTo>
                  <a:cubicBezTo>
                    <a:pt x="528358" y="532003"/>
                    <a:pt x="532003" y="526174"/>
                    <a:pt x="536372" y="518884"/>
                  </a:cubicBezTo>
                  <a:cubicBezTo>
                    <a:pt x="540753" y="511594"/>
                    <a:pt x="545847" y="502844"/>
                    <a:pt x="548767" y="497751"/>
                  </a:cubicBezTo>
                  <a:cubicBezTo>
                    <a:pt x="551676" y="492646"/>
                    <a:pt x="552412" y="491185"/>
                    <a:pt x="553136" y="490817"/>
                  </a:cubicBezTo>
                  <a:cubicBezTo>
                    <a:pt x="553873" y="490462"/>
                    <a:pt x="554596" y="491185"/>
                    <a:pt x="556058" y="494462"/>
                  </a:cubicBezTo>
                  <a:cubicBezTo>
                    <a:pt x="557518" y="497751"/>
                    <a:pt x="559702" y="503581"/>
                    <a:pt x="561150" y="510134"/>
                  </a:cubicBezTo>
                  <a:cubicBezTo>
                    <a:pt x="562610" y="516699"/>
                    <a:pt x="563347" y="523977"/>
                    <a:pt x="565886" y="532359"/>
                  </a:cubicBezTo>
                  <a:cubicBezTo>
                    <a:pt x="568440" y="540741"/>
                    <a:pt x="572821" y="550215"/>
                    <a:pt x="577190" y="559689"/>
                  </a:cubicBezTo>
                  <a:cubicBezTo>
                    <a:pt x="581558" y="569163"/>
                    <a:pt x="585940" y="578638"/>
                    <a:pt x="591769" y="585559"/>
                  </a:cubicBezTo>
                  <a:cubicBezTo>
                    <a:pt x="597599" y="592481"/>
                    <a:pt x="604876" y="596862"/>
                    <a:pt x="613994" y="601599"/>
                  </a:cubicBezTo>
                  <a:cubicBezTo>
                    <a:pt x="623100" y="606336"/>
                    <a:pt x="634035" y="611429"/>
                    <a:pt x="641680" y="615074"/>
                  </a:cubicBezTo>
                  <a:cubicBezTo>
                    <a:pt x="649338" y="618719"/>
                    <a:pt x="653707" y="620903"/>
                    <a:pt x="659905" y="619811"/>
                  </a:cubicBezTo>
                  <a:cubicBezTo>
                    <a:pt x="666102" y="618719"/>
                    <a:pt x="674116" y="614350"/>
                    <a:pt x="682130" y="615074"/>
                  </a:cubicBezTo>
                  <a:cubicBezTo>
                    <a:pt x="690143" y="615811"/>
                    <a:pt x="698170" y="621640"/>
                    <a:pt x="706539" y="623824"/>
                  </a:cubicBezTo>
                  <a:cubicBezTo>
                    <a:pt x="714921" y="626009"/>
                    <a:pt x="723672" y="624548"/>
                    <a:pt x="732777" y="621640"/>
                  </a:cubicBezTo>
                  <a:cubicBezTo>
                    <a:pt x="741896" y="618719"/>
                    <a:pt x="751370" y="614350"/>
                    <a:pt x="760845" y="612165"/>
                  </a:cubicBezTo>
                  <a:cubicBezTo>
                    <a:pt x="770306" y="609981"/>
                    <a:pt x="779780" y="609981"/>
                    <a:pt x="785978" y="609613"/>
                  </a:cubicBezTo>
                  <a:cubicBezTo>
                    <a:pt x="792175" y="609245"/>
                    <a:pt x="795096" y="608521"/>
                    <a:pt x="798004" y="604152"/>
                  </a:cubicBezTo>
                  <a:cubicBezTo>
                    <a:pt x="800925" y="599770"/>
                    <a:pt x="803834" y="591757"/>
                    <a:pt x="807110" y="583007"/>
                  </a:cubicBezTo>
                  <a:cubicBezTo>
                    <a:pt x="810400" y="574269"/>
                    <a:pt x="814032" y="564795"/>
                    <a:pt x="818413" y="554229"/>
                  </a:cubicBezTo>
                  <a:cubicBezTo>
                    <a:pt x="822782" y="543662"/>
                    <a:pt x="827888" y="532004"/>
                    <a:pt x="834086" y="518516"/>
                  </a:cubicBezTo>
                  <a:cubicBezTo>
                    <a:pt x="840271" y="505029"/>
                    <a:pt x="847560" y="489725"/>
                    <a:pt x="853389" y="477711"/>
                  </a:cubicBezTo>
                  <a:cubicBezTo>
                    <a:pt x="859219" y="465684"/>
                    <a:pt x="863600" y="456934"/>
                    <a:pt x="866877" y="443447"/>
                  </a:cubicBezTo>
                  <a:cubicBezTo>
                    <a:pt x="870154" y="429971"/>
                    <a:pt x="872338" y="411747"/>
                    <a:pt x="872338" y="395351"/>
                  </a:cubicBezTo>
                  <a:cubicBezTo>
                    <a:pt x="872338" y="378956"/>
                    <a:pt x="870154" y="364376"/>
                    <a:pt x="866877" y="351994"/>
                  </a:cubicBezTo>
                  <a:cubicBezTo>
                    <a:pt x="863600" y="339599"/>
                    <a:pt x="859219" y="329400"/>
                    <a:pt x="854851" y="320650"/>
                  </a:cubicBezTo>
                  <a:cubicBezTo>
                    <a:pt x="850481" y="311912"/>
                    <a:pt x="846100" y="304623"/>
                    <a:pt x="840271" y="297701"/>
                  </a:cubicBezTo>
                  <a:cubicBezTo>
                    <a:pt x="834441" y="290780"/>
                    <a:pt x="827151" y="284214"/>
                    <a:pt x="815137" y="275108"/>
                  </a:cubicBezTo>
                  <a:cubicBezTo>
                    <a:pt x="803110" y="266002"/>
                    <a:pt x="786346" y="254343"/>
                    <a:pt x="775043" y="243040"/>
                  </a:cubicBezTo>
                  <a:cubicBezTo>
                    <a:pt x="763753" y="231750"/>
                    <a:pt x="757924" y="220815"/>
                    <a:pt x="751003" y="208420"/>
                  </a:cubicBezTo>
                  <a:cubicBezTo>
                    <a:pt x="744081" y="196037"/>
                    <a:pt x="736055" y="182194"/>
                    <a:pt x="730962" y="167615"/>
                  </a:cubicBezTo>
                  <a:cubicBezTo>
                    <a:pt x="725856" y="153035"/>
                    <a:pt x="723672" y="137732"/>
                    <a:pt x="721119" y="122796"/>
                  </a:cubicBezTo>
                  <a:cubicBezTo>
                    <a:pt x="718567" y="107848"/>
                    <a:pt x="715658" y="93282"/>
                    <a:pt x="709461" y="88913"/>
                  </a:cubicBezTo>
                  <a:cubicBezTo>
                    <a:pt x="703263" y="84531"/>
                    <a:pt x="693789" y="90361"/>
                    <a:pt x="687236" y="81255"/>
                  </a:cubicBezTo>
                  <a:cubicBezTo>
                    <a:pt x="680669" y="72149"/>
                    <a:pt x="677025" y="48095"/>
                    <a:pt x="673748" y="30607"/>
                  </a:cubicBezTo>
                  <a:cubicBezTo>
                    <a:pt x="670472" y="13119"/>
                    <a:pt x="667551" y="2185"/>
                    <a:pt x="665366" y="1092"/>
                  </a:cubicBezTo>
                  <a:cubicBezTo>
                    <a:pt x="663182" y="0"/>
                    <a:pt x="661721" y="8738"/>
                    <a:pt x="659905" y="14935"/>
                  </a:cubicBezTo>
                  <a:cubicBezTo>
                    <a:pt x="658076" y="21133"/>
                    <a:pt x="655892" y="24778"/>
                    <a:pt x="653339" y="32067"/>
                  </a:cubicBezTo>
                  <a:cubicBezTo>
                    <a:pt x="650799" y="39345"/>
                    <a:pt x="647878" y="50279"/>
                    <a:pt x="644970" y="60490"/>
                  </a:cubicBezTo>
                  <a:cubicBezTo>
                    <a:pt x="642049" y="70688"/>
                    <a:pt x="639128" y="80163"/>
                    <a:pt x="635851" y="93282"/>
                  </a:cubicBezTo>
                  <a:cubicBezTo>
                    <a:pt x="632575" y="106400"/>
                    <a:pt x="628930" y="123165"/>
                    <a:pt x="626745" y="133363"/>
                  </a:cubicBezTo>
                  <a:cubicBezTo>
                    <a:pt x="624561" y="143561"/>
                    <a:pt x="623824" y="147206"/>
                    <a:pt x="621285" y="151943"/>
                  </a:cubicBezTo>
                  <a:cubicBezTo>
                    <a:pt x="618732" y="156680"/>
                    <a:pt x="614351" y="162509"/>
                    <a:pt x="609982" y="166891"/>
                  </a:cubicBezTo>
                  <a:cubicBezTo>
                    <a:pt x="605613" y="171260"/>
                    <a:pt x="601244" y="174168"/>
                    <a:pt x="596507" y="174904"/>
                  </a:cubicBezTo>
                  <a:cubicBezTo>
                    <a:pt x="591769" y="175628"/>
                    <a:pt x="586664" y="174168"/>
                    <a:pt x="580467" y="171628"/>
                  </a:cubicBezTo>
                  <a:cubicBezTo>
                    <a:pt x="574269" y="169075"/>
                    <a:pt x="566992" y="165430"/>
                    <a:pt x="548399" y="154496"/>
                  </a:cubicBezTo>
                  <a:cubicBezTo>
                    <a:pt x="529819" y="143561"/>
                    <a:pt x="499936" y="125349"/>
                    <a:pt x="485001" y="116231"/>
                  </a:cubicBezTo>
                  <a:cubicBezTo>
                    <a:pt x="470066" y="107124"/>
                    <a:pt x="470066" y="107124"/>
                    <a:pt x="475526" y="102756"/>
                  </a:cubicBezTo>
                  <a:cubicBezTo>
                    <a:pt x="480987" y="98387"/>
                    <a:pt x="491922" y="89637"/>
                    <a:pt x="498488" y="82715"/>
                  </a:cubicBezTo>
                  <a:cubicBezTo>
                    <a:pt x="505041" y="75794"/>
                    <a:pt x="507226" y="70688"/>
                    <a:pt x="511594" y="65951"/>
                  </a:cubicBezTo>
                  <a:cubicBezTo>
                    <a:pt x="515976" y="61214"/>
                    <a:pt x="522529" y="56845"/>
                    <a:pt x="526542" y="52464"/>
                  </a:cubicBezTo>
                  <a:cubicBezTo>
                    <a:pt x="530543" y="48095"/>
                    <a:pt x="532003" y="43726"/>
                    <a:pt x="530911" y="41897"/>
                  </a:cubicBezTo>
                  <a:cubicBezTo>
                    <a:pt x="529819" y="40081"/>
                    <a:pt x="526174" y="40805"/>
                    <a:pt x="514516" y="41542"/>
                  </a:cubicBezTo>
                  <a:cubicBezTo>
                    <a:pt x="502857" y="42266"/>
                    <a:pt x="483172" y="42990"/>
                    <a:pt x="467513" y="41173"/>
                  </a:cubicBezTo>
                  <a:cubicBezTo>
                    <a:pt x="451841" y="39345"/>
                    <a:pt x="440182" y="34976"/>
                    <a:pt x="430340" y="32067"/>
                  </a:cubicBezTo>
                  <a:cubicBezTo>
                    <a:pt x="420510" y="29147"/>
                    <a:pt x="412484" y="27686"/>
                    <a:pt x="407023" y="28778"/>
                  </a:cubicBezTo>
                  <a:cubicBezTo>
                    <a:pt x="401562" y="29870"/>
                    <a:pt x="398641" y="33515"/>
                    <a:pt x="392812" y="3606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959">
              <a:extLst>
                <a:ext uri="{FF2B5EF4-FFF2-40B4-BE49-F238E27FC236}">
                  <a16:creationId xmlns:a16="http://schemas.microsoft.com/office/drawing/2014/main" id="{69221662-6BDE-443F-9291-F3EB48630CBF}"/>
                </a:ext>
              </a:extLst>
            </p:cNvPr>
            <p:cNvSpPr/>
            <p:nvPr/>
          </p:nvSpPr>
          <p:spPr>
            <a:xfrm>
              <a:off x="1964309" y="663906"/>
              <a:ext cx="75069" cy="65227"/>
            </a:xfrm>
            <a:custGeom>
              <a:avLst/>
              <a:gdLst/>
              <a:ahLst/>
              <a:cxnLst/>
              <a:rect l="0" t="0" r="0" b="0"/>
              <a:pathLst>
                <a:path w="75069" h="65227">
                  <a:moveTo>
                    <a:pt x="2553" y="178"/>
                  </a:moveTo>
                  <a:cubicBezTo>
                    <a:pt x="0" y="368"/>
                    <a:pt x="0" y="3277"/>
                    <a:pt x="914" y="10020"/>
                  </a:cubicBezTo>
                  <a:cubicBezTo>
                    <a:pt x="1829" y="16764"/>
                    <a:pt x="3644" y="27331"/>
                    <a:pt x="6019" y="34430"/>
                  </a:cubicBezTo>
                  <a:cubicBezTo>
                    <a:pt x="8382" y="41542"/>
                    <a:pt x="11303" y="45187"/>
                    <a:pt x="14211" y="48641"/>
                  </a:cubicBezTo>
                  <a:cubicBezTo>
                    <a:pt x="17132" y="52108"/>
                    <a:pt x="20040" y="55385"/>
                    <a:pt x="22961" y="58115"/>
                  </a:cubicBezTo>
                  <a:cubicBezTo>
                    <a:pt x="25869" y="60846"/>
                    <a:pt x="28791" y="63043"/>
                    <a:pt x="31521" y="64135"/>
                  </a:cubicBezTo>
                  <a:cubicBezTo>
                    <a:pt x="34251" y="65227"/>
                    <a:pt x="36805" y="65227"/>
                    <a:pt x="40081" y="64135"/>
                  </a:cubicBezTo>
                  <a:cubicBezTo>
                    <a:pt x="43370" y="63043"/>
                    <a:pt x="47371" y="60846"/>
                    <a:pt x="50469" y="59029"/>
                  </a:cubicBezTo>
                  <a:cubicBezTo>
                    <a:pt x="53568" y="57214"/>
                    <a:pt x="55753" y="55753"/>
                    <a:pt x="58128" y="55753"/>
                  </a:cubicBezTo>
                  <a:cubicBezTo>
                    <a:pt x="60490" y="55753"/>
                    <a:pt x="63042" y="57214"/>
                    <a:pt x="64681" y="56109"/>
                  </a:cubicBezTo>
                  <a:cubicBezTo>
                    <a:pt x="66319" y="55016"/>
                    <a:pt x="67056" y="51372"/>
                    <a:pt x="67602" y="47917"/>
                  </a:cubicBezTo>
                  <a:cubicBezTo>
                    <a:pt x="68148" y="44450"/>
                    <a:pt x="68504" y="41173"/>
                    <a:pt x="69596" y="36259"/>
                  </a:cubicBezTo>
                  <a:cubicBezTo>
                    <a:pt x="70688" y="31331"/>
                    <a:pt x="72517" y="24778"/>
                    <a:pt x="73431" y="19126"/>
                  </a:cubicBezTo>
                  <a:cubicBezTo>
                    <a:pt x="74333" y="13488"/>
                    <a:pt x="74333" y="8750"/>
                    <a:pt x="74523" y="6553"/>
                  </a:cubicBezTo>
                  <a:cubicBezTo>
                    <a:pt x="74701" y="4369"/>
                    <a:pt x="75069" y="4737"/>
                    <a:pt x="72885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82" y="6922"/>
                    <a:pt x="55028" y="7836"/>
                  </a:cubicBezTo>
                  <a:cubicBezTo>
                    <a:pt x="52476" y="8750"/>
                    <a:pt x="49199" y="9106"/>
                    <a:pt x="45009" y="9652"/>
                  </a:cubicBezTo>
                  <a:cubicBezTo>
                    <a:pt x="40817" y="10198"/>
                    <a:pt x="35712" y="10935"/>
                    <a:pt x="30607" y="10198"/>
                  </a:cubicBezTo>
                  <a:cubicBezTo>
                    <a:pt x="25514" y="9474"/>
                    <a:pt x="20409" y="7290"/>
                    <a:pt x="15303" y="4915"/>
                  </a:cubicBezTo>
                  <a:cubicBezTo>
                    <a:pt x="10211" y="2553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960">
              <a:extLst>
                <a:ext uri="{FF2B5EF4-FFF2-40B4-BE49-F238E27FC236}">
                  <a16:creationId xmlns:a16="http://schemas.microsoft.com/office/drawing/2014/main" id="{74917F81-BA12-46B5-B4E0-20F4CE8E5D88}"/>
                </a:ext>
              </a:extLst>
            </p:cNvPr>
            <p:cNvSpPr/>
            <p:nvPr/>
          </p:nvSpPr>
          <p:spPr>
            <a:xfrm>
              <a:off x="1909660" y="323571"/>
              <a:ext cx="11469" cy="269456"/>
            </a:xfrm>
            <a:custGeom>
              <a:avLst/>
              <a:gdLst/>
              <a:ahLst/>
              <a:cxnLst/>
              <a:rect l="0" t="0" r="0" b="0"/>
              <a:pathLst>
                <a:path w="11469" h="269456">
                  <a:moveTo>
                    <a:pt x="0" y="269456"/>
                  </a:moveTo>
                  <a:lnTo>
                    <a:pt x="1146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2961">
              <a:extLst>
                <a:ext uri="{FF2B5EF4-FFF2-40B4-BE49-F238E27FC236}">
                  <a16:creationId xmlns:a16="http://schemas.microsoft.com/office/drawing/2014/main" id="{2D373E1B-DF65-4469-88F5-C5B0121EE421}"/>
                </a:ext>
              </a:extLst>
            </p:cNvPr>
            <p:cNvSpPr/>
            <p:nvPr/>
          </p:nvSpPr>
          <p:spPr>
            <a:xfrm>
              <a:off x="1331633" y="109728"/>
              <a:ext cx="267717" cy="415773"/>
            </a:xfrm>
            <a:custGeom>
              <a:avLst/>
              <a:gdLst/>
              <a:ahLst/>
              <a:cxnLst/>
              <a:rect l="0" t="0" r="0" b="0"/>
              <a:pathLst>
                <a:path w="267717" h="415773">
                  <a:moveTo>
                    <a:pt x="204470" y="456"/>
                  </a:moveTo>
                  <a:cubicBezTo>
                    <a:pt x="208426" y="0"/>
                    <a:pt x="212427" y="362"/>
                    <a:pt x="216789" y="1816"/>
                  </a:cubicBezTo>
                  <a:cubicBezTo>
                    <a:pt x="225527" y="4725"/>
                    <a:pt x="235712" y="12002"/>
                    <a:pt x="242621" y="20003"/>
                  </a:cubicBezTo>
                  <a:cubicBezTo>
                    <a:pt x="249530" y="28004"/>
                    <a:pt x="253175" y="36741"/>
                    <a:pt x="255359" y="49835"/>
                  </a:cubicBezTo>
                  <a:cubicBezTo>
                    <a:pt x="257531" y="62929"/>
                    <a:pt x="258268" y="80391"/>
                    <a:pt x="259715" y="95301"/>
                  </a:cubicBezTo>
                  <a:cubicBezTo>
                    <a:pt x="261176" y="110224"/>
                    <a:pt x="263360" y="122581"/>
                    <a:pt x="263716" y="138595"/>
                  </a:cubicBezTo>
                  <a:cubicBezTo>
                    <a:pt x="264084" y="154598"/>
                    <a:pt x="262624" y="174244"/>
                    <a:pt x="262992" y="192431"/>
                  </a:cubicBezTo>
                  <a:cubicBezTo>
                    <a:pt x="263360" y="210617"/>
                    <a:pt x="265532" y="227343"/>
                    <a:pt x="266624" y="242989"/>
                  </a:cubicBezTo>
                  <a:cubicBezTo>
                    <a:pt x="267717" y="258636"/>
                    <a:pt x="267717" y="273177"/>
                    <a:pt x="267717" y="285179"/>
                  </a:cubicBezTo>
                  <a:cubicBezTo>
                    <a:pt x="267717" y="297193"/>
                    <a:pt x="267717" y="306642"/>
                    <a:pt x="267360" y="315380"/>
                  </a:cubicBezTo>
                  <a:cubicBezTo>
                    <a:pt x="266992" y="324104"/>
                    <a:pt x="266269" y="332105"/>
                    <a:pt x="258268" y="342291"/>
                  </a:cubicBezTo>
                  <a:cubicBezTo>
                    <a:pt x="250267" y="352476"/>
                    <a:pt x="234988" y="364846"/>
                    <a:pt x="216789" y="375031"/>
                  </a:cubicBezTo>
                  <a:cubicBezTo>
                    <a:pt x="198603" y="385217"/>
                    <a:pt x="177508" y="393217"/>
                    <a:pt x="157505" y="400863"/>
                  </a:cubicBezTo>
                  <a:cubicBezTo>
                    <a:pt x="137503" y="408496"/>
                    <a:pt x="118580" y="415773"/>
                    <a:pt x="108395" y="413220"/>
                  </a:cubicBezTo>
                  <a:cubicBezTo>
                    <a:pt x="98210" y="410680"/>
                    <a:pt x="96762" y="398310"/>
                    <a:pt x="93117" y="384493"/>
                  </a:cubicBezTo>
                  <a:cubicBezTo>
                    <a:pt x="89484" y="370662"/>
                    <a:pt x="83655" y="355385"/>
                    <a:pt x="75654" y="337922"/>
                  </a:cubicBezTo>
                  <a:cubicBezTo>
                    <a:pt x="67653" y="320472"/>
                    <a:pt x="57468" y="300825"/>
                    <a:pt x="47651" y="285915"/>
                  </a:cubicBezTo>
                  <a:cubicBezTo>
                    <a:pt x="37833" y="270993"/>
                    <a:pt x="28372" y="260807"/>
                    <a:pt x="20003" y="248082"/>
                  </a:cubicBezTo>
                  <a:cubicBezTo>
                    <a:pt x="11633" y="235344"/>
                    <a:pt x="4370" y="220066"/>
                    <a:pt x="2184" y="206616"/>
                  </a:cubicBezTo>
                  <a:cubicBezTo>
                    <a:pt x="0" y="193154"/>
                    <a:pt x="2908" y="181509"/>
                    <a:pt x="9817" y="171323"/>
                  </a:cubicBezTo>
                  <a:cubicBezTo>
                    <a:pt x="16726" y="161138"/>
                    <a:pt x="27648" y="152413"/>
                    <a:pt x="39650" y="144044"/>
                  </a:cubicBezTo>
                  <a:cubicBezTo>
                    <a:pt x="51651" y="135687"/>
                    <a:pt x="64745" y="127674"/>
                    <a:pt x="77115" y="118580"/>
                  </a:cubicBezTo>
                  <a:cubicBezTo>
                    <a:pt x="89484" y="109487"/>
                    <a:pt x="101118" y="99302"/>
                    <a:pt x="111303" y="88760"/>
                  </a:cubicBezTo>
                  <a:cubicBezTo>
                    <a:pt x="121489" y="78207"/>
                    <a:pt x="130226" y="67297"/>
                    <a:pt x="138951" y="55652"/>
                  </a:cubicBezTo>
                  <a:cubicBezTo>
                    <a:pt x="147676" y="44018"/>
                    <a:pt x="156414" y="31648"/>
                    <a:pt x="165507" y="22556"/>
                  </a:cubicBezTo>
                  <a:cubicBezTo>
                    <a:pt x="174599" y="13462"/>
                    <a:pt x="184062" y="7646"/>
                    <a:pt x="192418" y="4001"/>
                  </a:cubicBezTo>
                  <a:cubicBezTo>
                    <a:pt x="196602" y="2185"/>
                    <a:pt x="200514" y="911"/>
                    <a:pt x="204470" y="4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962">
              <a:extLst>
                <a:ext uri="{FF2B5EF4-FFF2-40B4-BE49-F238E27FC236}">
                  <a16:creationId xmlns:a16="http://schemas.microsoft.com/office/drawing/2014/main" id="{0D774DD5-73C5-497D-9958-6AD479CB09A0}"/>
                </a:ext>
              </a:extLst>
            </p:cNvPr>
            <p:cNvSpPr/>
            <p:nvPr/>
          </p:nvSpPr>
          <p:spPr>
            <a:xfrm>
              <a:off x="1849526" y="150851"/>
              <a:ext cx="2197" cy="172720"/>
            </a:xfrm>
            <a:custGeom>
              <a:avLst/>
              <a:gdLst/>
              <a:ahLst/>
              <a:cxnLst/>
              <a:rect l="0" t="0" r="0" b="0"/>
              <a:pathLst>
                <a:path w="2197" h="172720">
                  <a:moveTo>
                    <a:pt x="0" y="172720"/>
                  </a:moveTo>
                  <a:lnTo>
                    <a:pt x="219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963">
              <a:extLst>
                <a:ext uri="{FF2B5EF4-FFF2-40B4-BE49-F238E27FC236}">
                  <a16:creationId xmlns:a16="http://schemas.microsoft.com/office/drawing/2014/main" id="{89FC439D-6988-4470-A841-C83EEB44E4B9}"/>
                </a:ext>
              </a:extLst>
            </p:cNvPr>
            <p:cNvSpPr/>
            <p:nvPr/>
          </p:nvSpPr>
          <p:spPr>
            <a:xfrm>
              <a:off x="1919491" y="380416"/>
              <a:ext cx="262356" cy="18949"/>
            </a:xfrm>
            <a:custGeom>
              <a:avLst/>
              <a:gdLst/>
              <a:ahLst/>
              <a:cxnLst/>
              <a:rect l="0" t="0" r="0" b="0"/>
              <a:pathLst>
                <a:path w="262356" h="18949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66" y="5105"/>
                    <a:pt x="119519" y="10198"/>
                    <a:pt x="151219" y="13119"/>
                  </a:cubicBezTo>
                  <a:cubicBezTo>
                    <a:pt x="182918" y="16027"/>
                    <a:pt x="186563" y="16764"/>
                    <a:pt x="191300" y="15672"/>
                  </a:cubicBezTo>
                  <a:cubicBezTo>
                    <a:pt x="196037" y="14579"/>
                    <a:pt x="201866" y="11659"/>
                    <a:pt x="207696" y="10198"/>
                  </a:cubicBezTo>
                  <a:cubicBezTo>
                    <a:pt x="213525" y="8738"/>
                    <a:pt x="219367" y="8738"/>
                    <a:pt x="224828" y="10935"/>
                  </a:cubicBezTo>
                  <a:cubicBezTo>
                    <a:pt x="230289" y="13119"/>
                    <a:pt x="235394" y="17488"/>
                    <a:pt x="239407" y="18212"/>
                  </a:cubicBezTo>
                  <a:cubicBezTo>
                    <a:pt x="243408" y="18949"/>
                    <a:pt x="246329" y="16028"/>
                    <a:pt x="249974" y="14580"/>
                  </a:cubicBezTo>
                  <a:cubicBezTo>
                    <a:pt x="253619" y="13119"/>
                    <a:pt x="257987" y="13119"/>
                    <a:pt x="260172" y="13119"/>
                  </a:cubicBezTo>
                  <a:cubicBezTo>
                    <a:pt x="262356" y="13119"/>
                    <a:pt x="262356" y="13119"/>
                    <a:pt x="262356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964">
              <a:extLst>
                <a:ext uri="{FF2B5EF4-FFF2-40B4-BE49-F238E27FC236}">
                  <a16:creationId xmlns:a16="http://schemas.microsoft.com/office/drawing/2014/main" id="{51AA4D11-7188-426D-98BB-1711925E1681}"/>
                </a:ext>
              </a:extLst>
            </p:cNvPr>
            <p:cNvSpPr/>
            <p:nvPr/>
          </p:nvSpPr>
          <p:spPr>
            <a:xfrm>
              <a:off x="1915122" y="496291"/>
              <a:ext cx="190207" cy="109309"/>
            </a:xfrm>
            <a:custGeom>
              <a:avLst/>
              <a:gdLst/>
              <a:ahLst/>
              <a:cxnLst/>
              <a:rect l="0" t="0" r="0" b="0"/>
              <a:pathLst>
                <a:path w="190207" h="109309">
                  <a:moveTo>
                    <a:pt x="0" y="0"/>
                  </a:moveTo>
                  <a:cubicBezTo>
                    <a:pt x="0" y="0"/>
                    <a:pt x="0" y="0"/>
                    <a:pt x="1460" y="1092"/>
                  </a:cubicBezTo>
                  <a:cubicBezTo>
                    <a:pt x="2908" y="2184"/>
                    <a:pt x="5829" y="4369"/>
                    <a:pt x="9106" y="5093"/>
                  </a:cubicBezTo>
                  <a:cubicBezTo>
                    <a:pt x="12382" y="5829"/>
                    <a:pt x="16027" y="5093"/>
                    <a:pt x="18580" y="6553"/>
                  </a:cubicBezTo>
                  <a:cubicBezTo>
                    <a:pt x="21132" y="8014"/>
                    <a:pt x="22592" y="11659"/>
                    <a:pt x="25146" y="12751"/>
                  </a:cubicBezTo>
                  <a:cubicBezTo>
                    <a:pt x="27686" y="13843"/>
                    <a:pt x="31331" y="12383"/>
                    <a:pt x="34975" y="12751"/>
                  </a:cubicBezTo>
                  <a:cubicBezTo>
                    <a:pt x="38620" y="13119"/>
                    <a:pt x="42265" y="15303"/>
                    <a:pt x="44817" y="18948"/>
                  </a:cubicBezTo>
                  <a:cubicBezTo>
                    <a:pt x="47370" y="22593"/>
                    <a:pt x="48831" y="27686"/>
                    <a:pt x="52831" y="31699"/>
                  </a:cubicBezTo>
                  <a:cubicBezTo>
                    <a:pt x="56844" y="35713"/>
                    <a:pt x="63398" y="38621"/>
                    <a:pt x="68871" y="41897"/>
                  </a:cubicBezTo>
                  <a:cubicBezTo>
                    <a:pt x="74332" y="45187"/>
                    <a:pt x="78701" y="48819"/>
                    <a:pt x="83083" y="49556"/>
                  </a:cubicBezTo>
                  <a:cubicBezTo>
                    <a:pt x="87452" y="50279"/>
                    <a:pt x="91820" y="48095"/>
                    <a:pt x="96925" y="47371"/>
                  </a:cubicBezTo>
                  <a:cubicBezTo>
                    <a:pt x="102031" y="46634"/>
                    <a:pt x="107860" y="47371"/>
                    <a:pt x="114045" y="47727"/>
                  </a:cubicBezTo>
                  <a:cubicBezTo>
                    <a:pt x="120243" y="48095"/>
                    <a:pt x="126809" y="48095"/>
                    <a:pt x="134454" y="49187"/>
                  </a:cubicBezTo>
                  <a:cubicBezTo>
                    <a:pt x="142112" y="50279"/>
                    <a:pt x="150850" y="52464"/>
                    <a:pt x="155232" y="55385"/>
                  </a:cubicBezTo>
                  <a:cubicBezTo>
                    <a:pt x="159600" y="58293"/>
                    <a:pt x="159600" y="61938"/>
                    <a:pt x="160324" y="67412"/>
                  </a:cubicBezTo>
                  <a:cubicBezTo>
                    <a:pt x="161061" y="72873"/>
                    <a:pt x="162509" y="80163"/>
                    <a:pt x="164693" y="85268"/>
                  </a:cubicBezTo>
                  <a:cubicBezTo>
                    <a:pt x="166890" y="90361"/>
                    <a:pt x="169798" y="93282"/>
                    <a:pt x="174167" y="96926"/>
                  </a:cubicBezTo>
                  <a:cubicBezTo>
                    <a:pt x="178548" y="100571"/>
                    <a:pt x="184378" y="104940"/>
                    <a:pt x="187286" y="107124"/>
                  </a:cubicBezTo>
                  <a:cubicBezTo>
                    <a:pt x="190207" y="109309"/>
                    <a:pt x="190207" y="109309"/>
                    <a:pt x="190207" y="10930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2965">
              <a:extLst>
                <a:ext uri="{FF2B5EF4-FFF2-40B4-BE49-F238E27FC236}">
                  <a16:creationId xmlns:a16="http://schemas.microsoft.com/office/drawing/2014/main" id="{5511A750-9DE4-4928-BC94-88501565326A}"/>
                </a:ext>
              </a:extLst>
            </p:cNvPr>
            <p:cNvSpPr/>
            <p:nvPr/>
          </p:nvSpPr>
          <p:spPr>
            <a:xfrm>
              <a:off x="1609039" y="113691"/>
              <a:ext cx="19673" cy="358546"/>
            </a:xfrm>
            <a:custGeom>
              <a:avLst/>
              <a:gdLst/>
              <a:ahLst/>
              <a:cxnLst/>
              <a:rect l="0" t="0" r="0" b="0"/>
              <a:pathLst>
                <a:path w="19673" h="358546">
                  <a:moveTo>
                    <a:pt x="0" y="0"/>
                  </a:moveTo>
                  <a:lnTo>
                    <a:pt x="19673" y="35854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966">
              <a:extLst>
                <a:ext uri="{FF2B5EF4-FFF2-40B4-BE49-F238E27FC236}">
                  <a16:creationId xmlns:a16="http://schemas.microsoft.com/office/drawing/2014/main" id="{F7A36973-1ACF-4B32-B4D0-063EC7AFDD57}"/>
                </a:ext>
              </a:extLst>
            </p:cNvPr>
            <p:cNvSpPr/>
            <p:nvPr/>
          </p:nvSpPr>
          <p:spPr>
            <a:xfrm>
              <a:off x="1620520" y="323571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967">
              <a:extLst>
                <a:ext uri="{FF2B5EF4-FFF2-40B4-BE49-F238E27FC236}">
                  <a16:creationId xmlns:a16="http://schemas.microsoft.com/office/drawing/2014/main" id="{4E51210A-C22E-40C0-B43D-E9D1D2F44813}"/>
                </a:ext>
              </a:extLst>
            </p:cNvPr>
            <p:cNvSpPr/>
            <p:nvPr/>
          </p:nvSpPr>
          <p:spPr>
            <a:xfrm>
              <a:off x="0" y="0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799" y="36080"/>
                  </a:moveTo>
                  <a:cubicBezTo>
                    <a:pt x="386969" y="38633"/>
                    <a:pt x="378231" y="40081"/>
                    <a:pt x="367296" y="42633"/>
                  </a:cubicBezTo>
                  <a:cubicBezTo>
                    <a:pt x="356362" y="45186"/>
                    <a:pt x="343243" y="48831"/>
                    <a:pt x="333413" y="58674"/>
                  </a:cubicBezTo>
                  <a:cubicBezTo>
                    <a:pt x="323570" y="68504"/>
                    <a:pt x="317005" y="84544"/>
                    <a:pt x="315189" y="94386"/>
                  </a:cubicBezTo>
                  <a:cubicBezTo>
                    <a:pt x="313372" y="104216"/>
                    <a:pt x="316281" y="107861"/>
                    <a:pt x="317741" y="109689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42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20" y="89649"/>
                    <a:pt x="247777" y="85268"/>
                    <a:pt x="236486" y="81623"/>
                  </a:cubicBezTo>
                  <a:cubicBezTo>
                    <a:pt x="225184" y="77978"/>
                    <a:pt x="216446" y="75069"/>
                    <a:pt x="205511" y="79082"/>
                  </a:cubicBezTo>
                  <a:cubicBezTo>
                    <a:pt x="194577" y="83083"/>
                    <a:pt x="181457" y="94018"/>
                    <a:pt x="171628" y="106400"/>
                  </a:cubicBezTo>
                  <a:cubicBezTo>
                    <a:pt x="161785" y="118795"/>
                    <a:pt x="155219" y="132638"/>
                    <a:pt x="149034" y="144297"/>
                  </a:cubicBezTo>
                  <a:cubicBezTo>
                    <a:pt x="142837" y="155956"/>
                    <a:pt x="137007" y="165430"/>
                    <a:pt x="128257" y="173812"/>
                  </a:cubicBezTo>
                  <a:cubicBezTo>
                    <a:pt x="119519" y="182194"/>
                    <a:pt x="107861" y="189484"/>
                    <a:pt x="96190" y="197865"/>
                  </a:cubicBezTo>
                  <a:cubicBezTo>
                    <a:pt x="84531" y="206248"/>
                    <a:pt x="72872" y="215722"/>
                    <a:pt x="64490" y="222275"/>
                  </a:cubicBezTo>
                  <a:cubicBezTo>
                    <a:pt x="56109" y="228841"/>
                    <a:pt x="51015" y="232486"/>
                    <a:pt x="43726" y="237947"/>
                  </a:cubicBezTo>
                  <a:cubicBezTo>
                    <a:pt x="36436" y="243408"/>
                    <a:pt x="26962" y="250698"/>
                    <a:pt x="19304" y="258711"/>
                  </a:cubicBezTo>
                  <a:cubicBezTo>
                    <a:pt x="11659" y="266738"/>
                    <a:pt x="5829" y="275475"/>
                    <a:pt x="2908" y="285318"/>
                  </a:cubicBezTo>
                  <a:cubicBezTo>
                    <a:pt x="0" y="295160"/>
                    <a:pt x="0" y="306082"/>
                    <a:pt x="723" y="317385"/>
                  </a:cubicBezTo>
                  <a:cubicBezTo>
                    <a:pt x="1460" y="328676"/>
                    <a:pt x="2908" y="340334"/>
                    <a:pt x="6921" y="349085"/>
                  </a:cubicBezTo>
                  <a:cubicBezTo>
                    <a:pt x="10934" y="357835"/>
                    <a:pt x="17488" y="363664"/>
                    <a:pt x="23685" y="373138"/>
                  </a:cubicBezTo>
                  <a:cubicBezTo>
                    <a:pt x="29870" y="382612"/>
                    <a:pt x="35713" y="395732"/>
                    <a:pt x="41897" y="405930"/>
                  </a:cubicBezTo>
                  <a:cubicBezTo>
                    <a:pt x="48095" y="416128"/>
                    <a:pt x="54661" y="423418"/>
                    <a:pt x="61214" y="433260"/>
                  </a:cubicBezTo>
                  <a:cubicBezTo>
                    <a:pt x="67767" y="443090"/>
                    <a:pt x="74333" y="455485"/>
                    <a:pt x="80163" y="467512"/>
                  </a:cubicBezTo>
                  <a:cubicBezTo>
                    <a:pt x="85992" y="479539"/>
                    <a:pt x="91097" y="491198"/>
                    <a:pt x="95097" y="499935"/>
                  </a:cubicBezTo>
                  <a:cubicBezTo>
                    <a:pt x="99111" y="508685"/>
                    <a:pt x="102019" y="514515"/>
                    <a:pt x="101295" y="520712"/>
                  </a:cubicBezTo>
                  <a:cubicBezTo>
                    <a:pt x="100571" y="526910"/>
                    <a:pt x="96190" y="533463"/>
                    <a:pt x="92545" y="537832"/>
                  </a:cubicBezTo>
                  <a:cubicBezTo>
                    <a:pt x="88912" y="542213"/>
                    <a:pt x="85992" y="544398"/>
                    <a:pt x="85268" y="546582"/>
                  </a:cubicBezTo>
                  <a:cubicBezTo>
                    <a:pt x="84531" y="548767"/>
                    <a:pt x="85992" y="550951"/>
                    <a:pt x="91453" y="553135"/>
                  </a:cubicBezTo>
                  <a:cubicBezTo>
                    <a:pt x="96926" y="555320"/>
                    <a:pt x="106400" y="557517"/>
                    <a:pt x="116230" y="557149"/>
                  </a:cubicBezTo>
                  <a:cubicBezTo>
                    <a:pt x="126073" y="556780"/>
                    <a:pt x="136271" y="553872"/>
                    <a:pt x="143204" y="551319"/>
                  </a:cubicBezTo>
                  <a:cubicBezTo>
                    <a:pt x="150127" y="548767"/>
                    <a:pt x="153771" y="546582"/>
                    <a:pt x="162509" y="541477"/>
                  </a:cubicBezTo>
                  <a:cubicBezTo>
                    <a:pt x="171259" y="536384"/>
                    <a:pt x="185103" y="528358"/>
                    <a:pt x="195669" y="523621"/>
                  </a:cubicBezTo>
                  <a:cubicBezTo>
                    <a:pt x="206235" y="518883"/>
                    <a:pt x="213525" y="517436"/>
                    <a:pt x="220815" y="516331"/>
                  </a:cubicBezTo>
                  <a:cubicBezTo>
                    <a:pt x="228105" y="515239"/>
                    <a:pt x="235394" y="514515"/>
                    <a:pt x="242671" y="511962"/>
                  </a:cubicBezTo>
                  <a:cubicBezTo>
                    <a:pt x="249961" y="509409"/>
                    <a:pt x="257251" y="505041"/>
                    <a:pt x="266726" y="499580"/>
                  </a:cubicBezTo>
                  <a:cubicBezTo>
                    <a:pt x="276199" y="494106"/>
                    <a:pt x="287858" y="487553"/>
                    <a:pt x="300253" y="480987"/>
                  </a:cubicBezTo>
                  <a:cubicBezTo>
                    <a:pt x="312636" y="474433"/>
                    <a:pt x="325755" y="467868"/>
                    <a:pt x="335229" y="462407"/>
                  </a:cubicBezTo>
                  <a:cubicBezTo>
                    <a:pt x="344703" y="456946"/>
                    <a:pt x="350532" y="452564"/>
                    <a:pt x="361467" y="450024"/>
                  </a:cubicBezTo>
                  <a:cubicBezTo>
                    <a:pt x="372402" y="447472"/>
                    <a:pt x="388430" y="446735"/>
                    <a:pt x="401548" y="446379"/>
                  </a:cubicBezTo>
                  <a:cubicBezTo>
                    <a:pt x="414667" y="446011"/>
                    <a:pt x="424866" y="446011"/>
                    <a:pt x="436169" y="448564"/>
                  </a:cubicBezTo>
                  <a:cubicBezTo>
                    <a:pt x="447459" y="451117"/>
                    <a:pt x="459854" y="456209"/>
                    <a:pt x="470776" y="463499"/>
                  </a:cubicBezTo>
                  <a:cubicBezTo>
                    <a:pt x="481711" y="470789"/>
                    <a:pt x="491185" y="480263"/>
                    <a:pt x="498843" y="491198"/>
                  </a:cubicBezTo>
                  <a:cubicBezTo>
                    <a:pt x="506488" y="502120"/>
                    <a:pt x="512318" y="514515"/>
                    <a:pt x="516331" y="522529"/>
                  </a:cubicBezTo>
                  <a:cubicBezTo>
                    <a:pt x="520332" y="530542"/>
                    <a:pt x="522529" y="534187"/>
                    <a:pt x="523621" y="536016"/>
                  </a:cubicBezTo>
                  <a:cubicBezTo>
                    <a:pt x="524713" y="537832"/>
                    <a:pt x="524713" y="537832"/>
                    <a:pt x="526529" y="534924"/>
                  </a:cubicBezTo>
                  <a:cubicBezTo>
                    <a:pt x="528358" y="532003"/>
                    <a:pt x="532002" y="526174"/>
                    <a:pt x="536371" y="518884"/>
                  </a:cubicBezTo>
                  <a:cubicBezTo>
                    <a:pt x="540740" y="511594"/>
                    <a:pt x="545846" y="502857"/>
                    <a:pt x="548754" y="497751"/>
                  </a:cubicBezTo>
                  <a:cubicBezTo>
                    <a:pt x="551676" y="492659"/>
                    <a:pt x="552399" y="491198"/>
                    <a:pt x="553136" y="490830"/>
                  </a:cubicBezTo>
                  <a:cubicBezTo>
                    <a:pt x="553859" y="490462"/>
                    <a:pt x="554584" y="491198"/>
                    <a:pt x="556044" y="494474"/>
                  </a:cubicBezTo>
                  <a:cubicBezTo>
                    <a:pt x="557505" y="497751"/>
                    <a:pt x="559689" y="503581"/>
                    <a:pt x="561150" y="510146"/>
                  </a:cubicBezTo>
                  <a:cubicBezTo>
                    <a:pt x="562610" y="516699"/>
                    <a:pt x="563334" y="523989"/>
                    <a:pt x="565886" y="532371"/>
                  </a:cubicBezTo>
                  <a:cubicBezTo>
                    <a:pt x="568439" y="540753"/>
                    <a:pt x="572808" y="550227"/>
                    <a:pt x="577177" y="559702"/>
                  </a:cubicBezTo>
                  <a:cubicBezTo>
                    <a:pt x="581558" y="569176"/>
                    <a:pt x="585927" y="578650"/>
                    <a:pt x="591757" y="585572"/>
                  </a:cubicBezTo>
                  <a:cubicBezTo>
                    <a:pt x="597586" y="592493"/>
                    <a:pt x="604876" y="596862"/>
                    <a:pt x="613982" y="601599"/>
                  </a:cubicBezTo>
                  <a:cubicBezTo>
                    <a:pt x="623088" y="606336"/>
                    <a:pt x="634022" y="611442"/>
                    <a:pt x="641679" y="615087"/>
                  </a:cubicBezTo>
                  <a:cubicBezTo>
                    <a:pt x="649326" y="618732"/>
                    <a:pt x="653707" y="620916"/>
                    <a:pt x="659892" y="619823"/>
                  </a:cubicBezTo>
                  <a:cubicBezTo>
                    <a:pt x="666090" y="618732"/>
                    <a:pt x="674103" y="614363"/>
                    <a:pt x="682130" y="615087"/>
                  </a:cubicBezTo>
                  <a:cubicBezTo>
                    <a:pt x="690143" y="615811"/>
                    <a:pt x="698157" y="621640"/>
                    <a:pt x="706539" y="623824"/>
                  </a:cubicBezTo>
                  <a:cubicBezTo>
                    <a:pt x="714922" y="626021"/>
                    <a:pt x="723659" y="624561"/>
                    <a:pt x="732778" y="621640"/>
                  </a:cubicBezTo>
                  <a:cubicBezTo>
                    <a:pt x="741883" y="618732"/>
                    <a:pt x="751357" y="614363"/>
                    <a:pt x="760832" y="612165"/>
                  </a:cubicBezTo>
                  <a:cubicBezTo>
                    <a:pt x="770306" y="609981"/>
                    <a:pt x="779780" y="609981"/>
                    <a:pt x="785978" y="609625"/>
                  </a:cubicBezTo>
                  <a:cubicBezTo>
                    <a:pt x="792163" y="609257"/>
                    <a:pt x="795083" y="608521"/>
                    <a:pt x="797992" y="604152"/>
                  </a:cubicBezTo>
                  <a:cubicBezTo>
                    <a:pt x="800913" y="599783"/>
                    <a:pt x="803834" y="591769"/>
                    <a:pt x="807110" y="583019"/>
                  </a:cubicBezTo>
                  <a:cubicBezTo>
                    <a:pt x="810387" y="574269"/>
                    <a:pt x="814032" y="564795"/>
                    <a:pt x="818400" y="554228"/>
                  </a:cubicBezTo>
                  <a:cubicBezTo>
                    <a:pt x="822769" y="543662"/>
                    <a:pt x="827875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8" y="456946"/>
                    <a:pt x="866863" y="443459"/>
                  </a:cubicBezTo>
                  <a:cubicBezTo>
                    <a:pt x="870140" y="429984"/>
                    <a:pt x="872337" y="411760"/>
                    <a:pt x="872337" y="395364"/>
                  </a:cubicBezTo>
                  <a:cubicBezTo>
                    <a:pt x="872337" y="378968"/>
                    <a:pt x="870140" y="364389"/>
                    <a:pt x="866863" y="352006"/>
                  </a:cubicBezTo>
                  <a:cubicBezTo>
                    <a:pt x="863588" y="339611"/>
                    <a:pt x="859218" y="329413"/>
                    <a:pt x="854837" y="320662"/>
                  </a:cubicBezTo>
                  <a:cubicBezTo>
                    <a:pt x="850468" y="311912"/>
                    <a:pt x="846100" y="304635"/>
                    <a:pt x="840270" y="297701"/>
                  </a:cubicBezTo>
                  <a:cubicBezTo>
                    <a:pt x="834441" y="290780"/>
                    <a:pt x="827150" y="284226"/>
                    <a:pt x="815124" y="275120"/>
                  </a:cubicBezTo>
                  <a:cubicBezTo>
                    <a:pt x="803097" y="266002"/>
                    <a:pt x="786333" y="254343"/>
                    <a:pt x="775043" y="243053"/>
                  </a:cubicBezTo>
                  <a:cubicBezTo>
                    <a:pt x="763740" y="231750"/>
                    <a:pt x="757910" y="220828"/>
                    <a:pt x="750989" y="208433"/>
                  </a:cubicBezTo>
                  <a:cubicBezTo>
                    <a:pt x="744067" y="196050"/>
                    <a:pt x="736054" y="182194"/>
                    <a:pt x="730948" y="167627"/>
                  </a:cubicBezTo>
                  <a:cubicBezTo>
                    <a:pt x="725856" y="153048"/>
                    <a:pt x="723659" y="137744"/>
                    <a:pt x="721119" y="122796"/>
                  </a:cubicBezTo>
                  <a:cubicBezTo>
                    <a:pt x="718565" y="107861"/>
                    <a:pt x="715645" y="93282"/>
                    <a:pt x="709447" y="88913"/>
                  </a:cubicBezTo>
                  <a:cubicBezTo>
                    <a:pt x="703263" y="84544"/>
                    <a:pt x="693788" y="90373"/>
                    <a:pt x="687222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58" y="13119"/>
                    <a:pt x="667550" y="2197"/>
                    <a:pt x="665366" y="1092"/>
                  </a:cubicBezTo>
                  <a:cubicBezTo>
                    <a:pt x="663181" y="0"/>
                    <a:pt x="661721" y="8750"/>
                    <a:pt x="659892" y="14948"/>
                  </a:cubicBezTo>
                  <a:cubicBezTo>
                    <a:pt x="658075" y="21146"/>
                    <a:pt x="655892" y="24778"/>
                    <a:pt x="653338" y="32067"/>
                  </a:cubicBezTo>
                  <a:cubicBezTo>
                    <a:pt x="650786" y="39357"/>
                    <a:pt x="647878" y="50292"/>
                    <a:pt x="644957" y="60490"/>
                  </a:cubicBezTo>
                  <a:cubicBezTo>
                    <a:pt x="642036" y="70701"/>
                    <a:pt x="639128" y="80175"/>
                    <a:pt x="635850" y="93282"/>
                  </a:cubicBezTo>
                  <a:cubicBezTo>
                    <a:pt x="632561" y="106400"/>
                    <a:pt x="628930" y="123165"/>
                    <a:pt x="626732" y="133375"/>
                  </a:cubicBezTo>
                  <a:cubicBezTo>
                    <a:pt x="624548" y="143573"/>
                    <a:pt x="623824" y="147219"/>
                    <a:pt x="621271" y="151955"/>
                  </a:cubicBezTo>
                  <a:cubicBezTo>
                    <a:pt x="618719" y="156693"/>
                    <a:pt x="614350" y="162522"/>
                    <a:pt x="609981" y="166891"/>
                  </a:cubicBezTo>
                  <a:cubicBezTo>
                    <a:pt x="605600" y="171260"/>
                    <a:pt x="601231" y="174180"/>
                    <a:pt x="596494" y="174904"/>
                  </a:cubicBezTo>
                  <a:cubicBezTo>
                    <a:pt x="591757" y="175641"/>
                    <a:pt x="586651" y="174180"/>
                    <a:pt x="580466" y="171628"/>
                  </a:cubicBezTo>
                  <a:cubicBezTo>
                    <a:pt x="574269" y="169075"/>
                    <a:pt x="566979" y="165430"/>
                    <a:pt x="548398" y="154508"/>
                  </a:cubicBezTo>
                  <a:cubicBezTo>
                    <a:pt x="529806" y="143573"/>
                    <a:pt x="499935" y="125349"/>
                    <a:pt x="484987" y="116243"/>
                  </a:cubicBezTo>
                  <a:cubicBezTo>
                    <a:pt x="470053" y="107137"/>
                    <a:pt x="470053" y="107137"/>
                    <a:pt x="475513" y="102755"/>
                  </a:cubicBezTo>
                  <a:cubicBezTo>
                    <a:pt x="480987" y="98387"/>
                    <a:pt x="491909" y="89649"/>
                    <a:pt x="498475" y="82715"/>
                  </a:cubicBezTo>
                  <a:cubicBezTo>
                    <a:pt x="505028" y="75793"/>
                    <a:pt x="507226" y="70701"/>
                    <a:pt x="511594" y="65963"/>
                  </a:cubicBezTo>
                  <a:cubicBezTo>
                    <a:pt x="515963" y="61226"/>
                    <a:pt x="522529" y="56845"/>
                    <a:pt x="526529" y="52476"/>
                  </a:cubicBezTo>
                  <a:cubicBezTo>
                    <a:pt x="530542" y="48108"/>
                    <a:pt x="532002" y="43726"/>
                    <a:pt x="530911" y="41910"/>
                  </a:cubicBezTo>
                  <a:cubicBezTo>
                    <a:pt x="529806" y="40081"/>
                    <a:pt x="526173" y="40818"/>
                    <a:pt x="514503" y="41542"/>
                  </a:cubicBezTo>
                  <a:cubicBezTo>
                    <a:pt x="502844" y="42278"/>
                    <a:pt x="483171" y="43002"/>
                    <a:pt x="467499" y="41186"/>
                  </a:cubicBezTo>
                  <a:cubicBezTo>
                    <a:pt x="451827" y="39357"/>
                    <a:pt x="440169" y="34988"/>
                    <a:pt x="430340" y="32067"/>
                  </a:cubicBezTo>
                  <a:cubicBezTo>
                    <a:pt x="420497" y="29159"/>
                    <a:pt x="412483" y="27698"/>
                    <a:pt x="407009" y="28790"/>
                  </a:cubicBezTo>
                  <a:cubicBezTo>
                    <a:pt x="401548" y="29883"/>
                    <a:pt x="398628" y="33528"/>
                    <a:pt x="392799" y="3608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968">
              <a:extLst>
                <a:ext uri="{FF2B5EF4-FFF2-40B4-BE49-F238E27FC236}">
                  <a16:creationId xmlns:a16="http://schemas.microsoft.com/office/drawing/2014/main" id="{F8A5D80C-E1F6-4707-AEBC-73DBBC88437A}"/>
                </a:ext>
              </a:extLst>
            </p:cNvPr>
            <p:cNvSpPr/>
            <p:nvPr/>
          </p:nvSpPr>
          <p:spPr>
            <a:xfrm>
              <a:off x="654799" y="663918"/>
              <a:ext cx="75057" cy="65215"/>
            </a:xfrm>
            <a:custGeom>
              <a:avLst/>
              <a:gdLst/>
              <a:ahLst/>
              <a:cxnLst/>
              <a:rect l="0" t="0" r="0" b="0"/>
              <a:pathLst>
                <a:path w="75057" h="65215">
                  <a:moveTo>
                    <a:pt x="2553" y="178"/>
                  </a:moveTo>
                  <a:cubicBezTo>
                    <a:pt x="0" y="355"/>
                    <a:pt x="0" y="3277"/>
                    <a:pt x="901" y="10020"/>
                  </a:cubicBezTo>
                  <a:cubicBezTo>
                    <a:pt x="1816" y="16751"/>
                    <a:pt x="3646" y="27318"/>
                    <a:pt x="6007" y="34430"/>
                  </a:cubicBezTo>
                  <a:cubicBezTo>
                    <a:pt x="8382" y="41529"/>
                    <a:pt x="11291" y="45174"/>
                    <a:pt x="14212" y="48641"/>
                  </a:cubicBezTo>
                  <a:cubicBezTo>
                    <a:pt x="17120" y="52095"/>
                    <a:pt x="20041" y="55385"/>
                    <a:pt x="22950" y="58115"/>
                  </a:cubicBezTo>
                  <a:cubicBezTo>
                    <a:pt x="25871" y="60846"/>
                    <a:pt x="28779" y="63030"/>
                    <a:pt x="31522" y="64122"/>
                  </a:cubicBezTo>
                  <a:cubicBezTo>
                    <a:pt x="34252" y="65215"/>
                    <a:pt x="36805" y="65215"/>
                    <a:pt x="40081" y="64122"/>
                  </a:cubicBezTo>
                  <a:cubicBezTo>
                    <a:pt x="43358" y="63030"/>
                    <a:pt x="47372" y="60846"/>
                    <a:pt x="50457" y="59029"/>
                  </a:cubicBezTo>
                  <a:cubicBezTo>
                    <a:pt x="53556" y="57201"/>
                    <a:pt x="55754" y="55740"/>
                    <a:pt x="58116" y="55740"/>
                  </a:cubicBezTo>
                  <a:cubicBezTo>
                    <a:pt x="60478" y="55740"/>
                    <a:pt x="63031" y="57201"/>
                    <a:pt x="64668" y="56109"/>
                  </a:cubicBezTo>
                  <a:cubicBezTo>
                    <a:pt x="66320" y="55016"/>
                    <a:pt x="67043" y="51372"/>
                    <a:pt x="67590" y="47917"/>
                  </a:cubicBezTo>
                  <a:cubicBezTo>
                    <a:pt x="68136" y="44450"/>
                    <a:pt x="68504" y="41173"/>
                    <a:pt x="69597" y="36246"/>
                  </a:cubicBezTo>
                  <a:cubicBezTo>
                    <a:pt x="70689" y="31331"/>
                    <a:pt x="72505" y="24778"/>
                    <a:pt x="73419" y="19126"/>
                  </a:cubicBezTo>
                  <a:cubicBezTo>
                    <a:pt x="74333" y="13475"/>
                    <a:pt x="74333" y="8737"/>
                    <a:pt x="74511" y="6553"/>
                  </a:cubicBezTo>
                  <a:cubicBezTo>
                    <a:pt x="74689" y="4369"/>
                    <a:pt x="75057" y="4737"/>
                    <a:pt x="72873" y="4737"/>
                  </a:cubicBezTo>
                  <a:cubicBezTo>
                    <a:pt x="70689" y="4737"/>
                    <a:pt x="65952" y="4369"/>
                    <a:pt x="62674" y="4915"/>
                  </a:cubicBezTo>
                  <a:cubicBezTo>
                    <a:pt x="59386" y="5461"/>
                    <a:pt x="57569" y="6922"/>
                    <a:pt x="55017" y="7823"/>
                  </a:cubicBezTo>
                  <a:cubicBezTo>
                    <a:pt x="52464" y="8737"/>
                    <a:pt x="49187" y="9106"/>
                    <a:pt x="44996" y="9652"/>
                  </a:cubicBezTo>
                  <a:cubicBezTo>
                    <a:pt x="40806" y="10198"/>
                    <a:pt x="35700" y="10922"/>
                    <a:pt x="30607" y="10198"/>
                  </a:cubicBezTo>
                  <a:cubicBezTo>
                    <a:pt x="25502" y="9474"/>
                    <a:pt x="20396" y="7277"/>
                    <a:pt x="15304" y="4915"/>
                  </a:cubicBezTo>
                  <a:cubicBezTo>
                    <a:pt x="10199" y="2540"/>
                    <a:pt x="5093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969">
              <a:extLst>
                <a:ext uri="{FF2B5EF4-FFF2-40B4-BE49-F238E27FC236}">
                  <a16:creationId xmlns:a16="http://schemas.microsoft.com/office/drawing/2014/main" id="{2FC89213-496C-4DAE-98A3-5485B0F4577D}"/>
                </a:ext>
              </a:extLst>
            </p:cNvPr>
            <p:cNvSpPr/>
            <p:nvPr/>
          </p:nvSpPr>
          <p:spPr>
            <a:xfrm>
              <a:off x="600138" y="323583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970">
              <a:extLst>
                <a:ext uri="{FF2B5EF4-FFF2-40B4-BE49-F238E27FC236}">
                  <a16:creationId xmlns:a16="http://schemas.microsoft.com/office/drawing/2014/main" id="{AF8433DE-B6E1-4284-9B76-4CA238CEA465}"/>
                </a:ext>
              </a:extLst>
            </p:cNvPr>
            <p:cNvSpPr/>
            <p:nvPr/>
          </p:nvSpPr>
          <p:spPr>
            <a:xfrm>
              <a:off x="540017" y="150863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971">
              <a:extLst>
                <a:ext uri="{FF2B5EF4-FFF2-40B4-BE49-F238E27FC236}">
                  <a16:creationId xmlns:a16="http://schemas.microsoft.com/office/drawing/2014/main" id="{8EB78C8A-A6F9-4C59-98F3-5C820B756A07}"/>
                </a:ext>
              </a:extLst>
            </p:cNvPr>
            <p:cNvSpPr/>
            <p:nvPr/>
          </p:nvSpPr>
          <p:spPr>
            <a:xfrm>
              <a:off x="609981" y="380416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70" y="2553"/>
                  </a:cubicBezTo>
                  <a:cubicBezTo>
                    <a:pt x="59754" y="5105"/>
                    <a:pt x="119507" y="10211"/>
                    <a:pt x="151219" y="13119"/>
                  </a:cubicBezTo>
                  <a:cubicBezTo>
                    <a:pt x="182918" y="16040"/>
                    <a:pt x="186564" y="16764"/>
                    <a:pt x="191301" y="15672"/>
                  </a:cubicBezTo>
                  <a:cubicBezTo>
                    <a:pt x="196038" y="14579"/>
                    <a:pt x="201867" y="11671"/>
                    <a:pt x="207696" y="10211"/>
                  </a:cubicBezTo>
                  <a:cubicBezTo>
                    <a:pt x="213526" y="8750"/>
                    <a:pt x="219355" y="8750"/>
                    <a:pt x="224816" y="10935"/>
                  </a:cubicBezTo>
                  <a:cubicBezTo>
                    <a:pt x="230289" y="13119"/>
                    <a:pt x="235383" y="17500"/>
                    <a:pt x="239395" y="18224"/>
                  </a:cubicBezTo>
                  <a:cubicBezTo>
                    <a:pt x="243408" y="18948"/>
                    <a:pt x="246317" y="16040"/>
                    <a:pt x="249961" y="14579"/>
                  </a:cubicBezTo>
                  <a:cubicBezTo>
                    <a:pt x="253607" y="13119"/>
                    <a:pt x="257976" y="13119"/>
                    <a:pt x="260159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972">
              <a:extLst>
                <a:ext uri="{FF2B5EF4-FFF2-40B4-BE49-F238E27FC236}">
                  <a16:creationId xmlns:a16="http://schemas.microsoft.com/office/drawing/2014/main" id="{46234241-F4D2-40EB-B60E-164EA4F5A51B}"/>
                </a:ext>
              </a:extLst>
            </p:cNvPr>
            <p:cNvSpPr/>
            <p:nvPr/>
          </p:nvSpPr>
          <p:spPr>
            <a:xfrm>
              <a:off x="605600" y="496291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21" y="2197"/>
                    <a:pt x="5829" y="4382"/>
                    <a:pt x="9118" y="5106"/>
                  </a:cubicBezTo>
                  <a:cubicBezTo>
                    <a:pt x="12395" y="5829"/>
                    <a:pt x="16040" y="5106"/>
                    <a:pt x="18593" y="6566"/>
                  </a:cubicBezTo>
                  <a:cubicBezTo>
                    <a:pt x="21133" y="8026"/>
                    <a:pt x="22593" y="11671"/>
                    <a:pt x="25146" y="12764"/>
                  </a:cubicBezTo>
                  <a:cubicBezTo>
                    <a:pt x="27699" y="13856"/>
                    <a:pt x="31343" y="12395"/>
                    <a:pt x="34989" y="12764"/>
                  </a:cubicBezTo>
                  <a:cubicBezTo>
                    <a:pt x="38633" y="13119"/>
                    <a:pt x="42278" y="15303"/>
                    <a:pt x="44818" y="18948"/>
                  </a:cubicBezTo>
                  <a:cubicBezTo>
                    <a:pt x="47371" y="22593"/>
                    <a:pt x="48831" y="27699"/>
                    <a:pt x="52845" y="31712"/>
                  </a:cubicBezTo>
                  <a:cubicBezTo>
                    <a:pt x="56845" y="35713"/>
                    <a:pt x="63411" y="38634"/>
                    <a:pt x="68872" y="41910"/>
                  </a:cubicBezTo>
                  <a:cubicBezTo>
                    <a:pt x="74333" y="45187"/>
                    <a:pt x="78715" y="48832"/>
                    <a:pt x="83083" y="49568"/>
                  </a:cubicBezTo>
                  <a:cubicBezTo>
                    <a:pt x="87452" y="50292"/>
                    <a:pt x="91834" y="48108"/>
                    <a:pt x="96926" y="47371"/>
                  </a:cubicBezTo>
                  <a:cubicBezTo>
                    <a:pt x="102032" y="46647"/>
                    <a:pt x="107861" y="47371"/>
                    <a:pt x="114059" y="47739"/>
                  </a:cubicBezTo>
                  <a:cubicBezTo>
                    <a:pt x="120256" y="48108"/>
                    <a:pt x="126809" y="48108"/>
                    <a:pt x="134468" y="49200"/>
                  </a:cubicBezTo>
                  <a:cubicBezTo>
                    <a:pt x="142113" y="50292"/>
                    <a:pt x="150864" y="52476"/>
                    <a:pt x="155232" y="55397"/>
                  </a:cubicBezTo>
                  <a:cubicBezTo>
                    <a:pt x="159601" y="58306"/>
                    <a:pt x="159601" y="61950"/>
                    <a:pt x="160338" y="67412"/>
                  </a:cubicBezTo>
                  <a:cubicBezTo>
                    <a:pt x="161061" y="72885"/>
                    <a:pt x="162522" y="80175"/>
                    <a:pt x="164706" y="85268"/>
                  </a:cubicBezTo>
                  <a:cubicBezTo>
                    <a:pt x="166891" y="90373"/>
                    <a:pt x="169811" y="93294"/>
                    <a:pt x="174180" y="96926"/>
                  </a:cubicBezTo>
                  <a:cubicBezTo>
                    <a:pt x="178549" y="100571"/>
                    <a:pt x="184378" y="104953"/>
                    <a:pt x="187299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973">
              <a:extLst>
                <a:ext uri="{FF2B5EF4-FFF2-40B4-BE49-F238E27FC236}">
                  <a16:creationId xmlns:a16="http://schemas.microsoft.com/office/drawing/2014/main" id="{0F52B38C-87DE-4350-AA2E-DA742F2592DF}"/>
                </a:ext>
              </a:extLst>
            </p:cNvPr>
            <p:cNvSpPr/>
            <p:nvPr/>
          </p:nvSpPr>
          <p:spPr>
            <a:xfrm>
              <a:off x="299517" y="113690"/>
              <a:ext cx="19685" cy="358559"/>
            </a:xfrm>
            <a:custGeom>
              <a:avLst/>
              <a:gdLst/>
              <a:ahLst/>
              <a:cxnLst/>
              <a:rect l="0" t="0" r="0" b="0"/>
              <a:pathLst>
                <a:path w="19685" h="358559">
                  <a:moveTo>
                    <a:pt x="0" y="0"/>
                  </a:moveTo>
                  <a:lnTo>
                    <a:pt x="19685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974">
              <a:extLst>
                <a:ext uri="{FF2B5EF4-FFF2-40B4-BE49-F238E27FC236}">
                  <a16:creationId xmlns:a16="http://schemas.microsoft.com/office/drawing/2014/main" id="{904D24EF-9457-4602-BB80-325C54D87254}"/>
                </a:ext>
              </a:extLst>
            </p:cNvPr>
            <p:cNvSpPr/>
            <p:nvPr/>
          </p:nvSpPr>
          <p:spPr>
            <a:xfrm>
              <a:off x="310997" y="323583"/>
              <a:ext cx="300622" cy="0"/>
            </a:xfrm>
            <a:custGeom>
              <a:avLst/>
              <a:gdLst/>
              <a:ahLst/>
              <a:cxnLst/>
              <a:rect l="0" t="0" r="0" b="0"/>
              <a:pathLst>
                <a:path w="300622">
                  <a:moveTo>
                    <a:pt x="30062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975">
              <a:extLst>
                <a:ext uri="{FF2B5EF4-FFF2-40B4-BE49-F238E27FC236}">
                  <a16:creationId xmlns:a16="http://schemas.microsoft.com/office/drawing/2014/main" id="{D7D9413C-EBC8-49B9-8223-B64F24B8EA53}"/>
                </a:ext>
              </a:extLst>
            </p:cNvPr>
            <p:cNvSpPr/>
            <p:nvPr/>
          </p:nvSpPr>
          <p:spPr>
            <a:xfrm>
              <a:off x="92237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976">
              <a:extLst>
                <a:ext uri="{FF2B5EF4-FFF2-40B4-BE49-F238E27FC236}">
                  <a16:creationId xmlns:a16="http://schemas.microsoft.com/office/drawing/2014/main" id="{2A709291-A636-4FBC-95D1-EE8172DA87FC}"/>
                </a:ext>
              </a:extLst>
            </p:cNvPr>
            <p:cNvSpPr/>
            <p:nvPr/>
          </p:nvSpPr>
          <p:spPr>
            <a:xfrm>
              <a:off x="1173201" y="270548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977">
              <a:extLst>
                <a:ext uri="{FF2B5EF4-FFF2-40B4-BE49-F238E27FC236}">
                  <a16:creationId xmlns:a16="http://schemas.microsoft.com/office/drawing/2014/main" id="{00A6F6A3-C0D3-4C49-8B2C-46AE88668958}"/>
                </a:ext>
              </a:extLst>
            </p:cNvPr>
            <p:cNvSpPr/>
            <p:nvPr/>
          </p:nvSpPr>
          <p:spPr>
            <a:xfrm>
              <a:off x="1184136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978">
              <a:extLst>
                <a:ext uri="{FF2B5EF4-FFF2-40B4-BE49-F238E27FC236}">
                  <a16:creationId xmlns:a16="http://schemas.microsoft.com/office/drawing/2014/main" id="{6F043DB0-371A-41A7-ACC5-E919CFBDC4CB}"/>
                </a:ext>
              </a:extLst>
            </p:cNvPr>
            <p:cNvSpPr/>
            <p:nvPr/>
          </p:nvSpPr>
          <p:spPr>
            <a:xfrm>
              <a:off x="223188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979">
              <a:extLst>
                <a:ext uri="{FF2B5EF4-FFF2-40B4-BE49-F238E27FC236}">
                  <a16:creationId xmlns:a16="http://schemas.microsoft.com/office/drawing/2014/main" id="{7F8905CE-B7DC-46DF-B67C-BD2FD805846D}"/>
                </a:ext>
              </a:extLst>
            </p:cNvPr>
            <p:cNvSpPr/>
            <p:nvPr/>
          </p:nvSpPr>
          <p:spPr>
            <a:xfrm>
              <a:off x="2482711" y="270549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980">
              <a:extLst>
                <a:ext uri="{FF2B5EF4-FFF2-40B4-BE49-F238E27FC236}">
                  <a16:creationId xmlns:a16="http://schemas.microsoft.com/office/drawing/2014/main" id="{A179026C-DECF-4E39-A1AF-6E92F97A730A}"/>
                </a:ext>
              </a:extLst>
            </p:cNvPr>
            <p:cNvSpPr/>
            <p:nvPr/>
          </p:nvSpPr>
          <p:spPr>
            <a:xfrm>
              <a:off x="2493645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981">
              <a:extLst>
                <a:ext uri="{FF2B5EF4-FFF2-40B4-BE49-F238E27FC236}">
                  <a16:creationId xmlns:a16="http://schemas.microsoft.com/office/drawing/2014/main" id="{511C76C9-9BC4-45C3-8138-C6E0A8A87D33}"/>
                </a:ext>
              </a:extLst>
            </p:cNvPr>
            <p:cNvSpPr/>
            <p:nvPr/>
          </p:nvSpPr>
          <p:spPr>
            <a:xfrm>
              <a:off x="2619020" y="1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811" y="36081"/>
                  </a:moveTo>
                  <a:cubicBezTo>
                    <a:pt x="386981" y="38634"/>
                    <a:pt x="378231" y="40081"/>
                    <a:pt x="367296" y="42634"/>
                  </a:cubicBezTo>
                  <a:cubicBezTo>
                    <a:pt x="356374" y="45187"/>
                    <a:pt x="343255" y="48832"/>
                    <a:pt x="333413" y="58674"/>
                  </a:cubicBezTo>
                  <a:cubicBezTo>
                    <a:pt x="323570" y="68504"/>
                    <a:pt x="317017" y="84544"/>
                    <a:pt x="315201" y="94386"/>
                  </a:cubicBezTo>
                  <a:cubicBezTo>
                    <a:pt x="313372" y="104216"/>
                    <a:pt x="316293" y="107861"/>
                    <a:pt x="317741" y="109690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55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32" y="89649"/>
                    <a:pt x="247790" y="85268"/>
                    <a:pt x="236487" y="81623"/>
                  </a:cubicBezTo>
                  <a:cubicBezTo>
                    <a:pt x="225196" y="77978"/>
                    <a:pt x="216446" y="75069"/>
                    <a:pt x="205511" y="79082"/>
                  </a:cubicBezTo>
                  <a:cubicBezTo>
                    <a:pt x="194589" y="83083"/>
                    <a:pt x="181470" y="94018"/>
                    <a:pt x="171628" y="106400"/>
                  </a:cubicBezTo>
                  <a:cubicBezTo>
                    <a:pt x="161785" y="118795"/>
                    <a:pt x="155232" y="132638"/>
                    <a:pt x="149034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19" y="182194"/>
                    <a:pt x="107861" y="189484"/>
                    <a:pt x="96203" y="197865"/>
                  </a:cubicBezTo>
                  <a:cubicBezTo>
                    <a:pt x="84544" y="206248"/>
                    <a:pt x="72885" y="215722"/>
                    <a:pt x="64503" y="222275"/>
                  </a:cubicBezTo>
                  <a:cubicBezTo>
                    <a:pt x="56121" y="228841"/>
                    <a:pt x="51016" y="232486"/>
                    <a:pt x="43726" y="237947"/>
                  </a:cubicBezTo>
                  <a:cubicBezTo>
                    <a:pt x="36436" y="243408"/>
                    <a:pt x="26962" y="250698"/>
                    <a:pt x="19317" y="258711"/>
                  </a:cubicBezTo>
                  <a:cubicBezTo>
                    <a:pt x="11658" y="266738"/>
                    <a:pt x="5829" y="275475"/>
                    <a:pt x="2921" y="285318"/>
                  </a:cubicBezTo>
                  <a:cubicBezTo>
                    <a:pt x="0" y="295160"/>
                    <a:pt x="0" y="306082"/>
                    <a:pt x="736" y="317385"/>
                  </a:cubicBezTo>
                  <a:cubicBezTo>
                    <a:pt x="1460" y="328676"/>
                    <a:pt x="2921" y="340334"/>
                    <a:pt x="6921" y="349085"/>
                  </a:cubicBezTo>
                  <a:cubicBezTo>
                    <a:pt x="10935" y="357835"/>
                    <a:pt x="17488" y="363664"/>
                    <a:pt x="23685" y="373138"/>
                  </a:cubicBezTo>
                  <a:cubicBezTo>
                    <a:pt x="29883" y="382612"/>
                    <a:pt x="35712" y="395732"/>
                    <a:pt x="41910" y="405930"/>
                  </a:cubicBezTo>
                  <a:cubicBezTo>
                    <a:pt x="48108" y="416128"/>
                    <a:pt x="54660" y="423418"/>
                    <a:pt x="61214" y="433260"/>
                  </a:cubicBezTo>
                  <a:cubicBezTo>
                    <a:pt x="67780" y="443090"/>
                    <a:pt x="74333" y="455485"/>
                    <a:pt x="80162" y="467512"/>
                  </a:cubicBezTo>
                  <a:cubicBezTo>
                    <a:pt x="85992" y="479539"/>
                    <a:pt x="91097" y="491198"/>
                    <a:pt x="95110" y="499935"/>
                  </a:cubicBezTo>
                  <a:cubicBezTo>
                    <a:pt x="99110" y="508685"/>
                    <a:pt x="102032" y="514515"/>
                    <a:pt x="101307" y="520712"/>
                  </a:cubicBezTo>
                  <a:cubicBezTo>
                    <a:pt x="100571" y="526910"/>
                    <a:pt x="96202" y="533463"/>
                    <a:pt x="92557" y="537832"/>
                  </a:cubicBezTo>
                  <a:cubicBezTo>
                    <a:pt x="88912" y="542213"/>
                    <a:pt x="85991" y="544398"/>
                    <a:pt x="85267" y="546582"/>
                  </a:cubicBezTo>
                  <a:cubicBezTo>
                    <a:pt x="84543" y="548767"/>
                    <a:pt x="85991" y="550951"/>
                    <a:pt x="91465" y="553135"/>
                  </a:cubicBezTo>
                  <a:cubicBezTo>
                    <a:pt x="96926" y="555320"/>
                    <a:pt x="106400" y="557517"/>
                    <a:pt x="116243" y="557149"/>
                  </a:cubicBezTo>
                  <a:cubicBezTo>
                    <a:pt x="126085" y="556780"/>
                    <a:pt x="136283" y="553872"/>
                    <a:pt x="143204" y="551319"/>
                  </a:cubicBezTo>
                  <a:cubicBezTo>
                    <a:pt x="150126" y="548767"/>
                    <a:pt x="153771" y="546582"/>
                    <a:pt x="162521" y="541477"/>
                  </a:cubicBezTo>
                  <a:cubicBezTo>
                    <a:pt x="171259" y="536384"/>
                    <a:pt x="185115" y="528358"/>
                    <a:pt x="195681" y="523621"/>
                  </a:cubicBezTo>
                  <a:cubicBezTo>
                    <a:pt x="206247" y="518883"/>
                    <a:pt x="213537" y="517436"/>
                    <a:pt x="220814" y="516331"/>
                  </a:cubicBezTo>
                  <a:cubicBezTo>
                    <a:pt x="228105" y="515239"/>
                    <a:pt x="235394" y="514515"/>
                    <a:pt x="242684" y="511962"/>
                  </a:cubicBezTo>
                  <a:cubicBezTo>
                    <a:pt x="249974" y="509409"/>
                    <a:pt x="257264" y="505041"/>
                    <a:pt x="266738" y="499580"/>
                  </a:cubicBezTo>
                  <a:cubicBezTo>
                    <a:pt x="276212" y="494106"/>
                    <a:pt x="287870" y="487553"/>
                    <a:pt x="300253" y="480987"/>
                  </a:cubicBezTo>
                  <a:cubicBezTo>
                    <a:pt x="312648" y="474434"/>
                    <a:pt x="325767" y="467868"/>
                    <a:pt x="335242" y="462407"/>
                  </a:cubicBezTo>
                  <a:cubicBezTo>
                    <a:pt x="344716" y="456946"/>
                    <a:pt x="350545" y="452565"/>
                    <a:pt x="361467" y="450024"/>
                  </a:cubicBezTo>
                  <a:cubicBezTo>
                    <a:pt x="372402" y="447472"/>
                    <a:pt x="388442" y="446735"/>
                    <a:pt x="401548" y="446380"/>
                  </a:cubicBezTo>
                  <a:cubicBezTo>
                    <a:pt x="414667" y="446012"/>
                    <a:pt x="424878" y="446012"/>
                    <a:pt x="436168" y="448564"/>
                  </a:cubicBezTo>
                  <a:cubicBezTo>
                    <a:pt x="447472" y="451117"/>
                    <a:pt x="459854" y="456210"/>
                    <a:pt x="470789" y="463499"/>
                  </a:cubicBezTo>
                  <a:cubicBezTo>
                    <a:pt x="481723" y="470789"/>
                    <a:pt x="491198" y="480263"/>
                    <a:pt x="498843" y="491198"/>
                  </a:cubicBezTo>
                  <a:cubicBezTo>
                    <a:pt x="506501" y="502120"/>
                    <a:pt x="512330" y="514515"/>
                    <a:pt x="516331" y="522529"/>
                  </a:cubicBezTo>
                  <a:cubicBezTo>
                    <a:pt x="520344" y="530542"/>
                    <a:pt x="522528" y="534188"/>
                    <a:pt x="523620" y="536016"/>
                  </a:cubicBezTo>
                  <a:cubicBezTo>
                    <a:pt x="524713" y="537832"/>
                    <a:pt x="524713" y="537832"/>
                    <a:pt x="526542" y="534924"/>
                  </a:cubicBezTo>
                  <a:cubicBezTo>
                    <a:pt x="528357" y="532003"/>
                    <a:pt x="532002" y="526174"/>
                    <a:pt x="536371" y="518884"/>
                  </a:cubicBezTo>
                  <a:cubicBezTo>
                    <a:pt x="540753" y="511594"/>
                    <a:pt x="545846" y="502857"/>
                    <a:pt x="548767" y="497751"/>
                  </a:cubicBezTo>
                  <a:cubicBezTo>
                    <a:pt x="551675" y="492659"/>
                    <a:pt x="552412" y="491198"/>
                    <a:pt x="553136" y="490830"/>
                  </a:cubicBezTo>
                  <a:cubicBezTo>
                    <a:pt x="553872" y="490462"/>
                    <a:pt x="554596" y="491198"/>
                    <a:pt x="556057" y="494474"/>
                  </a:cubicBezTo>
                  <a:cubicBezTo>
                    <a:pt x="557504" y="497751"/>
                    <a:pt x="559702" y="503581"/>
                    <a:pt x="561150" y="510146"/>
                  </a:cubicBezTo>
                  <a:cubicBezTo>
                    <a:pt x="562609" y="516699"/>
                    <a:pt x="563346" y="523989"/>
                    <a:pt x="565886" y="532371"/>
                  </a:cubicBezTo>
                  <a:cubicBezTo>
                    <a:pt x="568439" y="540753"/>
                    <a:pt x="572820" y="550227"/>
                    <a:pt x="577189" y="559702"/>
                  </a:cubicBezTo>
                  <a:cubicBezTo>
                    <a:pt x="581558" y="569176"/>
                    <a:pt x="585927" y="578650"/>
                    <a:pt x="591756" y="585572"/>
                  </a:cubicBezTo>
                  <a:cubicBezTo>
                    <a:pt x="597598" y="592493"/>
                    <a:pt x="604875" y="596862"/>
                    <a:pt x="613994" y="601599"/>
                  </a:cubicBezTo>
                  <a:cubicBezTo>
                    <a:pt x="623100" y="606336"/>
                    <a:pt x="634034" y="611442"/>
                    <a:pt x="641679" y="615087"/>
                  </a:cubicBezTo>
                  <a:cubicBezTo>
                    <a:pt x="649338" y="618732"/>
                    <a:pt x="653706" y="620916"/>
                    <a:pt x="659904" y="619823"/>
                  </a:cubicBezTo>
                  <a:cubicBezTo>
                    <a:pt x="666102" y="618732"/>
                    <a:pt x="674115" y="614363"/>
                    <a:pt x="682129" y="615087"/>
                  </a:cubicBezTo>
                  <a:cubicBezTo>
                    <a:pt x="690143" y="615811"/>
                    <a:pt x="698156" y="621640"/>
                    <a:pt x="706539" y="623824"/>
                  </a:cubicBezTo>
                  <a:cubicBezTo>
                    <a:pt x="714920" y="626021"/>
                    <a:pt x="723671" y="624561"/>
                    <a:pt x="732777" y="621640"/>
                  </a:cubicBezTo>
                  <a:cubicBezTo>
                    <a:pt x="741882" y="618732"/>
                    <a:pt x="751357" y="614363"/>
                    <a:pt x="760831" y="612165"/>
                  </a:cubicBezTo>
                  <a:cubicBezTo>
                    <a:pt x="770305" y="609981"/>
                    <a:pt x="779779" y="609981"/>
                    <a:pt x="785977" y="609625"/>
                  </a:cubicBezTo>
                  <a:cubicBezTo>
                    <a:pt x="792175" y="609257"/>
                    <a:pt x="795083" y="608521"/>
                    <a:pt x="798004" y="604152"/>
                  </a:cubicBezTo>
                  <a:cubicBezTo>
                    <a:pt x="800912" y="599783"/>
                    <a:pt x="803833" y="591769"/>
                    <a:pt x="807110" y="583019"/>
                  </a:cubicBezTo>
                  <a:cubicBezTo>
                    <a:pt x="810387" y="574269"/>
                    <a:pt x="814031" y="564795"/>
                    <a:pt x="818412" y="554228"/>
                  </a:cubicBezTo>
                  <a:cubicBezTo>
                    <a:pt x="822782" y="543662"/>
                    <a:pt x="827887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7" y="456946"/>
                    <a:pt x="866877" y="443459"/>
                  </a:cubicBezTo>
                  <a:cubicBezTo>
                    <a:pt x="870153" y="429984"/>
                    <a:pt x="872337" y="411760"/>
                    <a:pt x="872337" y="395364"/>
                  </a:cubicBezTo>
                  <a:cubicBezTo>
                    <a:pt x="872337" y="378968"/>
                    <a:pt x="870153" y="364389"/>
                    <a:pt x="866877" y="352006"/>
                  </a:cubicBezTo>
                  <a:cubicBezTo>
                    <a:pt x="863587" y="339611"/>
                    <a:pt x="859218" y="329413"/>
                    <a:pt x="854849" y="320662"/>
                  </a:cubicBezTo>
                  <a:cubicBezTo>
                    <a:pt x="850481" y="311912"/>
                    <a:pt x="846099" y="304635"/>
                    <a:pt x="840270" y="297701"/>
                  </a:cubicBezTo>
                  <a:cubicBezTo>
                    <a:pt x="834441" y="290780"/>
                    <a:pt x="827151" y="284226"/>
                    <a:pt x="815124" y="275120"/>
                  </a:cubicBezTo>
                  <a:cubicBezTo>
                    <a:pt x="803110" y="266002"/>
                    <a:pt x="786345" y="254343"/>
                    <a:pt x="775043" y="243053"/>
                  </a:cubicBezTo>
                  <a:cubicBezTo>
                    <a:pt x="763753" y="231750"/>
                    <a:pt x="757923" y="220828"/>
                    <a:pt x="751001" y="208433"/>
                  </a:cubicBezTo>
                  <a:cubicBezTo>
                    <a:pt x="744080" y="196050"/>
                    <a:pt x="736054" y="182194"/>
                    <a:pt x="730961" y="167627"/>
                  </a:cubicBezTo>
                  <a:cubicBezTo>
                    <a:pt x="725856" y="153048"/>
                    <a:pt x="723671" y="137744"/>
                    <a:pt x="721118" y="122796"/>
                  </a:cubicBezTo>
                  <a:cubicBezTo>
                    <a:pt x="718566" y="107861"/>
                    <a:pt x="715658" y="93282"/>
                    <a:pt x="709460" y="88913"/>
                  </a:cubicBezTo>
                  <a:cubicBezTo>
                    <a:pt x="703262" y="84544"/>
                    <a:pt x="693788" y="90373"/>
                    <a:pt x="687235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71" y="13119"/>
                    <a:pt x="667550" y="2197"/>
                    <a:pt x="665365" y="1092"/>
                  </a:cubicBezTo>
                  <a:cubicBezTo>
                    <a:pt x="663181" y="0"/>
                    <a:pt x="661720" y="8750"/>
                    <a:pt x="659905" y="14948"/>
                  </a:cubicBezTo>
                  <a:cubicBezTo>
                    <a:pt x="658075" y="21146"/>
                    <a:pt x="655891" y="24778"/>
                    <a:pt x="653338" y="32067"/>
                  </a:cubicBezTo>
                  <a:cubicBezTo>
                    <a:pt x="650798" y="39357"/>
                    <a:pt x="647878" y="50292"/>
                    <a:pt x="644957" y="60490"/>
                  </a:cubicBezTo>
                  <a:cubicBezTo>
                    <a:pt x="642048" y="70701"/>
                    <a:pt x="639127" y="80175"/>
                    <a:pt x="635850" y="93282"/>
                  </a:cubicBezTo>
                  <a:cubicBezTo>
                    <a:pt x="632574" y="106400"/>
                    <a:pt x="628929" y="123165"/>
                    <a:pt x="626745" y="133375"/>
                  </a:cubicBezTo>
                  <a:cubicBezTo>
                    <a:pt x="624560" y="143573"/>
                    <a:pt x="623824" y="147219"/>
                    <a:pt x="621284" y="151955"/>
                  </a:cubicBezTo>
                  <a:cubicBezTo>
                    <a:pt x="618731" y="156693"/>
                    <a:pt x="614349" y="162522"/>
                    <a:pt x="609981" y="166891"/>
                  </a:cubicBezTo>
                  <a:cubicBezTo>
                    <a:pt x="605612" y="171260"/>
                    <a:pt x="601230" y="174180"/>
                    <a:pt x="596493" y="174904"/>
                  </a:cubicBezTo>
                  <a:cubicBezTo>
                    <a:pt x="591756" y="175641"/>
                    <a:pt x="586663" y="174180"/>
                    <a:pt x="580466" y="171628"/>
                  </a:cubicBezTo>
                  <a:cubicBezTo>
                    <a:pt x="574268" y="169075"/>
                    <a:pt x="566979" y="165430"/>
                    <a:pt x="548398" y="154508"/>
                  </a:cubicBezTo>
                  <a:cubicBezTo>
                    <a:pt x="529818" y="143573"/>
                    <a:pt x="499935" y="125349"/>
                    <a:pt x="485000" y="116243"/>
                  </a:cubicBezTo>
                  <a:cubicBezTo>
                    <a:pt x="470052" y="107137"/>
                    <a:pt x="470052" y="107137"/>
                    <a:pt x="475526" y="102756"/>
                  </a:cubicBezTo>
                  <a:cubicBezTo>
                    <a:pt x="480987" y="98387"/>
                    <a:pt x="491922" y="89649"/>
                    <a:pt x="498475" y="82715"/>
                  </a:cubicBezTo>
                  <a:cubicBezTo>
                    <a:pt x="505041" y="75794"/>
                    <a:pt x="507225" y="70701"/>
                    <a:pt x="511594" y="65964"/>
                  </a:cubicBezTo>
                  <a:cubicBezTo>
                    <a:pt x="515975" y="61227"/>
                    <a:pt x="522529" y="56845"/>
                    <a:pt x="526542" y="52476"/>
                  </a:cubicBezTo>
                  <a:cubicBezTo>
                    <a:pt x="530542" y="48108"/>
                    <a:pt x="532003" y="43726"/>
                    <a:pt x="530911" y="41910"/>
                  </a:cubicBezTo>
                  <a:cubicBezTo>
                    <a:pt x="529818" y="40081"/>
                    <a:pt x="526173" y="40818"/>
                    <a:pt x="514515" y="41542"/>
                  </a:cubicBezTo>
                  <a:cubicBezTo>
                    <a:pt x="502856" y="42278"/>
                    <a:pt x="483171" y="43002"/>
                    <a:pt x="467512" y="41186"/>
                  </a:cubicBezTo>
                  <a:cubicBezTo>
                    <a:pt x="451840" y="39357"/>
                    <a:pt x="440182" y="34989"/>
                    <a:pt x="430339" y="32067"/>
                  </a:cubicBezTo>
                  <a:cubicBezTo>
                    <a:pt x="420497" y="29159"/>
                    <a:pt x="412483" y="27699"/>
                    <a:pt x="407022" y="28791"/>
                  </a:cubicBezTo>
                  <a:cubicBezTo>
                    <a:pt x="401548" y="29883"/>
                    <a:pt x="398640" y="33528"/>
                    <a:pt x="392811" y="3608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982">
              <a:extLst>
                <a:ext uri="{FF2B5EF4-FFF2-40B4-BE49-F238E27FC236}">
                  <a16:creationId xmlns:a16="http://schemas.microsoft.com/office/drawing/2014/main" id="{DB0EE872-0397-4472-A8C1-8AD96B611A1C}"/>
                </a:ext>
              </a:extLst>
            </p:cNvPr>
            <p:cNvSpPr/>
            <p:nvPr/>
          </p:nvSpPr>
          <p:spPr>
            <a:xfrm>
              <a:off x="3273819" y="663919"/>
              <a:ext cx="75069" cy="65215"/>
            </a:xfrm>
            <a:custGeom>
              <a:avLst/>
              <a:gdLst/>
              <a:ahLst/>
              <a:cxnLst/>
              <a:rect l="0" t="0" r="0" b="0"/>
              <a:pathLst>
                <a:path w="75069" h="65215">
                  <a:moveTo>
                    <a:pt x="2553" y="178"/>
                  </a:moveTo>
                  <a:cubicBezTo>
                    <a:pt x="0" y="355"/>
                    <a:pt x="0" y="3277"/>
                    <a:pt x="914" y="10020"/>
                  </a:cubicBezTo>
                  <a:cubicBezTo>
                    <a:pt x="1829" y="16751"/>
                    <a:pt x="3645" y="27318"/>
                    <a:pt x="6020" y="34430"/>
                  </a:cubicBezTo>
                  <a:cubicBezTo>
                    <a:pt x="8382" y="41529"/>
                    <a:pt x="11303" y="45174"/>
                    <a:pt x="14211" y="48641"/>
                  </a:cubicBezTo>
                  <a:cubicBezTo>
                    <a:pt x="17132" y="52095"/>
                    <a:pt x="20041" y="55385"/>
                    <a:pt x="22961" y="58115"/>
                  </a:cubicBezTo>
                  <a:cubicBezTo>
                    <a:pt x="25870" y="60846"/>
                    <a:pt x="28791" y="63030"/>
                    <a:pt x="31521" y="64122"/>
                  </a:cubicBezTo>
                  <a:cubicBezTo>
                    <a:pt x="34252" y="65215"/>
                    <a:pt x="36804" y="65215"/>
                    <a:pt x="40081" y="64122"/>
                  </a:cubicBezTo>
                  <a:cubicBezTo>
                    <a:pt x="43357" y="63030"/>
                    <a:pt x="47371" y="60846"/>
                    <a:pt x="50470" y="59029"/>
                  </a:cubicBezTo>
                  <a:cubicBezTo>
                    <a:pt x="53568" y="57201"/>
                    <a:pt x="55753" y="55740"/>
                    <a:pt x="58115" y="55740"/>
                  </a:cubicBezTo>
                  <a:cubicBezTo>
                    <a:pt x="60490" y="55740"/>
                    <a:pt x="63043" y="57201"/>
                    <a:pt x="64681" y="56109"/>
                  </a:cubicBezTo>
                  <a:cubicBezTo>
                    <a:pt x="66319" y="55016"/>
                    <a:pt x="67043" y="51372"/>
                    <a:pt x="67589" y="47917"/>
                  </a:cubicBezTo>
                  <a:cubicBezTo>
                    <a:pt x="68135" y="44450"/>
                    <a:pt x="68504" y="41173"/>
                    <a:pt x="69596" y="36246"/>
                  </a:cubicBezTo>
                  <a:cubicBezTo>
                    <a:pt x="70688" y="31331"/>
                    <a:pt x="72517" y="24778"/>
                    <a:pt x="73419" y="19126"/>
                  </a:cubicBezTo>
                  <a:cubicBezTo>
                    <a:pt x="74333" y="13475"/>
                    <a:pt x="74333" y="8737"/>
                    <a:pt x="74523" y="6553"/>
                  </a:cubicBezTo>
                  <a:cubicBezTo>
                    <a:pt x="74701" y="4369"/>
                    <a:pt x="75069" y="4737"/>
                    <a:pt x="72872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69" y="6922"/>
                    <a:pt x="55029" y="7823"/>
                  </a:cubicBezTo>
                  <a:cubicBezTo>
                    <a:pt x="52476" y="8737"/>
                    <a:pt x="49187" y="9106"/>
                    <a:pt x="45008" y="9652"/>
                  </a:cubicBezTo>
                  <a:cubicBezTo>
                    <a:pt x="40818" y="10198"/>
                    <a:pt x="35712" y="10922"/>
                    <a:pt x="30607" y="10198"/>
                  </a:cubicBezTo>
                  <a:cubicBezTo>
                    <a:pt x="25514" y="9474"/>
                    <a:pt x="20408" y="7277"/>
                    <a:pt x="15303" y="4915"/>
                  </a:cubicBezTo>
                  <a:cubicBezTo>
                    <a:pt x="10198" y="2540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983">
              <a:extLst>
                <a:ext uri="{FF2B5EF4-FFF2-40B4-BE49-F238E27FC236}">
                  <a16:creationId xmlns:a16="http://schemas.microsoft.com/office/drawing/2014/main" id="{8BDF8FA0-3A53-4AD9-8F4F-7FB01BCB9DC5}"/>
                </a:ext>
              </a:extLst>
            </p:cNvPr>
            <p:cNvSpPr/>
            <p:nvPr/>
          </p:nvSpPr>
          <p:spPr>
            <a:xfrm>
              <a:off x="3219158" y="323585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984">
              <a:extLst>
                <a:ext uri="{FF2B5EF4-FFF2-40B4-BE49-F238E27FC236}">
                  <a16:creationId xmlns:a16="http://schemas.microsoft.com/office/drawing/2014/main" id="{E06DDE6E-30E5-461C-BDA2-7FCB31C92C14}"/>
                </a:ext>
              </a:extLst>
            </p:cNvPr>
            <p:cNvSpPr/>
            <p:nvPr/>
          </p:nvSpPr>
          <p:spPr>
            <a:xfrm>
              <a:off x="2641143" y="109725"/>
              <a:ext cx="267715" cy="415776"/>
            </a:xfrm>
            <a:custGeom>
              <a:avLst/>
              <a:gdLst/>
              <a:ahLst/>
              <a:cxnLst/>
              <a:rect l="0" t="0" r="0" b="0"/>
              <a:pathLst>
                <a:path w="267715" h="415776">
                  <a:moveTo>
                    <a:pt x="204470" y="454"/>
                  </a:moveTo>
                  <a:cubicBezTo>
                    <a:pt x="208426" y="0"/>
                    <a:pt x="212426" y="365"/>
                    <a:pt x="216788" y="1819"/>
                  </a:cubicBezTo>
                  <a:cubicBezTo>
                    <a:pt x="225526" y="4728"/>
                    <a:pt x="235712" y="12005"/>
                    <a:pt x="242620" y="20006"/>
                  </a:cubicBezTo>
                  <a:cubicBezTo>
                    <a:pt x="249529" y="28007"/>
                    <a:pt x="253174" y="36744"/>
                    <a:pt x="255358" y="49838"/>
                  </a:cubicBezTo>
                  <a:cubicBezTo>
                    <a:pt x="257530" y="62932"/>
                    <a:pt x="258267" y="80394"/>
                    <a:pt x="259714" y="95304"/>
                  </a:cubicBezTo>
                  <a:cubicBezTo>
                    <a:pt x="261175" y="110214"/>
                    <a:pt x="263360" y="122584"/>
                    <a:pt x="263715" y="138586"/>
                  </a:cubicBezTo>
                  <a:cubicBezTo>
                    <a:pt x="264084" y="154601"/>
                    <a:pt x="262623" y="174235"/>
                    <a:pt x="262991" y="192421"/>
                  </a:cubicBezTo>
                  <a:cubicBezTo>
                    <a:pt x="263360" y="210620"/>
                    <a:pt x="265544" y="227346"/>
                    <a:pt x="266624" y="242993"/>
                  </a:cubicBezTo>
                  <a:cubicBezTo>
                    <a:pt x="267715" y="258626"/>
                    <a:pt x="267715" y="273181"/>
                    <a:pt x="267715" y="285182"/>
                  </a:cubicBezTo>
                  <a:cubicBezTo>
                    <a:pt x="267715" y="297184"/>
                    <a:pt x="267715" y="306645"/>
                    <a:pt x="267360" y="315370"/>
                  </a:cubicBezTo>
                  <a:cubicBezTo>
                    <a:pt x="266992" y="324107"/>
                    <a:pt x="266268" y="332108"/>
                    <a:pt x="258267" y="342294"/>
                  </a:cubicBezTo>
                  <a:cubicBezTo>
                    <a:pt x="250266" y="352479"/>
                    <a:pt x="234988" y="364849"/>
                    <a:pt x="216788" y="375034"/>
                  </a:cubicBezTo>
                  <a:cubicBezTo>
                    <a:pt x="198602" y="385220"/>
                    <a:pt x="177508" y="393221"/>
                    <a:pt x="157505" y="400853"/>
                  </a:cubicBezTo>
                  <a:cubicBezTo>
                    <a:pt x="137502" y="408499"/>
                    <a:pt x="118579" y="415776"/>
                    <a:pt x="108394" y="413223"/>
                  </a:cubicBezTo>
                  <a:cubicBezTo>
                    <a:pt x="98209" y="410683"/>
                    <a:pt x="96761" y="398313"/>
                    <a:pt x="93116" y="384483"/>
                  </a:cubicBezTo>
                  <a:cubicBezTo>
                    <a:pt x="89484" y="370665"/>
                    <a:pt x="83667" y="355388"/>
                    <a:pt x="75654" y="337925"/>
                  </a:cubicBezTo>
                  <a:cubicBezTo>
                    <a:pt x="67653" y="320463"/>
                    <a:pt x="57467" y="300828"/>
                    <a:pt x="47650" y="285906"/>
                  </a:cubicBezTo>
                  <a:cubicBezTo>
                    <a:pt x="37833" y="270996"/>
                    <a:pt x="28372" y="260810"/>
                    <a:pt x="20002" y="248085"/>
                  </a:cubicBezTo>
                  <a:cubicBezTo>
                    <a:pt x="11633" y="235347"/>
                    <a:pt x="4369" y="220069"/>
                    <a:pt x="2184" y="206620"/>
                  </a:cubicBezTo>
                  <a:cubicBezTo>
                    <a:pt x="0" y="193158"/>
                    <a:pt x="2908" y="181512"/>
                    <a:pt x="9817" y="171326"/>
                  </a:cubicBezTo>
                  <a:cubicBezTo>
                    <a:pt x="16726" y="161141"/>
                    <a:pt x="27648" y="152416"/>
                    <a:pt x="39649" y="144047"/>
                  </a:cubicBezTo>
                  <a:cubicBezTo>
                    <a:pt x="51651" y="135678"/>
                    <a:pt x="64744" y="127677"/>
                    <a:pt x="77114" y="118583"/>
                  </a:cubicBezTo>
                  <a:cubicBezTo>
                    <a:pt x="89484" y="109490"/>
                    <a:pt x="101117" y="99305"/>
                    <a:pt x="111302" y="88764"/>
                  </a:cubicBezTo>
                  <a:cubicBezTo>
                    <a:pt x="121488" y="78210"/>
                    <a:pt x="130226" y="67301"/>
                    <a:pt x="138950" y="55655"/>
                  </a:cubicBezTo>
                  <a:cubicBezTo>
                    <a:pt x="147688" y="44021"/>
                    <a:pt x="156413" y="31652"/>
                    <a:pt x="165506" y="22559"/>
                  </a:cubicBezTo>
                  <a:cubicBezTo>
                    <a:pt x="174599" y="13465"/>
                    <a:pt x="184060" y="7636"/>
                    <a:pt x="192417" y="4004"/>
                  </a:cubicBezTo>
                  <a:cubicBezTo>
                    <a:pt x="196602" y="2181"/>
                    <a:pt x="200514" y="908"/>
                    <a:pt x="204470" y="4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985">
              <a:extLst>
                <a:ext uri="{FF2B5EF4-FFF2-40B4-BE49-F238E27FC236}">
                  <a16:creationId xmlns:a16="http://schemas.microsoft.com/office/drawing/2014/main" id="{18C84335-6223-4FFD-80CD-05C1154E07C8}"/>
                </a:ext>
              </a:extLst>
            </p:cNvPr>
            <p:cNvSpPr/>
            <p:nvPr/>
          </p:nvSpPr>
          <p:spPr>
            <a:xfrm>
              <a:off x="3178035" y="82535"/>
              <a:ext cx="287375" cy="295278"/>
            </a:xfrm>
            <a:custGeom>
              <a:avLst/>
              <a:gdLst/>
              <a:ahLst/>
              <a:cxnLst/>
              <a:rect l="0" t="0" r="0" b="0"/>
              <a:pathLst>
                <a:path w="287375" h="295278">
                  <a:moveTo>
                    <a:pt x="104221" y="46"/>
                  </a:moveTo>
                  <a:cubicBezTo>
                    <a:pt x="104766" y="92"/>
                    <a:pt x="105493" y="1730"/>
                    <a:pt x="106947" y="5007"/>
                  </a:cubicBezTo>
                  <a:cubicBezTo>
                    <a:pt x="109855" y="11547"/>
                    <a:pt x="115684" y="24641"/>
                    <a:pt x="122225" y="38471"/>
                  </a:cubicBezTo>
                  <a:cubicBezTo>
                    <a:pt x="128778" y="52289"/>
                    <a:pt x="136055" y="66843"/>
                    <a:pt x="142240" y="79569"/>
                  </a:cubicBezTo>
                  <a:cubicBezTo>
                    <a:pt x="148412" y="92307"/>
                    <a:pt x="153505" y="103216"/>
                    <a:pt x="159334" y="115586"/>
                  </a:cubicBezTo>
                  <a:cubicBezTo>
                    <a:pt x="165151" y="127956"/>
                    <a:pt x="171691" y="141774"/>
                    <a:pt x="180797" y="153419"/>
                  </a:cubicBezTo>
                  <a:cubicBezTo>
                    <a:pt x="189890" y="165053"/>
                    <a:pt x="201524" y="174514"/>
                    <a:pt x="212077" y="183607"/>
                  </a:cubicBezTo>
                  <a:cubicBezTo>
                    <a:pt x="222618" y="192701"/>
                    <a:pt x="232080" y="201425"/>
                    <a:pt x="240449" y="209071"/>
                  </a:cubicBezTo>
                  <a:cubicBezTo>
                    <a:pt x="248819" y="216703"/>
                    <a:pt x="256083" y="223257"/>
                    <a:pt x="263005" y="231258"/>
                  </a:cubicBezTo>
                  <a:cubicBezTo>
                    <a:pt x="269913" y="239259"/>
                    <a:pt x="276454" y="248720"/>
                    <a:pt x="280822" y="258537"/>
                  </a:cubicBezTo>
                  <a:cubicBezTo>
                    <a:pt x="285191" y="268354"/>
                    <a:pt x="287375" y="278540"/>
                    <a:pt x="285915" y="284724"/>
                  </a:cubicBezTo>
                  <a:cubicBezTo>
                    <a:pt x="284467" y="290909"/>
                    <a:pt x="279375" y="293094"/>
                    <a:pt x="270269" y="294186"/>
                  </a:cubicBezTo>
                  <a:cubicBezTo>
                    <a:pt x="261176" y="295278"/>
                    <a:pt x="248082" y="295278"/>
                    <a:pt x="235357" y="294910"/>
                  </a:cubicBezTo>
                  <a:cubicBezTo>
                    <a:pt x="222618" y="294555"/>
                    <a:pt x="210261" y="293818"/>
                    <a:pt x="196800" y="292726"/>
                  </a:cubicBezTo>
                  <a:cubicBezTo>
                    <a:pt x="183337" y="291646"/>
                    <a:pt x="168783" y="290186"/>
                    <a:pt x="154965" y="289462"/>
                  </a:cubicBezTo>
                  <a:cubicBezTo>
                    <a:pt x="141148" y="288725"/>
                    <a:pt x="128041" y="288725"/>
                    <a:pt x="114592" y="286909"/>
                  </a:cubicBezTo>
                  <a:cubicBezTo>
                    <a:pt x="101130" y="285093"/>
                    <a:pt x="87313" y="281461"/>
                    <a:pt x="81128" y="275275"/>
                  </a:cubicBezTo>
                  <a:cubicBezTo>
                    <a:pt x="74943" y="269091"/>
                    <a:pt x="76391" y="260353"/>
                    <a:pt x="74943" y="252352"/>
                  </a:cubicBezTo>
                  <a:cubicBezTo>
                    <a:pt x="73482" y="244351"/>
                    <a:pt x="69114" y="237074"/>
                    <a:pt x="62941" y="232350"/>
                  </a:cubicBezTo>
                  <a:cubicBezTo>
                    <a:pt x="56757" y="227626"/>
                    <a:pt x="48743" y="225441"/>
                    <a:pt x="39650" y="223981"/>
                  </a:cubicBezTo>
                  <a:cubicBezTo>
                    <a:pt x="30556" y="222533"/>
                    <a:pt x="20371" y="221796"/>
                    <a:pt x="13462" y="218532"/>
                  </a:cubicBezTo>
                  <a:cubicBezTo>
                    <a:pt x="6553" y="215256"/>
                    <a:pt x="2921" y="209426"/>
                    <a:pt x="1461" y="201425"/>
                  </a:cubicBezTo>
                  <a:cubicBezTo>
                    <a:pt x="0" y="193424"/>
                    <a:pt x="737" y="183239"/>
                    <a:pt x="1092" y="171606"/>
                  </a:cubicBezTo>
                  <a:cubicBezTo>
                    <a:pt x="1461" y="159960"/>
                    <a:pt x="1461" y="146866"/>
                    <a:pt x="1461" y="134865"/>
                  </a:cubicBezTo>
                  <a:cubicBezTo>
                    <a:pt x="1461" y="122863"/>
                    <a:pt x="1461" y="111941"/>
                    <a:pt x="6185" y="108677"/>
                  </a:cubicBezTo>
                  <a:cubicBezTo>
                    <a:pt x="10922" y="105401"/>
                    <a:pt x="20371" y="109769"/>
                    <a:pt x="30556" y="111585"/>
                  </a:cubicBezTo>
                  <a:cubicBezTo>
                    <a:pt x="40742" y="113402"/>
                    <a:pt x="51664" y="112678"/>
                    <a:pt x="61113" y="106493"/>
                  </a:cubicBezTo>
                  <a:cubicBezTo>
                    <a:pt x="70574" y="100308"/>
                    <a:pt x="78575" y="88662"/>
                    <a:pt x="84036" y="75936"/>
                  </a:cubicBezTo>
                  <a:cubicBezTo>
                    <a:pt x="89484" y="63198"/>
                    <a:pt x="92405" y="49381"/>
                    <a:pt x="95314" y="36287"/>
                  </a:cubicBezTo>
                  <a:cubicBezTo>
                    <a:pt x="98222" y="23193"/>
                    <a:pt x="101130" y="10823"/>
                    <a:pt x="102591" y="4639"/>
                  </a:cubicBezTo>
                  <a:cubicBezTo>
                    <a:pt x="103315" y="1546"/>
                    <a:pt x="103677" y="0"/>
                    <a:pt x="104221" y="4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986">
              <a:extLst>
                <a:ext uri="{FF2B5EF4-FFF2-40B4-BE49-F238E27FC236}">
                  <a16:creationId xmlns:a16="http://schemas.microsoft.com/office/drawing/2014/main" id="{0237B856-6AFB-4555-9ADC-D2E4384E58B4}"/>
                </a:ext>
              </a:extLst>
            </p:cNvPr>
            <p:cNvSpPr/>
            <p:nvPr/>
          </p:nvSpPr>
          <p:spPr>
            <a:xfrm>
              <a:off x="3159036" y="150864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987">
              <a:extLst>
                <a:ext uri="{FF2B5EF4-FFF2-40B4-BE49-F238E27FC236}">
                  <a16:creationId xmlns:a16="http://schemas.microsoft.com/office/drawing/2014/main" id="{A5FFF568-3703-474C-8352-035874250A85}"/>
                </a:ext>
              </a:extLst>
            </p:cNvPr>
            <p:cNvSpPr/>
            <p:nvPr/>
          </p:nvSpPr>
          <p:spPr>
            <a:xfrm>
              <a:off x="3229000" y="380417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54" y="5105"/>
                    <a:pt x="119520" y="10211"/>
                    <a:pt x="151219" y="13119"/>
                  </a:cubicBezTo>
                  <a:cubicBezTo>
                    <a:pt x="182918" y="16040"/>
                    <a:pt x="186563" y="16764"/>
                    <a:pt x="191300" y="15672"/>
                  </a:cubicBezTo>
                  <a:cubicBezTo>
                    <a:pt x="196037" y="14579"/>
                    <a:pt x="201867" y="11671"/>
                    <a:pt x="207696" y="10211"/>
                  </a:cubicBezTo>
                  <a:cubicBezTo>
                    <a:pt x="213525" y="8750"/>
                    <a:pt x="219354" y="8750"/>
                    <a:pt x="224828" y="10935"/>
                  </a:cubicBezTo>
                  <a:cubicBezTo>
                    <a:pt x="230289" y="13119"/>
                    <a:pt x="235395" y="17500"/>
                    <a:pt x="239395" y="18224"/>
                  </a:cubicBezTo>
                  <a:cubicBezTo>
                    <a:pt x="243408" y="18948"/>
                    <a:pt x="246329" y="16040"/>
                    <a:pt x="249974" y="14579"/>
                  </a:cubicBezTo>
                  <a:cubicBezTo>
                    <a:pt x="253606" y="13119"/>
                    <a:pt x="257988" y="13119"/>
                    <a:pt x="260172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988">
              <a:extLst>
                <a:ext uri="{FF2B5EF4-FFF2-40B4-BE49-F238E27FC236}">
                  <a16:creationId xmlns:a16="http://schemas.microsoft.com/office/drawing/2014/main" id="{8AF13326-AEC1-47EE-918D-05669F74BAC6}"/>
                </a:ext>
              </a:extLst>
            </p:cNvPr>
            <p:cNvSpPr/>
            <p:nvPr/>
          </p:nvSpPr>
          <p:spPr>
            <a:xfrm>
              <a:off x="3224632" y="496292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08" y="2197"/>
                    <a:pt x="5829" y="4382"/>
                    <a:pt x="9106" y="5106"/>
                  </a:cubicBezTo>
                  <a:cubicBezTo>
                    <a:pt x="12383" y="5829"/>
                    <a:pt x="16027" y="5106"/>
                    <a:pt x="18580" y="6566"/>
                  </a:cubicBezTo>
                  <a:cubicBezTo>
                    <a:pt x="21133" y="8026"/>
                    <a:pt x="22594" y="11671"/>
                    <a:pt x="25133" y="12764"/>
                  </a:cubicBezTo>
                  <a:cubicBezTo>
                    <a:pt x="27686" y="13856"/>
                    <a:pt x="31331" y="12395"/>
                    <a:pt x="34976" y="12764"/>
                  </a:cubicBezTo>
                  <a:cubicBezTo>
                    <a:pt x="38621" y="13119"/>
                    <a:pt x="42266" y="15303"/>
                    <a:pt x="44819" y="18948"/>
                  </a:cubicBezTo>
                  <a:cubicBezTo>
                    <a:pt x="47370" y="22593"/>
                    <a:pt x="48818" y="27699"/>
                    <a:pt x="52832" y="31712"/>
                  </a:cubicBezTo>
                  <a:cubicBezTo>
                    <a:pt x="56845" y="35713"/>
                    <a:pt x="63398" y="38634"/>
                    <a:pt x="68859" y="41910"/>
                  </a:cubicBezTo>
                  <a:cubicBezTo>
                    <a:pt x="74333" y="45187"/>
                    <a:pt x="78702" y="48832"/>
                    <a:pt x="83071" y="49568"/>
                  </a:cubicBezTo>
                  <a:cubicBezTo>
                    <a:pt x="87452" y="50292"/>
                    <a:pt x="91820" y="48108"/>
                    <a:pt x="96926" y="47371"/>
                  </a:cubicBezTo>
                  <a:cubicBezTo>
                    <a:pt x="102019" y="46647"/>
                    <a:pt x="107848" y="47371"/>
                    <a:pt x="114045" y="47739"/>
                  </a:cubicBezTo>
                  <a:cubicBezTo>
                    <a:pt x="120243" y="48108"/>
                    <a:pt x="126797" y="48108"/>
                    <a:pt x="134455" y="49200"/>
                  </a:cubicBezTo>
                  <a:cubicBezTo>
                    <a:pt x="142100" y="50292"/>
                    <a:pt x="150850" y="52476"/>
                    <a:pt x="155219" y="55397"/>
                  </a:cubicBezTo>
                  <a:cubicBezTo>
                    <a:pt x="159601" y="58306"/>
                    <a:pt x="159601" y="61950"/>
                    <a:pt x="160325" y="67412"/>
                  </a:cubicBezTo>
                  <a:cubicBezTo>
                    <a:pt x="161048" y="72885"/>
                    <a:pt x="162509" y="80175"/>
                    <a:pt x="164693" y="85268"/>
                  </a:cubicBezTo>
                  <a:cubicBezTo>
                    <a:pt x="166890" y="90373"/>
                    <a:pt x="169799" y="93294"/>
                    <a:pt x="174167" y="96926"/>
                  </a:cubicBezTo>
                  <a:cubicBezTo>
                    <a:pt x="178549" y="100571"/>
                    <a:pt x="184378" y="104953"/>
                    <a:pt x="187287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989">
              <a:extLst>
                <a:ext uri="{FF2B5EF4-FFF2-40B4-BE49-F238E27FC236}">
                  <a16:creationId xmlns:a16="http://schemas.microsoft.com/office/drawing/2014/main" id="{26D74617-5C4C-446C-B68E-207C58F9E079}"/>
                </a:ext>
              </a:extLst>
            </p:cNvPr>
            <p:cNvSpPr/>
            <p:nvPr/>
          </p:nvSpPr>
          <p:spPr>
            <a:xfrm>
              <a:off x="2918549" y="113692"/>
              <a:ext cx="19672" cy="358559"/>
            </a:xfrm>
            <a:custGeom>
              <a:avLst/>
              <a:gdLst/>
              <a:ahLst/>
              <a:cxnLst/>
              <a:rect l="0" t="0" r="0" b="0"/>
              <a:pathLst>
                <a:path w="19672" h="358559">
                  <a:moveTo>
                    <a:pt x="0" y="0"/>
                  </a:moveTo>
                  <a:lnTo>
                    <a:pt x="19672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990">
              <a:extLst>
                <a:ext uri="{FF2B5EF4-FFF2-40B4-BE49-F238E27FC236}">
                  <a16:creationId xmlns:a16="http://schemas.microsoft.com/office/drawing/2014/main" id="{CA998A64-C246-47DC-898F-791C890E2C29}"/>
                </a:ext>
              </a:extLst>
            </p:cNvPr>
            <p:cNvSpPr/>
            <p:nvPr/>
          </p:nvSpPr>
          <p:spPr>
            <a:xfrm>
              <a:off x="2930030" y="323585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Group 32304">
            <a:extLst>
              <a:ext uri="{FF2B5EF4-FFF2-40B4-BE49-F238E27FC236}">
                <a16:creationId xmlns:a16="http://schemas.microsoft.com/office/drawing/2014/main" id="{E3CEF77B-82D4-47F7-9E09-E6BF8A97FFE6}"/>
              </a:ext>
            </a:extLst>
          </p:cNvPr>
          <p:cNvGrpSpPr/>
          <p:nvPr/>
        </p:nvGrpSpPr>
        <p:grpSpPr>
          <a:xfrm>
            <a:off x="2744300" y="3908859"/>
            <a:ext cx="6110628" cy="697865"/>
            <a:chOff x="0" y="0"/>
            <a:chExt cx="6111075" cy="698417"/>
          </a:xfrm>
        </p:grpSpPr>
        <p:sp>
          <p:nvSpPr>
            <p:cNvPr id="86" name="Shape 36693">
              <a:extLst>
                <a:ext uri="{FF2B5EF4-FFF2-40B4-BE49-F238E27FC236}">
                  <a16:creationId xmlns:a16="http://schemas.microsoft.com/office/drawing/2014/main" id="{3270CF3B-D9EA-42D7-8483-41F827E97858}"/>
                </a:ext>
              </a:extLst>
            </p:cNvPr>
            <p:cNvSpPr/>
            <p:nvPr/>
          </p:nvSpPr>
          <p:spPr>
            <a:xfrm>
              <a:off x="87309" y="43651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3259">
              <a:extLst>
                <a:ext uri="{FF2B5EF4-FFF2-40B4-BE49-F238E27FC236}">
                  <a16:creationId xmlns:a16="http://schemas.microsoft.com/office/drawing/2014/main" id="{DC307B7E-F267-4556-9CBD-54E8576171F0}"/>
                </a:ext>
              </a:extLst>
            </p:cNvPr>
            <p:cNvSpPr/>
            <p:nvPr/>
          </p:nvSpPr>
          <p:spPr>
            <a:xfrm>
              <a:off x="349209" y="43651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36694">
              <a:extLst>
                <a:ext uri="{FF2B5EF4-FFF2-40B4-BE49-F238E27FC236}">
                  <a16:creationId xmlns:a16="http://schemas.microsoft.com/office/drawing/2014/main" id="{105876D4-2294-4AA1-92CF-3F6E8A46518F}"/>
                </a:ext>
              </a:extLst>
            </p:cNvPr>
            <p:cNvSpPr/>
            <p:nvPr/>
          </p:nvSpPr>
          <p:spPr>
            <a:xfrm>
              <a:off x="611108" y="43651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3261">
              <a:extLst>
                <a:ext uri="{FF2B5EF4-FFF2-40B4-BE49-F238E27FC236}">
                  <a16:creationId xmlns:a16="http://schemas.microsoft.com/office/drawing/2014/main" id="{A269C25B-AFF8-4F62-8D2F-B8E50F7C0B49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3262">
              <a:extLst>
                <a:ext uri="{FF2B5EF4-FFF2-40B4-BE49-F238E27FC236}">
                  <a16:creationId xmlns:a16="http://schemas.microsoft.com/office/drawing/2014/main" id="{DEAF670E-2C5A-4539-8B2E-855D694F98F9}"/>
                </a:ext>
              </a:extLst>
            </p:cNvPr>
            <p:cNvSpPr/>
            <p:nvPr/>
          </p:nvSpPr>
          <p:spPr>
            <a:xfrm>
              <a:off x="5325360" y="43654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36695">
              <a:extLst>
                <a:ext uri="{FF2B5EF4-FFF2-40B4-BE49-F238E27FC236}">
                  <a16:creationId xmlns:a16="http://schemas.microsoft.com/office/drawing/2014/main" id="{B14A67B3-8EBD-40A4-B80D-1E95F9EC8E9D}"/>
                </a:ext>
              </a:extLst>
            </p:cNvPr>
            <p:cNvSpPr/>
            <p:nvPr/>
          </p:nvSpPr>
          <p:spPr>
            <a:xfrm>
              <a:off x="5587273" y="43654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3264">
              <a:extLst>
                <a:ext uri="{FF2B5EF4-FFF2-40B4-BE49-F238E27FC236}">
                  <a16:creationId xmlns:a16="http://schemas.microsoft.com/office/drawing/2014/main" id="{15C34628-461A-48FB-BB6B-CD3C06FAE09B}"/>
                </a:ext>
              </a:extLst>
            </p:cNvPr>
            <p:cNvSpPr/>
            <p:nvPr/>
          </p:nvSpPr>
          <p:spPr>
            <a:xfrm>
              <a:off x="5849173" y="43654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3265">
              <a:extLst>
                <a:ext uri="{FF2B5EF4-FFF2-40B4-BE49-F238E27FC236}">
                  <a16:creationId xmlns:a16="http://schemas.microsoft.com/office/drawing/2014/main" id="{E72B573E-851C-458E-8D9A-D8D677FE6125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3266">
              <a:extLst>
                <a:ext uri="{FF2B5EF4-FFF2-40B4-BE49-F238E27FC236}">
                  <a16:creationId xmlns:a16="http://schemas.microsoft.com/office/drawing/2014/main" id="{79C40DB3-80EA-4EA7-94D3-52FD589EB379}"/>
                </a:ext>
              </a:extLst>
            </p:cNvPr>
            <p:cNvSpPr/>
            <p:nvPr/>
          </p:nvSpPr>
          <p:spPr>
            <a:xfrm>
              <a:off x="4976162" y="43653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3267">
              <a:extLst>
                <a:ext uri="{FF2B5EF4-FFF2-40B4-BE49-F238E27FC236}">
                  <a16:creationId xmlns:a16="http://schemas.microsoft.com/office/drawing/2014/main" id="{93F8A8D4-60B1-46B6-895B-53E1A571BA99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36696">
              <a:extLst>
                <a:ext uri="{FF2B5EF4-FFF2-40B4-BE49-F238E27FC236}">
                  <a16:creationId xmlns:a16="http://schemas.microsoft.com/office/drawing/2014/main" id="{27A75465-2193-46C5-BC94-E67BC5F65404}"/>
                </a:ext>
              </a:extLst>
            </p:cNvPr>
            <p:cNvSpPr/>
            <p:nvPr/>
          </p:nvSpPr>
          <p:spPr>
            <a:xfrm>
              <a:off x="35793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36697">
              <a:extLst>
                <a:ext uri="{FF2B5EF4-FFF2-40B4-BE49-F238E27FC236}">
                  <a16:creationId xmlns:a16="http://schemas.microsoft.com/office/drawing/2014/main" id="{37D01E0C-2788-4742-BD2D-7CA5A02A97A6}"/>
                </a:ext>
              </a:extLst>
            </p:cNvPr>
            <p:cNvSpPr/>
            <p:nvPr/>
          </p:nvSpPr>
          <p:spPr>
            <a:xfrm>
              <a:off x="38412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36698">
              <a:extLst>
                <a:ext uri="{FF2B5EF4-FFF2-40B4-BE49-F238E27FC236}">
                  <a16:creationId xmlns:a16="http://schemas.microsoft.com/office/drawing/2014/main" id="{A88FBBA0-AB5C-4317-B616-CBBFB6779C80}"/>
                </a:ext>
              </a:extLst>
            </p:cNvPr>
            <p:cNvSpPr/>
            <p:nvPr/>
          </p:nvSpPr>
          <p:spPr>
            <a:xfrm>
              <a:off x="4103151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3271">
              <a:extLst>
                <a:ext uri="{FF2B5EF4-FFF2-40B4-BE49-F238E27FC236}">
                  <a16:creationId xmlns:a16="http://schemas.microsoft.com/office/drawing/2014/main" id="{529DEDB3-DAB0-4FB4-8A22-943305AED685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3272">
              <a:extLst>
                <a:ext uri="{FF2B5EF4-FFF2-40B4-BE49-F238E27FC236}">
                  <a16:creationId xmlns:a16="http://schemas.microsoft.com/office/drawing/2014/main" id="{D0C27015-339D-4D89-9C76-71F85131A249}"/>
                </a:ext>
              </a:extLst>
            </p:cNvPr>
            <p:cNvSpPr/>
            <p:nvPr/>
          </p:nvSpPr>
          <p:spPr>
            <a:xfrm>
              <a:off x="2706329" y="43652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36699">
              <a:extLst>
                <a:ext uri="{FF2B5EF4-FFF2-40B4-BE49-F238E27FC236}">
                  <a16:creationId xmlns:a16="http://schemas.microsoft.com/office/drawing/2014/main" id="{64ABCDB6-F7E3-4F79-97E0-83D3720E85BE}"/>
                </a:ext>
              </a:extLst>
            </p:cNvPr>
            <p:cNvSpPr/>
            <p:nvPr/>
          </p:nvSpPr>
          <p:spPr>
            <a:xfrm>
              <a:off x="3230141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3274">
              <a:extLst>
                <a:ext uri="{FF2B5EF4-FFF2-40B4-BE49-F238E27FC236}">
                  <a16:creationId xmlns:a16="http://schemas.microsoft.com/office/drawing/2014/main" id="{E12C6CAA-E535-4BF5-96E3-6526B2431559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3275">
              <a:extLst>
                <a:ext uri="{FF2B5EF4-FFF2-40B4-BE49-F238E27FC236}">
                  <a16:creationId xmlns:a16="http://schemas.microsoft.com/office/drawing/2014/main" id="{EB3765F6-523F-4DCE-860B-FDAA1B74BFA9}"/>
                </a:ext>
              </a:extLst>
            </p:cNvPr>
            <p:cNvSpPr/>
            <p:nvPr/>
          </p:nvSpPr>
          <p:spPr>
            <a:xfrm>
              <a:off x="1833318" y="43652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3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36700">
              <a:extLst>
                <a:ext uri="{FF2B5EF4-FFF2-40B4-BE49-F238E27FC236}">
                  <a16:creationId xmlns:a16="http://schemas.microsoft.com/office/drawing/2014/main" id="{825ACBE6-F420-4215-8575-6F23EE76FD88}"/>
                </a:ext>
              </a:extLst>
            </p:cNvPr>
            <p:cNvSpPr/>
            <p:nvPr/>
          </p:nvSpPr>
          <p:spPr>
            <a:xfrm>
              <a:off x="2095230" y="43652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36701">
              <a:extLst>
                <a:ext uri="{FF2B5EF4-FFF2-40B4-BE49-F238E27FC236}">
                  <a16:creationId xmlns:a16="http://schemas.microsoft.com/office/drawing/2014/main" id="{A56A0FF9-A3E6-4334-8C99-4D73CE25FF05}"/>
                </a:ext>
              </a:extLst>
            </p:cNvPr>
            <p:cNvSpPr/>
            <p:nvPr/>
          </p:nvSpPr>
          <p:spPr>
            <a:xfrm>
              <a:off x="2357130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3278">
              <a:extLst>
                <a:ext uri="{FF2B5EF4-FFF2-40B4-BE49-F238E27FC236}">
                  <a16:creationId xmlns:a16="http://schemas.microsoft.com/office/drawing/2014/main" id="{71769141-CC9E-4329-8F64-8F9999E42B20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36702">
              <a:extLst>
                <a:ext uri="{FF2B5EF4-FFF2-40B4-BE49-F238E27FC236}">
                  <a16:creationId xmlns:a16="http://schemas.microsoft.com/office/drawing/2014/main" id="{5AEB318C-277A-4C32-A760-08FB33C1E796}"/>
                </a:ext>
              </a:extLst>
            </p:cNvPr>
            <p:cNvSpPr/>
            <p:nvPr/>
          </p:nvSpPr>
          <p:spPr>
            <a:xfrm>
              <a:off x="1484132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3280">
              <a:extLst>
                <a:ext uri="{FF2B5EF4-FFF2-40B4-BE49-F238E27FC236}">
                  <a16:creationId xmlns:a16="http://schemas.microsoft.com/office/drawing/2014/main" id="{FB37790C-D6F0-46C0-8C71-656C987C8201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Shape 3281">
              <a:extLst>
                <a:ext uri="{FF2B5EF4-FFF2-40B4-BE49-F238E27FC236}">
                  <a16:creationId xmlns:a16="http://schemas.microsoft.com/office/drawing/2014/main" id="{FDD788A5-E947-4791-BAD7-8B71B30D29AD}"/>
                </a:ext>
              </a:extLst>
            </p:cNvPr>
            <p:cNvSpPr/>
            <p:nvPr/>
          </p:nvSpPr>
          <p:spPr>
            <a:xfrm>
              <a:off x="87303" y="43651"/>
              <a:ext cx="698407" cy="174603"/>
            </a:xfrm>
            <a:custGeom>
              <a:avLst/>
              <a:gdLst/>
              <a:ahLst/>
              <a:cxnLst/>
              <a:rect l="0" t="0" r="0" b="0"/>
              <a:pathLst>
                <a:path w="698407" h="174603">
                  <a:moveTo>
                    <a:pt x="0" y="0"/>
                  </a:moveTo>
                  <a:lnTo>
                    <a:pt x="698407" y="0"/>
                  </a:lnTo>
                  <a:lnTo>
                    <a:pt x="698407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3282">
              <a:extLst>
                <a:ext uri="{FF2B5EF4-FFF2-40B4-BE49-F238E27FC236}">
                  <a16:creationId xmlns:a16="http://schemas.microsoft.com/office/drawing/2014/main" id="{BF459A17-2260-4F2E-AD2D-2E5EC3DD64F2}"/>
                </a:ext>
              </a:extLst>
            </p:cNvPr>
            <p:cNvSpPr/>
            <p:nvPr/>
          </p:nvSpPr>
          <p:spPr>
            <a:xfrm>
              <a:off x="1833336" y="43652"/>
              <a:ext cx="698408" cy="174603"/>
            </a:xfrm>
            <a:custGeom>
              <a:avLst/>
              <a:gdLst/>
              <a:ahLst/>
              <a:cxnLst/>
              <a:rect l="0" t="0" r="0" b="0"/>
              <a:pathLst>
                <a:path w="698408" h="174603">
                  <a:moveTo>
                    <a:pt x="0" y="0"/>
                  </a:moveTo>
                  <a:lnTo>
                    <a:pt x="698408" y="0"/>
                  </a:lnTo>
                  <a:lnTo>
                    <a:pt x="698408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3283">
              <a:extLst>
                <a:ext uri="{FF2B5EF4-FFF2-40B4-BE49-F238E27FC236}">
                  <a16:creationId xmlns:a16="http://schemas.microsoft.com/office/drawing/2014/main" id="{91A30192-92D1-4395-A97F-11D9D939E542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3284">
              <a:extLst>
                <a:ext uri="{FF2B5EF4-FFF2-40B4-BE49-F238E27FC236}">
                  <a16:creationId xmlns:a16="http://schemas.microsoft.com/office/drawing/2014/main" id="{C3F0E582-1921-49CB-AE25-BE7851A4C550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3285">
              <a:extLst>
                <a:ext uri="{FF2B5EF4-FFF2-40B4-BE49-F238E27FC236}">
                  <a16:creationId xmlns:a16="http://schemas.microsoft.com/office/drawing/2014/main" id="{30278B81-A542-412C-90D4-578E5AB9CC01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3286">
              <a:extLst>
                <a:ext uri="{FF2B5EF4-FFF2-40B4-BE49-F238E27FC236}">
                  <a16:creationId xmlns:a16="http://schemas.microsoft.com/office/drawing/2014/main" id="{98D9F4F5-208D-4016-AF61-32E8E8DB1E16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3287">
              <a:extLst>
                <a:ext uri="{FF2B5EF4-FFF2-40B4-BE49-F238E27FC236}">
                  <a16:creationId xmlns:a16="http://schemas.microsoft.com/office/drawing/2014/main" id="{4FB75938-3756-451B-A028-9C1FFBA5EA6A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3288">
              <a:extLst>
                <a:ext uri="{FF2B5EF4-FFF2-40B4-BE49-F238E27FC236}">
                  <a16:creationId xmlns:a16="http://schemas.microsoft.com/office/drawing/2014/main" id="{FBB5BEE7-CD6A-4182-B6C4-C3A9AF37436E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3289">
              <a:extLst>
                <a:ext uri="{FF2B5EF4-FFF2-40B4-BE49-F238E27FC236}">
                  <a16:creationId xmlns:a16="http://schemas.microsoft.com/office/drawing/2014/main" id="{31776A8E-9321-43E3-B86B-57950328E1CB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3290">
              <a:extLst>
                <a:ext uri="{FF2B5EF4-FFF2-40B4-BE49-F238E27FC236}">
                  <a16:creationId xmlns:a16="http://schemas.microsoft.com/office/drawing/2014/main" id="{6D0F2F25-AEAD-41B5-98B8-05EE82D49E92}"/>
                </a:ext>
              </a:extLst>
            </p:cNvPr>
            <p:cNvSpPr/>
            <p:nvPr/>
          </p:nvSpPr>
          <p:spPr>
            <a:xfrm>
              <a:off x="87302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3291">
              <a:extLst>
                <a:ext uri="{FF2B5EF4-FFF2-40B4-BE49-F238E27FC236}">
                  <a16:creationId xmlns:a16="http://schemas.microsoft.com/office/drawing/2014/main" id="{A01F24F7-AA6C-4A46-B233-20E373A7AE2B}"/>
                </a:ext>
              </a:extLst>
            </p:cNvPr>
            <p:cNvSpPr/>
            <p:nvPr/>
          </p:nvSpPr>
          <p:spPr>
            <a:xfrm>
              <a:off x="523806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3292">
              <a:extLst>
                <a:ext uri="{FF2B5EF4-FFF2-40B4-BE49-F238E27FC236}">
                  <a16:creationId xmlns:a16="http://schemas.microsoft.com/office/drawing/2014/main" id="{E83D356B-9683-4172-8514-8C4482387FCE}"/>
                </a:ext>
              </a:extLst>
            </p:cNvPr>
            <p:cNvSpPr/>
            <p:nvPr/>
          </p:nvSpPr>
          <p:spPr>
            <a:xfrm>
              <a:off x="436505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3293">
              <a:extLst>
                <a:ext uri="{FF2B5EF4-FFF2-40B4-BE49-F238E27FC236}">
                  <a16:creationId xmlns:a16="http://schemas.microsoft.com/office/drawing/2014/main" id="{E319D62C-E69B-4622-B50C-C2F676089C45}"/>
                </a:ext>
              </a:extLst>
            </p:cNvPr>
            <p:cNvSpPr/>
            <p:nvPr/>
          </p:nvSpPr>
          <p:spPr>
            <a:xfrm>
              <a:off x="3492042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3294">
              <a:extLst>
                <a:ext uri="{FF2B5EF4-FFF2-40B4-BE49-F238E27FC236}">
                  <a16:creationId xmlns:a16="http://schemas.microsoft.com/office/drawing/2014/main" id="{AD8658D1-F5FE-4961-8503-9EAC43A81170}"/>
                </a:ext>
              </a:extLst>
            </p:cNvPr>
            <p:cNvSpPr/>
            <p:nvPr/>
          </p:nvSpPr>
          <p:spPr>
            <a:xfrm>
              <a:off x="2619031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3295">
              <a:extLst>
                <a:ext uri="{FF2B5EF4-FFF2-40B4-BE49-F238E27FC236}">
                  <a16:creationId xmlns:a16="http://schemas.microsoft.com/office/drawing/2014/main" id="{43F4502F-0E3D-4B11-9422-A4ED37F22F53}"/>
                </a:ext>
              </a:extLst>
            </p:cNvPr>
            <p:cNvSpPr/>
            <p:nvPr/>
          </p:nvSpPr>
          <p:spPr>
            <a:xfrm>
              <a:off x="174603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3296">
              <a:extLst>
                <a:ext uri="{FF2B5EF4-FFF2-40B4-BE49-F238E27FC236}">
                  <a16:creationId xmlns:a16="http://schemas.microsoft.com/office/drawing/2014/main" id="{9F4B668C-3C0D-43CF-A896-0AB42999E96B}"/>
                </a:ext>
              </a:extLst>
            </p:cNvPr>
            <p:cNvSpPr/>
            <p:nvPr/>
          </p:nvSpPr>
          <p:spPr>
            <a:xfrm>
              <a:off x="3404743" y="349217"/>
              <a:ext cx="174599" cy="174600"/>
            </a:xfrm>
            <a:custGeom>
              <a:avLst/>
              <a:gdLst/>
              <a:ahLst/>
              <a:cxnLst/>
              <a:rect l="0" t="0" r="0" b="0"/>
              <a:pathLst>
                <a:path w="174599" h="174600">
                  <a:moveTo>
                    <a:pt x="174599" y="0"/>
                  </a:moveTo>
                  <a:lnTo>
                    <a:pt x="0" y="174600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3297">
              <a:extLst>
                <a:ext uri="{FF2B5EF4-FFF2-40B4-BE49-F238E27FC236}">
                  <a16:creationId xmlns:a16="http://schemas.microsoft.com/office/drawing/2014/main" id="{6867B16D-03BB-45A9-9847-C4B7D7BBE236}"/>
                </a:ext>
              </a:extLst>
            </p:cNvPr>
            <p:cNvSpPr/>
            <p:nvPr/>
          </p:nvSpPr>
          <p:spPr>
            <a:xfrm>
              <a:off x="3404743" y="523817"/>
              <a:ext cx="174599" cy="174600"/>
            </a:xfrm>
            <a:custGeom>
              <a:avLst/>
              <a:gdLst/>
              <a:ahLst/>
              <a:cxnLst/>
              <a:rect l="0" t="0" r="0" b="0"/>
              <a:pathLst>
                <a:path w="174599" h="174600">
                  <a:moveTo>
                    <a:pt x="0" y="0"/>
                  </a:moveTo>
                  <a:lnTo>
                    <a:pt x="174599" y="174600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3298">
              <a:extLst>
                <a:ext uri="{FF2B5EF4-FFF2-40B4-BE49-F238E27FC236}">
                  <a16:creationId xmlns:a16="http://schemas.microsoft.com/office/drawing/2014/main" id="{95AD49EC-4E7C-455D-906C-5B68F4123833}"/>
                </a:ext>
              </a:extLst>
            </p:cNvPr>
            <p:cNvSpPr/>
            <p:nvPr/>
          </p:nvSpPr>
          <p:spPr>
            <a:xfrm>
              <a:off x="3142843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0" y="0"/>
                  </a:moveTo>
                  <a:lnTo>
                    <a:pt x="349199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3299">
              <a:extLst>
                <a:ext uri="{FF2B5EF4-FFF2-40B4-BE49-F238E27FC236}">
                  <a16:creationId xmlns:a16="http://schemas.microsoft.com/office/drawing/2014/main" id="{55703035-C645-427A-9A44-CE029D577BFB}"/>
                </a:ext>
              </a:extLst>
            </p:cNvPr>
            <p:cNvSpPr/>
            <p:nvPr/>
          </p:nvSpPr>
          <p:spPr>
            <a:xfrm>
              <a:off x="3142843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349199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3300">
              <a:extLst>
                <a:ext uri="{FF2B5EF4-FFF2-40B4-BE49-F238E27FC236}">
                  <a16:creationId xmlns:a16="http://schemas.microsoft.com/office/drawing/2014/main" id="{ED8897FD-FB84-4284-8419-D73423E1F64E}"/>
                </a:ext>
              </a:extLst>
            </p:cNvPr>
            <p:cNvSpPr/>
            <p:nvPr/>
          </p:nvSpPr>
          <p:spPr>
            <a:xfrm>
              <a:off x="2968231" y="349217"/>
              <a:ext cx="1047623" cy="174600"/>
            </a:xfrm>
            <a:custGeom>
              <a:avLst/>
              <a:gdLst/>
              <a:ahLst/>
              <a:cxnLst/>
              <a:rect l="0" t="0" r="0" b="0"/>
              <a:pathLst>
                <a:path w="1047623" h="174600">
                  <a:moveTo>
                    <a:pt x="1047623" y="0"/>
                  </a:moveTo>
                  <a:cubicBezTo>
                    <a:pt x="1047623" y="0"/>
                    <a:pt x="1047623" y="0"/>
                    <a:pt x="945769" y="43650"/>
                  </a:cubicBezTo>
                  <a:cubicBezTo>
                    <a:pt x="843915" y="87300"/>
                    <a:pt x="640207" y="174600"/>
                    <a:pt x="465607" y="174600"/>
                  </a:cubicBezTo>
                  <a:cubicBezTo>
                    <a:pt x="291007" y="174599"/>
                    <a:pt x="145504" y="87300"/>
                    <a:pt x="72758" y="436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ln w="1587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Shape 3301">
              <a:extLst>
                <a:ext uri="{FF2B5EF4-FFF2-40B4-BE49-F238E27FC236}">
                  <a16:creationId xmlns:a16="http://schemas.microsoft.com/office/drawing/2014/main" id="{5BABA794-9215-414F-B4E7-98EB53657D9F}"/>
                </a:ext>
              </a:extLst>
            </p:cNvPr>
            <p:cNvSpPr/>
            <p:nvPr/>
          </p:nvSpPr>
          <p:spPr>
            <a:xfrm>
              <a:off x="3492042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0" y="0"/>
                  </a:moveTo>
                  <a:lnTo>
                    <a:pt x="349199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Shape 3302">
              <a:extLst>
                <a:ext uri="{FF2B5EF4-FFF2-40B4-BE49-F238E27FC236}">
                  <a16:creationId xmlns:a16="http://schemas.microsoft.com/office/drawing/2014/main" id="{CFF74DDD-7A00-475E-9B65-AE230E2907A0}"/>
                </a:ext>
              </a:extLst>
            </p:cNvPr>
            <p:cNvSpPr/>
            <p:nvPr/>
          </p:nvSpPr>
          <p:spPr>
            <a:xfrm>
              <a:off x="3492042" y="5"/>
              <a:ext cx="349199" cy="261899"/>
            </a:xfrm>
            <a:custGeom>
              <a:avLst/>
              <a:gdLst/>
              <a:ahLst/>
              <a:cxnLst/>
              <a:rect l="0" t="0" r="0" b="0"/>
              <a:pathLst>
                <a:path w="349199" h="261899">
                  <a:moveTo>
                    <a:pt x="349199" y="0"/>
                  </a:moveTo>
                  <a:lnTo>
                    <a:pt x="0" y="26189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CD1EC8C-011A-43D4-8179-A0F78BBEE5D4}"/>
              </a:ext>
            </a:extLst>
          </p:cNvPr>
          <p:cNvSpPr txBox="1"/>
          <p:nvPr/>
        </p:nvSpPr>
        <p:spPr>
          <a:xfrm>
            <a:off x="821521" y="4766701"/>
            <a:ext cx="10305367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loses a value, neighbors of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need to be rechecked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8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9898-1959-4316-BDF5-C872812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 Consistency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9F848-DFF2-44BB-B95B-C60961E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E270E-48FA-44F2-A23E-F95ED03CCDC1}"/>
              </a:ext>
            </a:extLst>
          </p:cNvPr>
          <p:cNvSpPr txBox="1"/>
          <p:nvPr/>
        </p:nvSpPr>
        <p:spPr>
          <a:xfrm>
            <a:off x="831850" y="1257396"/>
            <a:ext cx="990972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Simplest form of propagation makes each arc </a:t>
            </a:r>
            <a:r>
              <a:rPr lang="en-US" altLang="zh-CN" sz="2400" kern="10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consistent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FC9291-5B90-41FB-90A0-32B91351BB49}"/>
              </a:ext>
            </a:extLst>
          </p:cNvPr>
          <p:cNvSpPr txBox="1"/>
          <p:nvPr/>
        </p:nvSpPr>
        <p:spPr>
          <a:xfrm>
            <a:off x="831849" y="1897246"/>
            <a:ext cx="11034329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235" marR="2314575" indent="-36576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→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consistent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iff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every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9" name="Group 31805">
            <a:extLst>
              <a:ext uri="{FF2B5EF4-FFF2-40B4-BE49-F238E27FC236}">
                <a16:creationId xmlns:a16="http://schemas.microsoft.com/office/drawing/2014/main" id="{29155196-DA25-4646-AD76-21D2E1D3C54C}"/>
              </a:ext>
            </a:extLst>
          </p:cNvPr>
          <p:cNvGrpSpPr/>
          <p:nvPr/>
        </p:nvGrpSpPr>
        <p:grpSpPr>
          <a:xfrm>
            <a:off x="3835378" y="2700020"/>
            <a:ext cx="3491228" cy="728980"/>
            <a:chOff x="0" y="0"/>
            <a:chExt cx="3491357" cy="729134"/>
          </a:xfrm>
        </p:grpSpPr>
        <p:sp>
          <p:nvSpPr>
            <p:cNvPr id="10" name="Shape 2958">
              <a:extLst>
                <a:ext uri="{FF2B5EF4-FFF2-40B4-BE49-F238E27FC236}">
                  <a16:creationId xmlns:a16="http://schemas.microsoft.com/office/drawing/2014/main" id="{2A4D5D9B-3F2A-422C-B760-AB97BFC12DE7}"/>
                </a:ext>
              </a:extLst>
            </p:cNvPr>
            <p:cNvSpPr/>
            <p:nvPr/>
          </p:nvSpPr>
          <p:spPr>
            <a:xfrm>
              <a:off x="1309509" y="0"/>
              <a:ext cx="872338" cy="626009"/>
            </a:xfrm>
            <a:custGeom>
              <a:avLst/>
              <a:gdLst/>
              <a:ahLst/>
              <a:cxnLst/>
              <a:rect l="0" t="0" r="0" b="0"/>
              <a:pathLst>
                <a:path w="872338" h="626009">
                  <a:moveTo>
                    <a:pt x="392812" y="36068"/>
                  </a:moveTo>
                  <a:cubicBezTo>
                    <a:pt x="386982" y="38621"/>
                    <a:pt x="378232" y="40081"/>
                    <a:pt x="367310" y="42634"/>
                  </a:cubicBezTo>
                  <a:cubicBezTo>
                    <a:pt x="356376" y="45187"/>
                    <a:pt x="343256" y="48819"/>
                    <a:pt x="333414" y="58662"/>
                  </a:cubicBezTo>
                  <a:cubicBezTo>
                    <a:pt x="323584" y="68504"/>
                    <a:pt x="317018" y="84531"/>
                    <a:pt x="315201" y="94374"/>
                  </a:cubicBezTo>
                  <a:cubicBezTo>
                    <a:pt x="313373" y="104216"/>
                    <a:pt x="316294" y="107848"/>
                    <a:pt x="317741" y="109677"/>
                  </a:cubicBezTo>
                  <a:cubicBezTo>
                    <a:pt x="319203" y="111493"/>
                    <a:pt x="319203" y="111493"/>
                    <a:pt x="311912" y="111493"/>
                  </a:cubicBezTo>
                  <a:cubicBezTo>
                    <a:pt x="304635" y="111493"/>
                    <a:pt x="290056" y="111493"/>
                    <a:pt x="282766" y="111493"/>
                  </a:cubicBezTo>
                  <a:cubicBezTo>
                    <a:pt x="275476" y="111493"/>
                    <a:pt x="275476" y="111493"/>
                    <a:pt x="275476" y="108585"/>
                  </a:cubicBezTo>
                  <a:cubicBezTo>
                    <a:pt x="275476" y="105664"/>
                    <a:pt x="275476" y="99835"/>
                    <a:pt x="268555" y="94742"/>
                  </a:cubicBezTo>
                  <a:cubicBezTo>
                    <a:pt x="261633" y="89637"/>
                    <a:pt x="247790" y="85268"/>
                    <a:pt x="236487" y="81623"/>
                  </a:cubicBezTo>
                  <a:cubicBezTo>
                    <a:pt x="225197" y="77978"/>
                    <a:pt x="216446" y="75057"/>
                    <a:pt x="205512" y="79070"/>
                  </a:cubicBezTo>
                  <a:cubicBezTo>
                    <a:pt x="194590" y="83071"/>
                    <a:pt x="181470" y="94006"/>
                    <a:pt x="171628" y="106400"/>
                  </a:cubicBezTo>
                  <a:cubicBezTo>
                    <a:pt x="161785" y="118783"/>
                    <a:pt x="155232" y="132639"/>
                    <a:pt x="149035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21" y="182194"/>
                    <a:pt x="107862" y="189471"/>
                    <a:pt x="96203" y="197853"/>
                  </a:cubicBezTo>
                  <a:cubicBezTo>
                    <a:pt x="84544" y="206235"/>
                    <a:pt x="72885" y="215710"/>
                    <a:pt x="64504" y="222275"/>
                  </a:cubicBezTo>
                  <a:cubicBezTo>
                    <a:pt x="56121" y="228829"/>
                    <a:pt x="51016" y="232473"/>
                    <a:pt x="43727" y="237935"/>
                  </a:cubicBezTo>
                  <a:cubicBezTo>
                    <a:pt x="36450" y="243408"/>
                    <a:pt x="26975" y="250698"/>
                    <a:pt x="19317" y="258712"/>
                  </a:cubicBezTo>
                  <a:cubicBezTo>
                    <a:pt x="11659" y="266725"/>
                    <a:pt x="5830" y="275475"/>
                    <a:pt x="2922" y="285305"/>
                  </a:cubicBezTo>
                  <a:cubicBezTo>
                    <a:pt x="0" y="295148"/>
                    <a:pt x="0" y="306082"/>
                    <a:pt x="737" y="317373"/>
                  </a:cubicBezTo>
                  <a:cubicBezTo>
                    <a:pt x="1460" y="328676"/>
                    <a:pt x="2922" y="340334"/>
                    <a:pt x="6922" y="349072"/>
                  </a:cubicBezTo>
                  <a:cubicBezTo>
                    <a:pt x="10935" y="357822"/>
                    <a:pt x="17501" y="363652"/>
                    <a:pt x="23685" y="373126"/>
                  </a:cubicBezTo>
                  <a:cubicBezTo>
                    <a:pt x="29883" y="382600"/>
                    <a:pt x="35713" y="395719"/>
                    <a:pt x="41910" y="405917"/>
                  </a:cubicBezTo>
                  <a:cubicBezTo>
                    <a:pt x="48108" y="416128"/>
                    <a:pt x="54661" y="423406"/>
                    <a:pt x="61226" y="433248"/>
                  </a:cubicBezTo>
                  <a:cubicBezTo>
                    <a:pt x="67780" y="443090"/>
                    <a:pt x="74333" y="455473"/>
                    <a:pt x="80176" y="467500"/>
                  </a:cubicBezTo>
                  <a:cubicBezTo>
                    <a:pt x="86005" y="479527"/>
                    <a:pt x="91098" y="491185"/>
                    <a:pt x="95110" y="499936"/>
                  </a:cubicBezTo>
                  <a:cubicBezTo>
                    <a:pt x="99111" y="508673"/>
                    <a:pt x="102033" y="514502"/>
                    <a:pt x="101308" y="520700"/>
                  </a:cubicBezTo>
                  <a:cubicBezTo>
                    <a:pt x="100571" y="526898"/>
                    <a:pt x="96203" y="533451"/>
                    <a:pt x="92558" y="537832"/>
                  </a:cubicBezTo>
                  <a:cubicBezTo>
                    <a:pt x="88913" y="542201"/>
                    <a:pt x="86005" y="544386"/>
                    <a:pt x="85268" y="546570"/>
                  </a:cubicBezTo>
                  <a:cubicBezTo>
                    <a:pt x="84544" y="548755"/>
                    <a:pt x="86005" y="550951"/>
                    <a:pt x="91466" y="553136"/>
                  </a:cubicBezTo>
                  <a:cubicBezTo>
                    <a:pt x="96927" y="555320"/>
                    <a:pt x="106401" y="557505"/>
                    <a:pt x="116243" y="557137"/>
                  </a:cubicBezTo>
                  <a:cubicBezTo>
                    <a:pt x="126086" y="556781"/>
                    <a:pt x="136284" y="553860"/>
                    <a:pt x="143206" y="551307"/>
                  </a:cubicBezTo>
                  <a:cubicBezTo>
                    <a:pt x="150127" y="548755"/>
                    <a:pt x="153772" y="546570"/>
                    <a:pt x="162523" y="541477"/>
                  </a:cubicBezTo>
                  <a:cubicBezTo>
                    <a:pt x="171260" y="536372"/>
                    <a:pt x="185116" y="528358"/>
                    <a:pt x="195682" y="523621"/>
                  </a:cubicBezTo>
                  <a:cubicBezTo>
                    <a:pt x="206248" y="518884"/>
                    <a:pt x="213538" y="517423"/>
                    <a:pt x="220815" y="516331"/>
                  </a:cubicBezTo>
                  <a:cubicBezTo>
                    <a:pt x="228105" y="515239"/>
                    <a:pt x="235395" y="514502"/>
                    <a:pt x="242685" y="511963"/>
                  </a:cubicBezTo>
                  <a:cubicBezTo>
                    <a:pt x="249975" y="509410"/>
                    <a:pt x="257265" y="505028"/>
                    <a:pt x="266739" y="499567"/>
                  </a:cubicBezTo>
                  <a:cubicBezTo>
                    <a:pt x="276213" y="494106"/>
                    <a:pt x="287871" y="487540"/>
                    <a:pt x="300253" y="480987"/>
                  </a:cubicBezTo>
                  <a:cubicBezTo>
                    <a:pt x="312649" y="474421"/>
                    <a:pt x="325768" y="467868"/>
                    <a:pt x="335242" y="462394"/>
                  </a:cubicBezTo>
                  <a:cubicBezTo>
                    <a:pt x="344717" y="456933"/>
                    <a:pt x="350546" y="452565"/>
                    <a:pt x="361468" y="450012"/>
                  </a:cubicBezTo>
                  <a:cubicBezTo>
                    <a:pt x="372402" y="447459"/>
                    <a:pt x="388443" y="446735"/>
                    <a:pt x="401562" y="446367"/>
                  </a:cubicBezTo>
                  <a:cubicBezTo>
                    <a:pt x="414668" y="445999"/>
                    <a:pt x="424879" y="445999"/>
                    <a:pt x="436169" y="448551"/>
                  </a:cubicBezTo>
                  <a:cubicBezTo>
                    <a:pt x="447472" y="451104"/>
                    <a:pt x="459855" y="456210"/>
                    <a:pt x="470789" y="463499"/>
                  </a:cubicBezTo>
                  <a:cubicBezTo>
                    <a:pt x="481724" y="470776"/>
                    <a:pt x="491198" y="480251"/>
                    <a:pt x="498844" y="491185"/>
                  </a:cubicBezTo>
                  <a:cubicBezTo>
                    <a:pt x="506502" y="502120"/>
                    <a:pt x="512331" y="514502"/>
                    <a:pt x="516331" y="522529"/>
                  </a:cubicBezTo>
                  <a:cubicBezTo>
                    <a:pt x="520345" y="530542"/>
                    <a:pt x="522529" y="534188"/>
                    <a:pt x="523621" y="536003"/>
                  </a:cubicBezTo>
                  <a:cubicBezTo>
                    <a:pt x="524713" y="537832"/>
                    <a:pt x="524713" y="537832"/>
                    <a:pt x="526542" y="534912"/>
                  </a:cubicBezTo>
                  <a:cubicBezTo>
                    <a:pt x="528358" y="532003"/>
                    <a:pt x="532003" y="526174"/>
                    <a:pt x="536372" y="518884"/>
                  </a:cubicBezTo>
                  <a:cubicBezTo>
                    <a:pt x="540753" y="511594"/>
                    <a:pt x="545847" y="502844"/>
                    <a:pt x="548767" y="497751"/>
                  </a:cubicBezTo>
                  <a:cubicBezTo>
                    <a:pt x="551676" y="492646"/>
                    <a:pt x="552412" y="491185"/>
                    <a:pt x="553136" y="490817"/>
                  </a:cubicBezTo>
                  <a:cubicBezTo>
                    <a:pt x="553873" y="490462"/>
                    <a:pt x="554596" y="491185"/>
                    <a:pt x="556058" y="494462"/>
                  </a:cubicBezTo>
                  <a:cubicBezTo>
                    <a:pt x="557518" y="497751"/>
                    <a:pt x="559702" y="503581"/>
                    <a:pt x="561150" y="510134"/>
                  </a:cubicBezTo>
                  <a:cubicBezTo>
                    <a:pt x="562610" y="516699"/>
                    <a:pt x="563347" y="523977"/>
                    <a:pt x="565886" y="532359"/>
                  </a:cubicBezTo>
                  <a:cubicBezTo>
                    <a:pt x="568440" y="540741"/>
                    <a:pt x="572821" y="550215"/>
                    <a:pt x="577190" y="559689"/>
                  </a:cubicBezTo>
                  <a:cubicBezTo>
                    <a:pt x="581558" y="569163"/>
                    <a:pt x="585940" y="578638"/>
                    <a:pt x="591769" y="585559"/>
                  </a:cubicBezTo>
                  <a:cubicBezTo>
                    <a:pt x="597599" y="592481"/>
                    <a:pt x="604876" y="596862"/>
                    <a:pt x="613994" y="601599"/>
                  </a:cubicBezTo>
                  <a:cubicBezTo>
                    <a:pt x="623100" y="606336"/>
                    <a:pt x="634035" y="611429"/>
                    <a:pt x="641680" y="615074"/>
                  </a:cubicBezTo>
                  <a:cubicBezTo>
                    <a:pt x="649338" y="618719"/>
                    <a:pt x="653707" y="620903"/>
                    <a:pt x="659905" y="619811"/>
                  </a:cubicBezTo>
                  <a:cubicBezTo>
                    <a:pt x="666102" y="618719"/>
                    <a:pt x="674116" y="614350"/>
                    <a:pt x="682130" y="615074"/>
                  </a:cubicBezTo>
                  <a:cubicBezTo>
                    <a:pt x="690143" y="615811"/>
                    <a:pt x="698170" y="621640"/>
                    <a:pt x="706539" y="623824"/>
                  </a:cubicBezTo>
                  <a:cubicBezTo>
                    <a:pt x="714921" y="626009"/>
                    <a:pt x="723672" y="624548"/>
                    <a:pt x="732777" y="621640"/>
                  </a:cubicBezTo>
                  <a:cubicBezTo>
                    <a:pt x="741896" y="618719"/>
                    <a:pt x="751370" y="614350"/>
                    <a:pt x="760845" y="612165"/>
                  </a:cubicBezTo>
                  <a:cubicBezTo>
                    <a:pt x="770306" y="609981"/>
                    <a:pt x="779780" y="609981"/>
                    <a:pt x="785978" y="609613"/>
                  </a:cubicBezTo>
                  <a:cubicBezTo>
                    <a:pt x="792175" y="609245"/>
                    <a:pt x="795096" y="608521"/>
                    <a:pt x="798004" y="604152"/>
                  </a:cubicBezTo>
                  <a:cubicBezTo>
                    <a:pt x="800925" y="599770"/>
                    <a:pt x="803834" y="591757"/>
                    <a:pt x="807110" y="583007"/>
                  </a:cubicBezTo>
                  <a:cubicBezTo>
                    <a:pt x="810400" y="574269"/>
                    <a:pt x="814032" y="564795"/>
                    <a:pt x="818413" y="554229"/>
                  </a:cubicBezTo>
                  <a:cubicBezTo>
                    <a:pt x="822782" y="543662"/>
                    <a:pt x="827888" y="532004"/>
                    <a:pt x="834086" y="518516"/>
                  </a:cubicBezTo>
                  <a:cubicBezTo>
                    <a:pt x="840271" y="505029"/>
                    <a:pt x="847560" y="489725"/>
                    <a:pt x="853389" y="477711"/>
                  </a:cubicBezTo>
                  <a:cubicBezTo>
                    <a:pt x="859219" y="465684"/>
                    <a:pt x="863600" y="456934"/>
                    <a:pt x="866877" y="443447"/>
                  </a:cubicBezTo>
                  <a:cubicBezTo>
                    <a:pt x="870154" y="429971"/>
                    <a:pt x="872338" y="411747"/>
                    <a:pt x="872338" y="395351"/>
                  </a:cubicBezTo>
                  <a:cubicBezTo>
                    <a:pt x="872338" y="378956"/>
                    <a:pt x="870154" y="364376"/>
                    <a:pt x="866877" y="351994"/>
                  </a:cubicBezTo>
                  <a:cubicBezTo>
                    <a:pt x="863600" y="339599"/>
                    <a:pt x="859219" y="329400"/>
                    <a:pt x="854851" y="320650"/>
                  </a:cubicBezTo>
                  <a:cubicBezTo>
                    <a:pt x="850481" y="311912"/>
                    <a:pt x="846100" y="304623"/>
                    <a:pt x="840271" y="297701"/>
                  </a:cubicBezTo>
                  <a:cubicBezTo>
                    <a:pt x="834441" y="290780"/>
                    <a:pt x="827151" y="284214"/>
                    <a:pt x="815137" y="275108"/>
                  </a:cubicBezTo>
                  <a:cubicBezTo>
                    <a:pt x="803110" y="266002"/>
                    <a:pt x="786346" y="254343"/>
                    <a:pt x="775043" y="243040"/>
                  </a:cubicBezTo>
                  <a:cubicBezTo>
                    <a:pt x="763753" y="231750"/>
                    <a:pt x="757924" y="220815"/>
                    <a:pt x="751003" y="208420"/>
                  </a:cubicBezTo>
                  <a:cubicBezTo>
                    <a:pt x="744081" y="196037"/>
                    <a:pt x="736055" y="182194"/>
                    <a:pt x="730962" y="167615"/>
                  </a:cubicBezTo>
                  <a:cubicBezTo>
                    <a:pt x="725856" y="153035"/>
                    <a:pt x="723672" y="137732"/>
                    <a:pt x="721119" y="122796"/>
                  </a:cubicBezTo>
                  <a:cubicBezTo>
                    <a:pt x="718567" y="107848"/>
                    <a:pt x="715658" y="93282"/>
                    <a:pt x="709461" y="88913"/>
                  </a:cubicBezTo>
                  <a:cubicBezTo>
                    <a:pt x="703263" y="84531"/>
                    <a:pt x="693789" y="90361"/>
                    <a:pt x="687236" y="81255"/>
                  </a:cubicBezTo>
                  <a:cubicBezTo>
                    <a:pt x="680669" y="72149"/>
                    <a:pt x="677025" y="48095"/>
                    <a:pt x="673748" y="30607"/>
                  </a:cubicBezTo>
                  <a:cubicBezTo>
                    <a:pt x="670472" y="13119"/>
                    <a:pt x="667551" y="2185"/>
                    <a:pt x="665366" y="1092"/>
                  </a:cubicBezTo>
                  <a:cubicBezTo>
                    <a:pt x="663182" y="0"/>
                    <a:pt x="661721" y="8738"/>
                    <a:pt x="659905" y="14935"/>
                  </a:cubicBezTo>
                  <a:cubicBezTo>
                    <a:pt x="658076" y="21133"/>
                    <a:pt x="655892" y="24778"/>
                    <a:pt x="653339" y="32067"/>
                  </a:cubicBezTo>
                  <a:cubicBezTo>
                    <a:pt x="650799" y="39345"/>
                    <a:pt x="647878" y="50279"/>
                    <a:pt x="644970" y="60490"/>
                  </a:cubicBezTo>
                  <a:cubicBezTo>
                    <a:pt x="642049" y="70688"/>
                    <a:pt x="639128" y="80163"/>
                    <a:pt x="635851" y="93282"/>
                  </a:cubicBezTo>
                  <a:cubicBezTo>
                    <a:pt x="632575" y="106400"/>
                    <a:pt x="628930" y="123165"/>
                    <a:pt x="626745" y="133363"/>
                  </a:cubicBezTo>
                  <a:cubicBezTo>
                    <a:pt x="624561" y="143561"/>
                    <a:pt x="623824" y="147206"/>
                    <a:pt x="621285" y="151943"/>
                  </a:cubicBezTo>
                  <a:cubicBezTo>
                    <a:pt x="618732" y="156680"/>
                    <a:pt x="614351" y="162509"/>
                    <a:pt x="609982" y="166891"/>
                  </a:cubicBezTo>
                  <a:cubicBezTo>
                    <a:pt x="605613" y="171260"/>
                    <a:pt x="601244" y="174168"/>
                    <a:pt x="596507" y="174904"/>
                  </a:cubicBezTo>
                  <a:cubicBezTo>
                    <a:pt x="591769" y="175628"/>
                    <a:pt x="586664" y="174168"/>
                    <a:pt x="580467" y="171628"/>
                  </a:cubicBezTo>
                  <a:cubicBezTo>
                    <a:pt x="574269" y="169075"/>
                    <a:pt x="566992" y="165430"/>
                    <a:pt x="548399" y="154496"/>
                  </a:cubicBezTo>
                  <a:cubicBezTo>
                    <a:pt x="529819" y="143561"/>
                    <a:pt x="499936" y="125349"/>
                    <a:pt x="485001" y="116231"/>
                  </a:cubicBezTo>
                  <a:cubicBezTo>
                    <a:pt x="470066" y="107124"/>
                    <a:pt x="470066" y="107124"/>
                    <a:pt x="475526" y="102756"/>
                  </a:cubicBezTo>
                  <a:cubicBezTo>
                    <a:pt x="480987" y="98387"/>
                    <a:pt x="491922" y="89637"/>
                    <a:pt x="498488" y="82715"/>
                  </a:cubicBezTo>
                  <a:cubicBezTo>
                    <a:pt x="505041" y="75794"/>
                    <a:pt x="507226" y="70688"/>
                    <a:pt x="511594" y="65951"/>
                  </a:cubicBezTo>
                  <a:cubicBezTo>
                    <a:pt x="515976" y="61214"/>
                    <a:pt x="522529" y="56845"/>
                    <a:pt x="526542" y="52464"/>
                  </a:cubicBezTo>
                  <a:cubicBezTo>
                    <a:pt x="530543" y="48095"/>
                    <a:pt x="532003" y="43726"/>
                    <a:pt x="530911" y="41897"/>
                  </a:cubicBezTo>
                  <a:cubicBezTo>
                    <a:pt x="529819" y="40081"/>
                    <a:pt x="526174" y="40805"/>
                    <a:pt x="514516" y="41542"/>
                  </a:cubicBezTo>
                  <a:cubicBezTo>
                    <a:pt x="502857" y="42266"/>
                    <a:pt x="483172" y="42990"/>
                    <a:pt x="467513" y="41173"/>
                  </a:cubicBezTo>
                  <a:cubicBezTo>
                    <a:pt x="451841" y="39345"/>
                    <a:pt x="440182" y="34976"/>
                    <a:pt x="430340" y="32067"/>
                  </a:cubicBezTo>
                  <a:cubicBezTo>
                    <a:pt x="420510" y="29147"/>
                    <a:pt x="412484" y="27686"/>
                    <a:pt x="407023" y="28778"/>
                  </a:cubicBezTo>
                  <a:cubicBezTo>
                    <a:pt x="401562" y="29870"/>
                    <a:pt x="398641" y="33515"/>
                    <a:pt x="392812" y="3606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959">
              <a:extLst>
                <a:ext uri="{FF2B5EF4-FFF2-40B4-BE49-F238E27FC236}">
                  <a16:creationId xmlns:a16="http://schemas.microsoft.com/office/drawing/2014/main" id="{69221662-6BDE-443F-9291-F3EB48630CBF}"/>
                </a:ext>
              </a:extLst>
            </p:cNvPr>
            <p:cNvSpPr/>
            <p:nvPr/>
          </p:nvSpPr>
          <p:spPr>
            <a:xfrm>
              <a:off x="1964309" y="663906"/>
              <a:ext cx="75069" cy="65227"/>
            </a:xfrm>
            <a:custGeom>
              <a:avLst/>
              <a:gdLst/>
              <a:ahLst/>
              <a:cxnLst/>
              <a:rect l="0" t="0" r="0" b="0"/>
              <a:pathLst>
                <a:path w="75069" h="65227">
                  <a:moveTo>
                    <a:pt x="2553" y="178"/>
                  </a:moveTo>
                  <a:cubicBezTo>
                    <a:pt x="0" y="368"/>
                    <a:pt x="0" y="3277"/>
                    <a:pt x="914" y="10020"/>
                  </a:cubicBezTo>
                  <a:cubicBezTo>
                    <a:pt x="1829" y="16764"/>
                    <a:pt x="3644" y="27331"/>
                    <a:pt x="6019" y="34430"/>
                  </a:cubicBezTo>
                  <a:cubicBezTo>
                    <a:pt x="8382" y="41542"/>
                    <a:pt x="11303" y="45187"/>
                    <a:pt x="14211" y="48641"/>
                  </a:cubicBezTo>
                  <a:cubicBezTo>
                    <a:pt x="17132" y="52108"/>
                    <a:pt x="20040" y="55385"/>
                    <a:pt x="22961" y="58115"/>
                  </a:cubicBezTo>
                  <a:cubicBezTo>
                    <a:pt x="25869" y="60846"/>
                    <a:pt x="28791" y="63043"/>
                    <a:pt x="31521" y="64135"/>
                  </a:cubicBezTo>
                  <a:cubicBezTo>
                    <a:pt x="34251" y="65227"/>
                    <a:pt x="36805" y="65227"/>
                    <a:pt x="40081" y="64135"/>
                  </a:cubicBezTo>
                  <a:cubicBezTo>
                    <a:pt x="43370" y="63043"/>
                    <a:pt x="47371" y="60846"/>
                    <a:pt x="50469" y="59029"/>
                  </a:cubicBezTo>
                  <a:cubicBezTo>
                    <a:pt x="53568" y="57214"/>
                    <a:pt x="55753" y="55753"/>
                    <a:pt x="58128" y="55753"/>
                  </a:cubicBezTo>
                  <a:cubicBezTo>
                    <a:pt x="60490" y="55753"/>
                    <a:pt x="63042" y="57214"/>
                    <a:pt x="64681" y="56109"/>
                  </a:cubicBezTo>
                  <a:cubicBezTo>
                    <a:pt x="66319" y="55016"/>
                    <a:pt x="67056" y="51372"/>
                    <a:pt x="67602" y="47917"/>
                  </a:cubicBezTo>
                  <a:cubicBezTo>
                    <a:pt x="68148" y="44450"/>
                    <a:pt x="68504" y="41173"/>
                    <a:pt x="69596" y="36259"/>
                  </a:cubicBezTo>
                  <a:cubicBezTo>
                    <a:pt x="70688" y="31331"/>
                    <a:pt x="72517" y="24778"/>
                    <a:pt x="73431" y="19126"/>
                  </a:cubicBezTo>
                  <a:cubicBezTo>
                    <a:pt x="74333" y="13488"/>
                    <a:pt x="74333" y="8750"/>
                    <a:pt x="74523" y="6553"/>
                  </a:cubicBezTo>
                  <a:cubicBezTo>
                    <a:pt x="74701" y="4369"/>
                    <a:pt x="75069" y="4737"/>
                    <a:pt x="72885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82" y="6922"/>
                    <a:pt x="55028" y="7836"/>
                  </a:cubicBezTo>
                  <a:cubicBezTo>
                    <a:pt x="52476" y="8750"/>
                    <a:pt x="49199" y="9106"/>
                    <a:pt x="45009" y="9652"/>
                  </a:cubicBezTo>
                  <a:cubicBezTo>
                    <a:pt x="40817" y="10198"/>
                    <a:pt x="35712" y="10935"/>
                    <a:pt x="30607" y="10198"/>
                  </a:cubicBezTo>
                  <a:cubicBezTo>
                    <a:pt x="25514" y="9474"/>
                    <a:pt x="20409" y="7290"/>
                    <a:pt x="15303" y="4915"/>
                  </a:cubicBezTo>
                  <a:cubicBezTo>
                    <a:pt x="10211" y="2553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2960">
              <a:extLst>
                <a:ext uri="{FF2B5EF4-FFF2-40B4-BE49-F238E27FC236}">
                  <a16:creationId xmlns:a16="http://schemas.microsoft.com/office/drawing/2014/main" id="{74917F81-BA12-46B5-B4E0-20F4CE8E5D88}"/>
                </a:ext>
              </a:extLst>
            </p:cNvPr>
            <p:cNvSpPr/>
            <p:nvPr/>
          </p:nvSpPr>
          <p:spPr>
            <a:xfrm>
              <a:off x="1909660" y="323571"/>
              <a:ext cx="11469" cy="269456"/>
            </a:xfrm>
            <a:custGeom>
              <a:avLst/>
              <a:gdLst/>
              <a:ahLst/>
              <a:cxnLst/>
              <a:rect l="0" t="0" r="0" b="0"/>
              <a:pathLst>
                <a:path w="11469" h="269456">
                  <a:moveTo>
                    <a:pt x="0" y="269456"/>
                  </a:moveTo>
                  <a:lnTo>
                    <a:pt x="1146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2961">
              <a:extLst>
                <a:ext uri="{FF2B5EF4-FFF2-40B4-BE49-F238E27FC236}">
                  <a16:creationId xmlns:a16="http://schemas.microsoft.com/office/drawing/2014/main" id="{2D373E1B-DF65-4469-88F5-C5B0121EE421}"/>
                </a:ext>
              </a:extLst>
            </p:cNvPr>
            <p:cNvSpPr/>
            <p:nvPr/>
          </p:nvSpPr>
          <p:spPr>
            <a:xfrm>
              <a:off x="1331633" y="109728"/>
              <a:ext cx="267717" cy="415773"/>
            </a:xfrm>
            <a:custGeom>
              <a:avLst/>
              <a:gdLst/>
              <a:ahLst/>
              <a:cxnLst/>
              <a:rect l="0" t="0" r="0" b="0"/>
              <a:pathLst>
                <a:path w="267717" h="415773">
                  <a:moveTo>
                    <a:pt x="204470" y="456"/>
                  </a:moveTo>
                  <a:cubicBezTo>
                    <a:pt x="208426" y="0"/>
                    <a:pt x="212427" y="362"/>
                    <a:pt x="216789" y="1816"/>
                  </a:cubicBezTo>
                  <a:cubicBezTo>
                    <a:pt x="225527" y="4725"/>
                    <a:pt x="235712" y="12002"/>
                    <a:pt x="242621" y="20003"/>
                  </a:cubicBezTo>
                  <a:cubicBezTo>
                    <a:pt x="249530" y="28004"/>
                    <a:pt x="253175" y="36741"/>
                    <a:pt x="255359" y="49835"/>
                  </a:cubicBezTo>
                  <a:cubicBezTo>
                    <a:pt x="257531" y="62929"/>
                    <a:pt x="258268" y="80391"/>
                    <a:pt x="259715" y="95301"/>
                  </a:cubicBezTo>
                  <a:cubicBezTo>
                    <a:pt x="261176" y="110224"/>
                    <a:pt x="263360" y="122581"/>
                    <a:pt x="263716" y="138595"/>
                  </a:cubicBezTo>
                  <a:cubicBezTo>
                    <a:pt x="264084" y="154598"/>
                    <a:pt x="262624" y="174244"/>
                    <a:pt x="262992" y="192431"/>
                  </a:cubicBezTo>
                  <a:cubicBezTo>
                    <a:pt x="263360" y="210617"/>
                    <a:pt x="265532" y="227343"/>
                    <a:pt x="266624" y="242989"/>
                  </a:cubicBezTo>
                  <a:cubicBezTo>
                    <a:pt x="267717" y="258636"/>
                    <a:pt x="267717" y="273177"/>
                    <a:pt x="267717" y="285179"/>
                  </a:cubicBezTo>
                  <a:cubicBezTo>
                    <a:pt x="267717" y="297193"/>
                    <a:pt x="267717" y="306642"/>
                    <a:pt x="267360" y="315380"/>
                  </a:cubicBezTo>
                  <a:cubicBezTo>
                    <a:pt x="266992" y="324104"/>
                    <a:pt x="266269" y="332105"/>
                    <a:pt x="258268" y="342291"/>
                  </a:cubicBezTo>
                  <a:cubicBezTo>
                    <a:pt x="250267" y="352476"/>
                    <a:pt x="234988" y="364846"/>
                    <a:pt x="216789" y="375031"/>
                  </a:cubicBezTo>
                  <a:cubicBezTo>
                    <a:pt x="198603" y="385217"/>
                    <a:pt x="177508" y="393217"/>
                    <a:pt x="157505" y="400863"/>
                  </a:cubicBezTo>
                  <a:cubicBezTo>
                    <a:pt x="137503" y="408496"/>
                    <a:pt x="118580" y="415773"/>
                    <a:pt x="108395" y="413220"/>
                  </a:cubicBezTo>
                  <a:cubicBezTo>
                    <a:pt x="98210" y="410680"/>
                    <a:pt x="96762" y="398310"/>
                    <a:pt x="93117" y="384493"/>
                  </a:cubicBezTo>
                  <a:cubicBezTo>
                    <a:pt x="89484" y="370662"/>
                    <a:pt x="83655" y="355385"/>
                    <a:pt x="75654" y="337922"/>
                  </a:cubicBezTo>
                  <a:cubicBezTo>
                    <a:pt x="67653" y="320472"/>
                    <a:pt x="57468" y="300825"/>
                    <a:pt x="47651" y="285915"/>
                  </a:cubicBezTo>
                  <a:cubicBezTo>
                    <a:pt x="37833" y="270993"/>
                    <a:pt x="28372" y="260807"/>
                    <a:pt x="20003" y="248082"/>
                  </a:cubicBezTo>
                  <a:cubicBezTo>
                    <a:pt x="11633" y="235344"/>
                    <a:pt x="4370" y="220066"/>
                    <a:pt x="2184" y="206616"/>
                  </a:cubicBezTo>
                  <a:cubicBezTo>
                    <a:pt x="0" y="193154"/>
                    <a:pt x="2908" y="181509"/>
                    <a:pt x="9817" y="171323"/>
                  </a:cubicBezTo>
                  <a:cubicBezTo>
                    <a:pt x="16726" y="161138"/>
                    <a:pt x="27648" y="152413"/>
                    <a:pt x="39650" y="144044"/>
                  </a:cubicBezTo>
                  <a:cubicBezTo>
                    <a:pt x="51651" y="135687"/>
                    <a:pt x="64745" y="127674"/>
                    <a:pt x="77115" y="118580"/>
                  </a:cubicBezTo>
                  <a:cubicBezTo>
                    <a:pt x="89484" y="109487"/>
                    <a:pt x="101118" y="99302"/>
                    <a:pt x="111303" y="88760"/>
                  </a:cubicBezTo>
                  <a:cubicBezTo>
                    <a:pt x="121489" y="78207"/>
                    <a:pt x="130226" y="67297"/>
                    <a:pt x="138951" y="55652"/>
                  </a:cubicBezTo>
                  <a:cubicBezTo>
                    <a:pt x="147676" y="44018"/>
                    <a:pt x="156414" y="31648"/>
                    <a:pt x="165507" y="22556"/>
                  </a:cubicBezTo>
                  <a:cubicBezTo>
                    <a:pt x="174599" y="13462"/>
                    <a:pt x="184062" y="7646"/>
                    <a:pt x="192418" y="4001"/>
                  </a:cubicBezTo>
                  <a:cubicBezTo>
                    <a:pt x="196602" y="2185"/>
                    <a:pt x="200514" y="911"/>
                    <a:pt x="204470" y="4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962">
              <a:extLst>
                <a:ext uri="{FF2B5EF4-FFF2-40B4-BE49-F238E27FC236}">
                  <a16:creationId xmlns:a16="http://schemas.microsoft.com/office/drawing/2014/main" id="{0D774DD5-73C5-497D-9958-6AD479CB09A0}"/>
                </a:ext>
              </a:extLst>
            </p:cNvPr>
            <p:cNvSpPr/>
            <p:nvPr/>
          </p:nvSpPr>
          <p:spPr>
            <a:xfrm>
              <a:off x="1849526" y="150851"/>
              <a:ext cx="2197" cy="172720"/>
            </a:xfrm>
            <a:custGeom>
              <a:avLst/>
              <a:gdLst/>
              <a:ahLst/>
              <a:cxnLst/>
              <a:rect l="0" t="0" r="0" b="0"/>
              <a:pathLst>
                <a:path w="2197" h="172720">
                  <a:moveTo>
                    <a:pt x="0" y="172720"/>
                  </a:moveTo>
                  <a:lnTo>
                    <a:pt x="219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963">
              <a:extLst>
                <a:ext uri="{FF2B5EF4-FFF2-40B4-BE49-F238E27FC236}">
                  <a16:creationId xmlns:a16="http://schemas.microsoft.com/office/drawing/2014/main" id="{89FC439D-6988-4470-A841-C83EEB44E4B9}"/>
                </a:ext>
              </a:extLst>
            </p:cNvPr>
            <p:cNvSpPr/>
            <p:nvPr/>
          </p:nvSpPr>
          <p:spPr>
            <a:xfrm>
              <a:off x="1919491" y="380416"/>
              <a:ext cx="262356" cy="18949"/>
            </a:xfrm>
            <a:custGeom>
              <a:avLst/>
              <a:gdLst/>
              <a:ahLst/>
              <a:cxnLst/>
              <a:rect l="0" t="0" r="0" b="0"/>
              <a:pathLst>
                <a:path w="262356" h="18949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66" y="5105"/>
                    <a:pt x="119519" y="10198"/>
                    <a:pt x="151219" y="13119"/>
                  </a:cubicBezTo>
                  <a:cubicBezTo>
                    <a:pt x="182918" y="16027"/>
                    <a:pt x="186563" y="16764"/>
                    <a:pt x="191300" y="15672"/>
                  </a:cubicBezTo>
                  <a:cubicBezTo>
                    <a:pt x="196037" y="14579"/>
                    <a:pt x="201866" y="11659"/>
                    <a:pt x="207696" y="10198"/>
                  </a:cubicBezTo>
                  <a:cubicBezTo>
                    <a:pt x="213525" y="8738"/>
                    <a:pt x="219367" y="8738"/>
                    <a:pt x="224828" y="10935"/>
                  </a:cubicBezTo>
                  <a:cubicBezTo>
                    <a:pt x="230289" y="13119"/>
                    <a:pt x="235394" y="17488"/>
                    <a:pt x="239407" y="18212"/>
                  </a:cubicBezTo>
                  <a:cubicBezTo>
                    <a:pt x="243408" y="18949"/>
                    <a:pt x="246329" y="16028"/>
                    <a:pt x="249974" y="14580"/>
                  </a:cubicBezTo>
                  <a:cubicBezTo>
                    <a:pt x="253619" y="13119"/>
                    <a:pt x="257987" y="13119"/>
                    <a:pt x="260172" y="13119"/>
                  </a:cubicBezTo>
                  <a:cubicBezTo>
                    <a:pt x="262356" y="13119"/>
                    <a:pt x="262356" y="13119"/>
                    <a:pt x="262356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964">
              <a:extLst>
                <a:ext uri="{FF2B5EF4-FFF2-40B4-BE49-F238E27FC236}">
                  <a16:creationId xmlns:a16="http://schemas.microsoft.com/office/drawing/2014/main" id="{51AA4D11-7188-426D-98BB-1711925E1681}"/>
                </a:ext>
              </a:extLst>
            </p:cNvPr>
            <p:cNvSpPr/>
            <p:nvPr/>
          </p:nvSpPr>
          <p:spPr>
            <a:xfrm>
              <a:off x="1915122" y="496291"/>
              <a:ext cx="190207" cy="109309"/>
            </a:xfrm>
            <a:custGeom>
              <a:avLst/>
              <a:gdLst/>
              <a:ahLst/>
              <a:cxnLst/>
              <a:rect l="0" t="0" r="0" b="0"/>
              <a:pathLst>
                <a:path w="190207" h="109309">
                  <a:moveTo>
                    <a:pt x="0" y="0"/>
                  </a:moveTo>
                  <a:cubicBezTo>
                    <a:pt x="0" y="0"/>
                    <a:pt x="0" y="0"/>
                    <a:pt x="1460" y="1092"/>
                  </a:cubicBezTo>
                  <a:cubicBezTo>
                    <a:pt x="2908" y="2184"/>
                    <a:pt x="5829" y="4369"/>
                    <a:pt x="9106" y="5093"/>
                  </a:cubicBezTo>
                  <a:cubicBezTo>
                    <a:pt x="12382" y="5829"/>
                    <a:pt x="16027" y="5093"/>
                    <a:pt x="18580" y="6553"/>
                  </a:cubicBezTo>
                  <a:cubicBezTo>
                    <a:pt x="21132" y="8014"/>
                    <a:pt x="22592" y="11659"/>
                    <a:pt x="25146" y="12751"/>
                  </a:cubicBezTo>
                  <a:cubicBezTo>
                    <a:pt x="27686" y="13843"/>
                    <a:pt x="31331" y="12383"/>
                    <a:pt x="34975" y="12751"/>
                  </a:cubicBezTo>
                  <a:cubicBezTo>
                    <a:pt x="38620" y="13119"/>
                    <a:pt x="42265" y="15303"/>
                    <a:pt x="44817" y="18948"/>
                  </a:cubicBezTo>
                  <a:cubicBezTo>
                    <a:pt x="47370" y="22593"/>
                    <a:pt x="48831" y="27686"/>
                    <a:pt x="52831" y="31699"/>
                  </a:cubicBezTo>
                  <a:cubicBezTo>
                    <a:pt x="56844" y="35713"/>
                    <a:pt x="63398" y="38621"/>
                    <a:pt x="68871" y="41897"/>
                  </a:cubicBezTo>
                  <a:cubicBezTo>
                    <a:pt x="74332" y="45187"/>
                    <a:pt x="78701" y="48819"/>
                    <a:pt x="83083" y="49556"/>
                  </a:cubicBezTo>
                  <a:cubicBezTo>
                    <a:pt x="87452" y="50279"/>
                    <a:pt x="91820" y="48095"/>
                    <a:pt x="96925" y="47371"/>
                  </a:cubicBezTo>
                  <a:cubicBezTo>
                    <a:pt x="102031" y="46634"/>
                    <a:pt x="107860" y="47371"/>
                    <a:pt x="114045" y="47727"/>
                  </a:cubicBezTo>
                  <a:cubicBezTo>
                    <a:pt x="120243" y="48095"/>
                    <a:pt x="126809" y="48095"/>
                    <a:pt x="134454" y="49187"/>
                  </a:cubicBezTo>
                  <a:cubicBezTo>
                    <a:pt x="142112" y="50279"/>
                    <a:pt x="150850" y="52464"/>
                    <a:pt x="155232" y="55385"/>
                  </a:cubicBezTo>
                  <a:cubicBezTo>
                    <a:pt x="159600" y="58293"/>
                    <a:pt x="159600" y="61938"/>
                    <a:pt x="160324" y="67412"/>
                  </a:cubicBezTo>
                  <a:cubicBezTo>
                    <a:pt x="161061" y="72873"/>
                    <a:pt x="162509" y="80163"/>
                    <a:pt x="164693" y="85268"/>
                  </a:cubicBezTo>
                  <a:cubicBezTo>
                    <a:pt x="166890" y="90361"/>
                    <a:pt x="169798" y="93282"/>
                    <a:pt x="174167" y="96926"/>
                  </a:cubicBezTo>
                  <a:cubicBezTo>
                    <a:pt x="178548" y="100571"/>
                    <a:pt x="184378" y="104940"/>
                    <a:pt x="187286" y="107124"/>
                  </a:cubicBezTo>
                  <a:cubicBezTo>
                    <a:pt x="190207" y="109309"/>
                    <a:pt x="190207" y="109309"/>
                    <a:pt x="190207" y="10930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2965">
              <a:extLst>
                <a:ext uri="{FF2B5EF4-FFF2-40B4-BE49-F238E27FC236}">
                  <a16:creationId xmlns:a16="http://schemas.microsoft.com/office/drawing/2014/main" id="{5511A750-9DE4-4928-BC94-88501565326A}"/>
                </a:ext>
              </a:extLst>
            </p:cNvPr>
            <p:cNvSpPr/>
            <p:nvPr/>
          </p:nvSpPr>
          <p:spPr>
            <a:xfrm>
              <a:off x="1609039" y="113691"/>
              <a:ext cx="19673" cy="358546"/>
            </a:xfrm>
            <a:custGeom>
              <a:avLst/>
              <a:gdLst/>
              <a:ahLst/>
              <a:cxnLst/>
              <a:rect l="0" t="0" r="0" b="0"/>
              <a:pathLst>
                <a:path w="19673" h="358546">
                  <a:moveTo>
                    <a:pt x="0" y="0"/>
                  </a:moveTo>
                  <a:lnTo>
                    <a:pt x="19673" y="35854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2966">
              <a:extLst>
                <a:ext uri="{FF2B5EF4-FFF2-40B4-BE49-F238E27FC236}">
                  <a16:creationId xmlns:a16="http://schemas.microsoft.com/office/drawing/2014/main" id="{F7A36973-1ACF-4B32-B4D0-063EC7AFDD57}"/>
                </a:ext>
              </a:extLst>
            </p:cNvPr>
            <p:cNvSpPr/>
            <p:nvPr/>
          </p:nvSpPr>
          <p:spPr>
            <a:xfrm>
              <a:off x="1620520" y="323571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967">
              <a:extLst>
                <a:ext uri="{FF2B5EF4-FFF2-40B4-BE49-F238E27FC236}">
                  <a16:creationId xmlns:a16="http://schemas.microsoft.com/office/drawing/2014/main" id="{4E51210A-C22E-40C0-B43D-E9D1D2F44813}"/>
                </a:ext>
              </a:extLst>
            </p:cNvPr>
            <p:cNvSpPr/>
            <p:nvPr/>
          </p:nvSpPr>
          <p:spPr>
            <a:xfrm>
              <a:off x="0" y="0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799" y="36080"/>
                  </a:moveTo>
                  <a:cubicBezTo>
                    <a:pt x="386969" y="38633"/>
                    <a:pt x="378231" y="40081"/>
                    <a:pt x="367296" y="42633"/>
                  </a:cubicBezTo>
                  <a:cubicBezTo>
                    <a:pt x="356362" y="45186"/>
                    <a:pt x="343243" y="48831"/>
                    <a:pt x="333413" y="58674"/>
                  </a:cubicBezTo>
                  <a:cubicBezTo>
                    <a:pt x="323570" y="68504"/>
                    <a:pt x="317005" y="84544"/>
                    <a:pt x="315189" y="94386"/>
                  </a:cubicBezTo>
                  <a:cubicBezTo>
                    <a:pt x="313372" y="104216"/>
                    <a:pt x="316281" y="107861"/>
                    <a:pt x="317741" y="109689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42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20" y="89649"/>
                    <a:pt x="247777" y="85268"/>
                    <a:pt x="236486" y="81623"/>
                  </a:cubicBezTo>
                  <a:cubicBezTo>
                    <a:pt x="225184" y="77978"/>
                    <a:pt x="216446" y="75069"/>
                    <a:pt x="205511" y="79082"/>
                  </a:cubicBezTo>
                  <a:cubicBezTo>
                    <a:pt x="194577" y="83083"/>
                    <a:pt x="181457" y="94018"/>
                    <a:pt x="171628" y="106400"/>
                  </a:cubicBezTo>
                  <a:cubicBezTo>
                    <a:pt x="161785" y="118795"/>
                    <a:pt x="155219" y="132638"/>
                    <a:pt x="149034" y="144297"/>
                  </a:cubicBezTo>
                  <a:cubicBezTo>
                    <a:pt x="142837" y="155956"/>
                    <a:pt x="137007" y="165430"/>
                    <a:pt x="128257" y="173812"/>
                  </a:cubicBezTo>
                  <a:cubicBezTo>
                    <a:pt x="119519" y="182194"/>
                    <a:pt x="107861" y="189484"/>
                    <a:pt x="96190" y="197865"/>
                  </a:cubicBezTo>
                  <a:cubicBezTo>
                    <a:pt x="84531" y="206248"/>
                    <a:pt x="72872" y="215722"/>
                    <a:pt x="64490" y="222275"/>
                  </a:cubicBezTo>
                  <a:cubicBezTo>
                    <a:pt x="56109" y="228841"/>
                    <a:pt x="51015" y="232486"/>
                    <a:pt x="43726" y="237947"/>
                  </a:cubicBezTo>
                  <a:cubicBezTo>
                    <a:pt x="36436" y="243408"/>
                    <a:pt x="26962" y="250698"/>
                    <a:pt x="19304" y="258711"/>
                  </a:cubicBezTo>
                  <a:cubicBezTo>
                    <a:pt x="11659" y="266738"/>
                    <a:pt x="5829" y="275475"/>
                    <a:pt x="2908" y="285318"/>
                  </a:cubicBezTo>
                  <a:cubicBezTo>
                    <a:pt x="0" y="295160"/>
                    <a:pt x="0" y="306082"/>
                    <a:pt x="723" y="317385"/>
                  </a:cubicBezTo>
                  <a:cubicBezTo>
                    <a:pt x="1460" y="328676"/>
                    <a:pt x="2908" y="340334"/>
                    <a:pt x="6921" y="349085"/>
                  </a:cubicBezTo>
                  <a:cubicBezTo>
                    <a:pt x="10934" y="357835"/>
                    <a:pt x="17488" y="363664"/>
                    <a:pt x="23685" y="373138"/>
                  </a:cubicBezTo>
                  <a:cubicBezTo>
                    <a:pt x="29870" y="382612"/>
                    <a:pt x="35713" y="395732"/>
                    <a:pt x="41897" y="405930"/>
                  </a:cubicBezTo>
                  <a:cubicBezTo>
                    <a:pt x="48095" y="416128"/>
                    <a:pt x="54661" y="423418"/>
                    <a:pt x="61214" y="433260"/>
                  </a:cubicBezTo>
                  <a:cubicBezTo>
                    <a:pt x="67767" y="443090"/>
                    <a:pt x="74333" y="455485"/>
                    <a:pt x="80163" y="467512"/>
                  </a:cubicBezTo>
                  <a:cubicBezTo>
                    <a:pt x="85992" y="479539"/>
                    <a:pt x="91097" y="491198"/>
                    <a:pt x="95097" y="499935"/>
                  </a:cubicBezTo>
                  <a:cubicBezTo>
                    <a:pt x="99111" y="508685"/>
                    <a:pt x="102019" y="514515"/>
                    <a:pt x="101295" y="520712"/>
                  </a:cubicBezTo>
                  <a:cubicBezTo>
                    <a:pt x="100571" y="526910"/>
                    <a:pt x="96190" y="533463"/>
                    <a:pt x="92545" y="537832"/>
                  </a:cubicBezTo>
                  <a:cubicBezTo>
                    <a:pt x="88912" y="542213"/>
                    <a:pt x="85992" y="544398"/>
                    <a:pt x="85268" y="546582"/>
                  </a:cubicBezTo>
                  <a:cubicBezTo>
                    <a:pt x="84531" y="548767"/>
                    <a:pt x="85992" y="550951"/>
                    <a:pt x="91453" y="553135"/>
                  </a:cubicBezTo>
                  <a:cubicBezTo>
                    <a:pt x="96926" y="555320"/>
                    <a:pt x="106400" y="557517"/>
                    <a:pt x="116230" y="557149"/>
                  </a:cubicBezTo>
                  <a:cubicBezTo>
                    <a:pt x="126073" y="556780"/>
                    <a:pt x="136271" y="553872"/>
                    <a:pt x="143204" y="551319"/>
                  </a:cubicBezTo>
                  <a:cubicBezTo>
                    <a:pt x="150127" y="548767"/>
                    <a:pt x="153771" y="546582"/>
                    <a:pt x="162509" y="541477"/>
                  </a:cubicBezTo>
                  <a:cubicBezTo>
                    <a:pt x="171259" y="536384"/>
                    <a:pt x="185103" y="528358"/>
                    <a:pt x="195669" y="523621"/>
                  </a:cubicBezTo>
                  <a:cubicBezTo>
                    <a:pt x="206235" y="518883"/>
                    <a:pt x="213525" y="517436"/>
                    <a:pt x="220815" y="516331"/>
                  </a:cubicBezTo>
                  <a:cubicBezTo>
                    <a:pt x="228105" y="515239"/>
                    <a:pt x="235394" y="514515"/>
                    <a:pt x="242671" y="511962"/>
                  </a:cubicBezTo>
                  <a:cubicBezTo>
                    <a:pt x="249961" y="509409"/>
                    <a:pt x="257251" y="505041"/>
                    <a:pt x="266726" y="499580"/>
                  </a:cubicBezTo>
                  <a:cubicBezTo>
                    <a:pt x="276199" y="494106"/>
                    <a:pt x="287858" y="487553"/>
                    <a:pt x="300253" y="480987"/>
                  </a:cubicBezTo>
                  <a:cubicBezTo>
                    <a:pt x="312636" y="474433"/>
                    <a:pt x="325755" y="467868"/>
                    <a:pt x="335229" y="462407"/>
                  </a:cubicBezTo>
                  <a:cubicBezTo>
                    <a:pt x="344703" y="456946"/>
                    <a:pt x="350532" y="452564"/>
                    <a:pt x="361467" y="450024"/>
                  </a:cubicBezTo>
                  <a:cubicBezTo>
                    <a:pt x="372402" y="447472"/>
                    <a:pt x="388430" y="446735"/>
                    <a:pt x="401548" y="446379"/>
                  </a:cubicBezTo>
                  <a:cubicBezTo>
                    <a:pt x="414667" y="446011"/>
                    <a:pt x="424866" y="446011"/>
                    <a:pt x="436169" y="448564"/>
                  </a:cubicBezTo>
                  <a:cubicBezTo>
                    <a:pt x="447459" y="451117"/>
                    <a:pt x="459854" y="456209"/>
                    <a:pt x="470776" y="463499"/>
                  </a:cubicBezTo>
                  <a:cubicBezTo>
                    <a:pt x="481711" y="470789"/>
                    <a:pt x="491185" y="480263"/>
                    <a:pt x="498843" y="491198"/>
                  </a:cubicBezTo>
                  <a:cubicBezTo>
                    <a:pt x="506488" y="502120"/>
                    <a:pt x="512318" y="514515"/>
                    <a:pt x="516331" y="522529"/>
                  </a:cubicBezTo>
                  <a:cubicBezTo>
                    <a:pt x="520332" y="530542"/>
                    <a:pt x="522529" y="534187"/>
                    <a:pt x="523621" y="536016"/>
                  </a:cubicBezTo>
                  <a:cubicBezTo>
                    <a:pt x="524713" y="537832"/>
                    <a:pt x="524713" y="537832"/>
                    <a:pt x="526529" y="534924"/>
                  </a:cubicBezTo>
                  <a:cubicBezTo>
                    <a:pt x="528358" y="532003"/>
                    <a:pt x="532002" y="526174"/>
                    <a:pt x="536371" y="518884"/>
                  </a:cubicBezTo>
                  <a:cubicBezTo>
                    <a:pt x="540740" y="511594"/>
                    <a:pt x="545846" y="502857"/>
                    <a:pt x="548754" y="497751"/>
                  </a:cubicBezTo>
                  <a:cubicBezTo>
                    <a:pt x="551676" y="492659"/>
                    <a:pt x="552399" y="491198"/>
                    <a:pt x="553136" y="490830"/>
                  </a:cubicBezTo>
                  <a:cubicBezTo>
                    <a:pt x="553859" y="490462"/>
                    <a:pt x="554584" y="491198"/>
                    <a:pt x="556044" y="494474"/>
                  </a:cubicBezTo>
                  <a:cubicBezTo>
                    <a:pt x="557505" y="497751"/>
                    <a:pt x="559689" y="503581"/>
                    <a:pt x="561150" y="510146"/>
                  </a:cubicBezTo>
                  <a:cubicBezTo>
                    <a:pt x="562610" y="516699"/>
                    <a:pt x="563334" y="523989"/>
                    <a:pt x="565886" y="532371"/>
                  </a:cubicBezTo>
                  <a:cubicBezTo>
                    <a:pt x="568439" y="540753"/>
                    <a:pt x="572808" y="550227"/>
                    <a:pt x="577177" y="559702"/>
                  </a:cubicBezTo>
                  <a:cubicBezTo>
                    <a:pt x="581558" y="569176"/>
                    <a:pt x="585927" y="578650"/>
                    <a:pt x="591757" y="585572"/>
                  </a:cubicBezTo>
                  <a:cubicBezTo>
                    <a:pt x="597586" y="592493"/>
                    <a:pt x="604876" y="596862"/>
                    <a:pt x="613982" y="601599"/>
                  </a:cubicBezTo>
                  <a:cubicBezTo>
                    <a:pt x="623088" y="606336"/>
                    <a:pt x="634022" y="611442"/>
                    <a:pt x="641679" y="615087"/>
                  </a:cubicBezTo>
                  <a:cubicBezTo>
                    <a:pt x="649326" y="618732"/>
                    <a:pt x="653707" y="620916"/>
                    <a:pt x="659892" y="619823"/>
                  </a:cubicBezTo>
                  <a:cubicBezTo>
                    <a:pt x="666090" y="618732"/>
                    <a:pt x="674103" y="614363"/>
                    <a:pt x="682130" y="615087"/>
                  </a:cubicBezTo>
                  <a:cubicBezTo>
                    <a:pt x="690143" y="615811"/>
                    <a:pt x="698157" y="621640"/>
                    <a:pt x="706539" y="623824"/>
                  </a:cubicBezTo>
                  <a:cubicBezTo>
                    <a:pt x="714922" y="626021"/>
                    <a:pt x="723659" y="624561"/>
                    <a:pt x="732778" y="621640"/>
                  </a:cubicBezTo>
                  <a:cubicBezTo>
                    <a:pt x="741883" y="618732"/>
                    <a:pt x="751357" y="614363"/>
                    <a:pt x="760832" y="612165"/>
                  </a:cubicBezTo>
                  <a:cubicBezTo>
                    <a:pt x="770306" y="609981"/>
                    <a:pt x="779780" y="609981"/>
                    <a:pt x="785978" y="609625"/>
                  </a:cubicBezTo>
                  <a:cubicBezTo>
                    <a:pt x="792163" y="609257"/>
                    <a:pt x="795083" y="608521"/>
                    <a:pt x="797992" y="604152"/>
                  </a:cubicBezTo>
                  <a:cubicBezTo>
                    <a:pt x="800913" y="599783"/>
                    <a:pt x="803834" y="591769"/>
                    <a:pt x="807110" y="583019"/>
                  </a:cubicBezTo>
                  <a:cubicBezTo>
                    <a:pt x="810387" y="574269"/>
                    <a:pt x="814032" y="564795"/>
                    <a:pt x="818400" y="554228"/>
                  </a:cubicBezTo>
                  <a:cubicBezTo>
                    <a:pt x="822769" y="543662"/>
                    <a:pt x="827875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8" y="456946"/>
                    <a:pt x="866863" y="443459"/>
                  </a:cubicBezTo>
                  <a:cubicBezTo>
                    <a:pt x="870140" y="429984"/>
                    <a:pt x="872337" y="411760"/>
                    <a:pt x="872337" y="395364"/>
                  </a:cubicBezTo>
                  <a:cubicBezTo>
                    <a:pt x="872337" y="378968"/>
                    <a:pt x="870140" y="364389"/>
                    <a:pt x="866863" y="352006"/>
                  </a:cubicBezTo>
                  <a:cubicBezTo>
                    <a:pt x="863588" y="339611"/>
                    <a:pt x="859218" y="329413"/>
                    <a:pt x="854837" y="320662"/>
                  </a:cubicBezTo>
                  <a:cubicBezTo>
                    <a:pt x="850468" y="311912"/>
                    <a:pt x="846100" y="304635"/>
                    <a:pt x="840270" y="297701"/>
                  </a:cubicBezTo>
                  <a:cubicBezTo>
                    <a:pt x="834441" y="290780"/>
                    <a:pt x="827150" y="284226"/>
                    <a:pt x="815124" y="275120"/>
                  </a:cubicBezTo>
                  <a:cubicBezTo>
                    <a:pt x="803097" y="266002"/>
                    <a:pt x="786333" y="254343"/>
                    <a:pt x="775043" y="243053"/>
                  </a:cubicBezTo>
                  <a:cubicBezTo>
                    <a:pt x="763740" y="231750"/>
                    <a:pt x="757910" y="220828"/>
                    <a:pt x="750989" y="208433"/>
                  </a:cubicBezTo>
                  <a:cubicBezTo>
                    <a:pt x="744067" y="196050"/>
                    <a:pt x="736054" y="182194"/>
                    <a:pt x="730948" y="167627"/>
                  </a:cubicBezTo>
                  <a:cubicBezTo>
                    <a:pt x="725856" y="153048"/>
                    <a:pt x="723659" y="137744"/>
                    <a:pt x="721119" y="122796"/>
                  </a:cubicBezTo>
                  <a:cubicBezTo>
                    <a:pt x="718565" y="107861"/>
                    <a:pt x="715645" y="93282"/>
                    <a:pt x="709447" y="88913"/>
                  </a:cubicBezTo>
                  <a:cubicBezTo>
                    <a:pt x="703263" y="84544"/>
                    <a:pt x="693788" y="90373"/>
                    <a:pt x="687222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58" y="13119"/>
                    <a:pt x="667550" y="2197"/>
                    <a:pt x="665366" y="1092"/>
                  </a:cubicBezTo>
                  <a:cubicBezTo>
                    <a:pt x="663181" y="0"/>
                    <a:pt x="661721" y="8750"/>
                    <a:pt x="659892" y="14948"/>
                  </a:cubicBezTo>
                  <a:cubicBezTo>
                    <a:pt x="658075" y="21146"/>
                    <a:pt x="655892" y="24778"/>
                    <a:pt x="653338" y="32067"/>
                  </a:cubicBezTo>
                  <a:cubicBezTo>
                    <a:pt x="650786" y="39357"/>
                    <a:pt x="647878" y="50292"/>
                    <a:pt x="644957" y="60490"/>
                  </a:cubicBezTo>
                  <a:cubicBezTo>
                    <a:pt x="642036" y="70701"/>
                    <a:pt x="639128" y="80175"/>
                    <a:pt x="635850" y="93282"/>
                  </a:cubicBezTo>
                  <a:cubicBezTo>
                    <a:pt x="632561" y="106400"/>
                    <a:pt x="628930" y="123165"/>
                    <a:pt x="626732" y="133375"/>
                  </a:cubicBezTo>
                  <a:cubicBezTo>
                    <a:pt x="624548" y="143573"/>
                    <a:pt x="623824" y="147219"/>
                    <a:pt x="621271" y="151955"/>
                  </a:cubicBezTo>
                  <a:cubicBezTo>
                    <a:pt x="618719" y="156693"/>
                    <a:pt x="614350" y="162522"/>
                    <a:pt x="609981" y="166891"/>
                  </a:cubicBezTo>
                  <a:cubicBezTo>
                    <a:pt x="605600" y="171260"/>
                    <a:pt x="601231" y="174180"/>
                    <a:pt x="596494" y="174904"/>
                  </a:cubicBezTo>
                  <a:cubicBezTo>
                    <a:pt x="591757" y="175641"/>
                    <a:pt x="586651" y="174180"/>
                    <a:pt x="580466" y="171628"/>
                  </a:cubicBezTo>
                  <a:cubicBezTo>
                    <a:pt x="574269" y="169075"/>
                    <a:pt x="566979" y="165430"/>
                    <a:pt x="548398" y="154508"/>
                  </a:cubicBezTo>
                  <a:cubicBezTo>
                    <a:pt x="529806" y="143573"/>
                    <a:pt x="499935" y="125349"/>
                    <a:pt x="484987" y="116243"/>
                  </a:cubicBezTo>
                  <a:cubicBezTo>
                    <a:pt x="470053" y="107137"/>
                    <a:pt x="470053" y="107137"/>
                    <a:pt x="475513" y="102755"/>
                  </a:cubicBezTo>
                  <a:cubicBezTo>
                    <a:pt x="480987" y="98387"/>
                    <a:pt x="491909" y="89649"/>
                    <a:pt x="498475" y="82715"/>
                  </a:cubicBezTo>
                  <a:cubicBezTo>
                    <a:pt x="505028" y="75793"/>
                    <a:pt x="507226" y="70701"/>
                    <a:pt x="511594" y="65963"/>
                  </a:cubicBezTo>
                  <a:cubicBezTo>
                    <a:pt x="515963" y="61226"/>
                    <a:pt x="522529" y="56845"/>
                    <a:pt x="526529" y="52476"/>
                  </a:cubicBezTo>
                  <a:cubicBezTo>
                    <a:pt x="530542" y="48108"/>
                    <a:pt x="532002" y="43726"/>
                    <a:pt x="530911" y="41910"/>
                  </a:cubicBezTo>
                  <a:cubicBezTo>
                    <a:pt x="529806" y="40081"/>
                    <a:pt x="526173" y="40818"/>
                    <a:pt x="514503" y="41542"/>
                  </a:cubicBezTo>
                  <a:cubicBezTo>
                    <a:pt x="502844" y="42278"/>
                    <a:pt x="483171" y="43002"/>
                    <a:pt x="467499" y="41186"/>
                  </a:cubicBezTo>
                  <a:cubicBezTo>
                    <a:pt x="451827" y="39357"/>
                    <a:pt x="440169" y="34988"/>
                    <a:pt x="430340" y="32067"/>
                  </a:cubicBezTo>
                  <a:cubicBezTo>
                    <a:pt x="420497" y="29159"/>
                    <a:pt x="412483" y="27698"/>
                    <a:pt x="407009" y="28790"/>
                  </a:cubicBezTo>
                  <a:cubicBezTo>
                    <a:pt x="401548" y="29883"/>
                    <a:pt x="398628" y="33528"/>
                    <a:pt x="392799" y="36080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968">
              <a:extLst>
                <a:ext uri="{FF2B5EF4-FFF2-40B4-BE49-F238E27FC236}">
                  <a16:creationId xmlns:a16="http://schemas.microsoft.com/office/drawing/2014/main" id="{F8A5D80C-E1F6-4707-AEBC-73DBBC88437A}"/>
                </a:ext>
              </a:extLst>
            </p:cNvPr>
            <p:cNvSpPr/>
            <p:nvPr/>
          </p:nvSpPr>
          <p:spPr>
            <a:xfrm>
              <a:off x="654799" y="663918"/>
              <a:ext cx="75057" cy="65215"/>
            </a:xfrm>
            <a:custGeom>
              <a:avLst/>
              <a:gdLst/>
              <a:ahLst/>
              <a:cxnLst/>
              <a:rect l="0" t="0" r="0" b="0"/>
              <a:pathLst>
                <a:path w="75057" h="65215">
                  <a:moveTo>
                    <a:pt x="2553" y="178"/>
                  </a:moveTo>
                  <a:cubicBezTo>
                    <a:pt x="0" y="355"/>
                    <a:pt x="0" y="3277"/>
                    <a:pt x="901" y="10020"/>
                  </a:cubicBezTo>
                  <a:cubicBezTo>
                    <a:pt x="1816" y="16751"/>
                    <a:pt x="3646" y="27318"/>
                    <a:pt x="6007" y="34430"/>
                  </a:cubicBezTo>
                  <a:cubicBezTo>
                    <a:pt x="8382" y="41529"/>
                    <a:pt x="11291" y="45174"/>
                    <a:pt x="14212" y="48641"/>
                  </a:cubicBezTo>
                  <a:cubicBezTo>
                    <a:pt x="17120" y="52095"/>
                    <a:pt x="20041" y="55385"/>
                    <a:pt x="22950" y="58115"/>
                  </a:cubicBezTo>
                  <a:cubicBezTo>
                    <a:pt x="25871" y="60846"/>
                    <a:pt x="28779" y="63030"/>
                    <a:pt x="31522" y="64122"/>
                  </a:cubicBezTo>
                  <a:cubicBezTo>
                    <a:pt x="34252" y="65215"/>
                    <a:pt x="36805" y="65215"/>
                    <a:pt x="40081" y="64122"/>
                  </a:cubicBezTo>
                  <a:cubicBezTo>
                    <a:pt x="43358" y="63030"/>
                    <a:pt x="47372" y="60846"/>
                    <a:pt x="50457" y="59029"/>
                  </a:cubicBezTo>
                  <a:cubicBezTo>
                    <a:pt x="53556" y="57201"/>
                    <a:pt x="55754" y="55740"/>
                    <a:pt x="58116" y="55740"/>
                  </a:cubicBezTo>
                  <a:cubicBezTo>
                    <a:pt x="60478" y="55740"/>
                    <a:pt x="63031" y="57201"/>
                    <a:pt x="64668" y="56109"/>
                  </a:cubicBezTo>
                  <a:cubicBezTo>
                    <a:pt x="66320" y="55016"/>
                    <a:pt x="67043" y="51372"/>
                    <a:pt x="67590" y="47917"/>
                  </a:cubicBezTo>
                  <a:cubicBezTo>
                    <a:pt x="68136" y="44450"/>
                    <a:pt x="68504" y="41173"/>
                    <a:pt x="69597" y="36246"/>
                  </a:cubicBezTo>
                  <a:cubicBezTo>
                    <a:pt x="70689" y="31331"/>
                    <a:pt x="72505" y="24778"/>
                    <a:pt x="73419" y="19126"/>
                  </a:cubicBezTo>
                  <a:cubicBezTo>
                    <a:pt x="74333" y="13475"/>
                    <a:pt x="74333" y="8737"/>
                    <a:pt x="74511" y="6553"/>
                  </a:cubicBezTo>
                  <a:cubicBezTo>
                    <a:pt x="74689" y="4369"/>
                    <a:pt x="75057" y="4737"/>
                    <a:pt x="72873" y="4737"/>
                  </a:cubicBezTo>
                  <a:cubicBezTo>
                    <a:pt x="70689" y="4737"/>
                    <a:pt x="65952" y="4369"/>
                    <a:pt x="62674" y="4915"/>
                  </a:cubicBezTo>
                  <a:cubicBezTo>
                    <a:pt x="59386" y="5461"/>
                    <a:pt x="57569" y="6922"/>
                    <a:pt x="55017" y="7823"/>
                  </a:cubicBezTo>
                  <a:cubicBezTo>
                    <a:pt x="52464" y="8737"/>
                    <a:pt x="49187" y="9106"/>
                    <a:pt x="44996" y="9652"/>
                  </a:cubicBezTo>
                  <a:cubicBezTo>
                    <a:pt x="40806" y="10198"/>
                    <a:pt x="35700" y="10922"/>
                    <a:pt x="30607" y="10198"/>
                  </a:cubicBezTo>
                  <a:cubicBezTo>
                    <a:pt x="25502" y="9474"/>
                    <a:pt x="20396" y="7277"/>
                    <a:pt x="15304" y="4915"/>
                  </a:cubicBezTo>
                  <a:cubicBezTo>
                    <a:pt x="10199" y="2540"/>
                    <a:pt x="5093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969">
              <a:extLst>
                <a:ext uri="{FF2B5EF4-FFF2-40B4-BE49-F238E27FC236}">
                  <a16:creationId xmlns:a16="http://schemas.microsoft.com/office/drawing/2014/main" id="{2FC89213-496C-4DAE-98A3-5485B0F4577D}"/>
                </a:ext>
              </a:extLst>
            </p:cNvPr>
            <p:cNvSpPr/>
            <p:nvPr/>
          </p:nvSpPr>
          <p:spPr>
            <a:xfrm>
              <a:off x="600138" y="323583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970">
              <a:extLst>
                <a:ext uri="{FF2B5EF4-FFF2-40B4-BE49-F238E27FC236}">
                  <a16:creationId xmlns:a16="http://schemas.microsoft.com/office/drawing/2014/main" id="{AF8433DE-B6E1-4284-9B76-4CA238CEA465}"/>
                </a:ext>
              </a:extLst>
            </p:cNvPr>
            <p:cNvSpPr/>
            <p:nvPr/>
          </p:nvSpPr>
          <p:spPr>
            <a:xfrm>
              <a:off x="540017" y="150863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971">
              <a:extLst>
                <a:ext uri="{FF2B5EF4-FFF2-40B4-BE49-F238E27FC236}">
                  <a16:creationId xmlns:a16="http://schemas.microsoft.com/office/drawing/2014/main" id="{8EB78C8A-A6F9-4C59-98F3-5C820B756A07}"/>
                </a:ext>
              </a:extLst>
            </p:cNvPr>
            <p:cNvSpPr/>
            <p:nvPr/>
          </p:nvSpPr>
          <p:spPr>
            <a:xfrm>
              <a:off x="609981" y="380416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70" y="2553"/>
                  </a:cubicBezTo>
                  <a:cubicBezTo>
                    <a:pt x="59754" y="5105"/>
                    <a:pt x="119507" y="10211"/>
                    <a:pt x="151219" y="13119"/>
                  </a:cubicBezTo>
                  <a:cubicBezTo>
                    <a:pt x="182918" y="16040"/>
                    <a:pt x="186564" y="16764"/>
                    <a:pt x="191301" y="15672"/>
                  </a:cubicBezTo>
                  <a:cubicBezTo>
                    <a:pt x="196038" y="14579"/>
                    <a:pt x="201867" y="11671"/>
                    <a:pt x="207696" y="10211"/>
                  </a:cubicBezTo>
                  <a:cubicBezTo>
                    <a:pt x="213526" y="8750"/>
                    <a:pt x="219355" y="8750"/>
                    <a:pt x="224816" y="10935"/>
                  </a:cubicBezTo>
                  <a:cubicBezTo>
                    <a:pt x="230289" y="13119"/>
                    <a:pt x="235383" y="17500"/>
                    <a:pt x="239395" y="18224"/>
                  </a:cubicBezTo>
                  <a:cubicBezTo>
                    <a:pt x="243408" y="18948"/>
                    <a:pt x="246317" y="16040"/>
                    <a:pt x="249961" y="14579"/>
                  </a:cubicBezTo>
                  <a:cubicBezTo>
                    <a:pt x="253607" y="13119"/>
                    <a:pt x="257976" y="13119"/>
                    <a:pt x="260159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972">
              <a:extLst>
                <a:ext uri="{FF2B5EF4-FFF2-40B4-BE49-F238E27FC236}">
                  <a16:creationId xmlns:a16="http://schemas.microsoft.com/office/drawing/2014/main" id="{46234241-F4D2-40EB-B60E-164EA4F5A51B}"/>
                </a:ext>
              </a:extLst>
            </p:cNvPr>
            <p:cNvSpPr/>
            <p:nvPr/>
          </p:nvSpPr>
          <p:spPr>
            <a:xfrm>
              <a:off x="605600" y="496291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21" y="2197"/>
                    <a:pt x="5829" y="4382"/>
                    <a:pt x="9118" y="5106"/>
                  </a:cubicBezTo>
                  <a:cubicBezTo>
                    <a:pt x="12395" y="5829"/>
                    <a:pt x="16040" y="5106"/>
                    <a:pt x="18593" y="6566"/>
                  </a:cubicBezTo>
                  <a:cubicBezTo>
                    <a:pt x="21133" y="8026"/>
                    <a:pt x="22593" y="11671"/>
                    <a:pt x="25146" y="12764"/>
                  </a:cubicBezTo>
                  <a:cubicBezTo>
                    <a:pt x="27699" y="13856"/>
                    <a:pt x="31343" y="12395"/>
                    <a:pt x="34989" y="12764"/>
                  </a:cubicBezTo>
                  <a:cubicBezTo>
                    <a:pt x="38633" y="13119"/>
                    <a:pt x="42278" y="15303"/>
                    <a:pt x="44818" y="18948"/>
                  </a:cubicBezTo>
                  <a:cubicBezTo>
                    <a:pt x="47371" y="22593"/>
                    <a:pt x="48831" y="27699"/>
                    <a:pt x="52845" y="31712"/>
                  </a:cubicBezTo>
                  <a:cubicBezTo>
                    <a:pt x="56845" y="35713"/>
                    <a:pt x="63411" y="38634"/>
                    <a:pt x="68872" y="41910"/>
                  </a:cubicBezTo>
                  <a:cubicBezTo>
                    <a:pt x="74333" y="45187"/>
                    <a:pt x="78715" y="48832"/>
                    <a:pt x="83083" y="49568"/>
                  </a:cubicBezTo>
                  <a:cubicBezTo>
                    <a:pt x="87452" y="50292"/>
                    <a:pt x="91834" y="48108"/>
                    <a:pt x="96926" y="47371"/>
                  </a:cubicBezTo>
                  <a:cubicBezTo>
                    <a:pt x="102032" y="46647"/>
                    <a:pt x="107861" y="47371"/>
                    <a:pt x="114059" y="47739"/>
                  </a:cubicBezTo>
                  <a:cubicBezTo>
                    <a:pt x="120256" y="48108"/>
                    <a:pt x="126809" y="48108"/>
                    <a:pt x="134468" y="49200"/>
                  </a:cubicBezTo>
                  <a:cubicBezTo>
                    <a:pt x="142113" y="50292"/>
                    <a:pt x="150864" y="52476"/>
                    <a:pt x="155232" y="55397"/>
                  </a:cubicBezTo>
                  <a:cubicBezTo>
                    <a:pt x="159601" y="58306"/>
                    <a:pt x="159601" y="61950"/>
                    <a:pt x="160338" y="67412"/>
                  </a:cubicBezTo>
                  <a:cubicBezTo>
                    <a:pt x="161061" y="72885"/>
                    <a:pt x="162522" y="80175"/>
                    <a:pt x="164706" y="85268"/>
                  </a:cubicBezTo>
                  <a:cubicBezTo>
                    <a:pt x="166891" y="90373"/>
                    <a:pt x="169811" y="93294"/>
                    <a:pt x="174180" y="96926"/>
                  </a:cubicBezTo>
                  <a:cubicBezTo>
                    <a:pt x="178549" y="100571"/>
                    <a:pt x="184378" y="104953"/>
                    <a:pt x="187299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973">
              <a:extLst>
                <a:ext uri="{FF2B5EF4-FFF2-40B4-BE49-F238E27FC236}">
                  <a16:creationId xmlns:a16="http://schemas.microsoft.com/office/drawing/2014/main" id="{0F52B38C-87DE-4350-AA2E-DA742F2592DF}"/>
                </a:ext>
              </a:extLst>
            </p:cNvPr>
            <p:cNvSpPr/>
            <p:nvPr/>
          </p:nvSpPr>
          <p:spPr>
            <a:xfrm>
              <a:off x="299517" y="113690"/>
              <a:ext cx="19685" cy="358559"/>
            </a:xfrm>
            <a:custGeom>
              <a:avLst/>
              <a:gdLst/>
              <a:ahLst/>
              <a:cxnLst/>
              <a:rect l="0" t="0" r="0" b="0"/>
              <a:pathLst>
                <a:path w="19685" h="358559">
                  <a:moveTo>
                    <a:pt x="0" y="0"/>
                  </a:moveTo>
                  <a:lnTo>
                    <a:pt x="19685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974">
              <a:extLst>
                <a:ext uri="{FF2B5EF4-FFF2-40B4-BE49-F238E27FC236}">
                  <a16:creationId xmlns:a16="http://schemas.microsoft.com/office/drawing/2014/main" id="{904D24EF-9457-4602-BB80-325C54D87254}"/>
                </a:ext>
              </a:extLst>
            </p:cNvPr>
            <p:cNvSpPr/>
            <p:nvPr/>
          </p:nvSpPr>
          <p:spPr>
            <a:xfrm>
              <a:off x="310997" y="323583"/>
              <a:ext cx="300622" cy="0"/>
            </a:xfrm>
            <a:custGeom>
              <a:avLst/>
              <a:gdLst/>
              <a:ahLst/>
              <a:cxnLst/>
              <a:rect l="0" t="0" r="0" b="0"/>
              <a:pathLst>
                <a:path w="300622">
                  <a:moveTo>
                    <a:pt x="300622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975">
              <a:extLst>
                <a:ext uri="{FF2B5EF4-FFF2-40B4-BE49-F238E27FC236}">
                  <a16:creationId xmlns:a16="http://schemas.microsoft.com/office/drawing/2014/main" id="{D7D9413C-EBC8-49B9-8223-B64F24B8EA53}"/>
                </a:ext>
              </a:extLst>
            </p:cNvPr>
            <p:cNvSpPr/>
            <p:nvPr/>
          </p:nvSpPr>
          <p:spPr>
            <a:xfrm>
              <a:off x="92237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976">
              <a:extLst>
                <a:ext uri="{FF2B5EF4-FFF2-40B4-BE49-F238E27FC236}">
                  <a16:creationId xmlns:a16="http://schemas.microsoft.com/office/drawing/2014/main" id="{2A709291-A636-4FBC-95D1-EE8172DA87FC}"/>
                </a:ext>
              </a:extLst>
            </p:cNvPr>
            <p:cNvSpPr/>
            <p:nvPr/>
          </p:nvSpPr>
          <p:spPr>
            <a:xfrm>
              <a:off x="1173201" y="270548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977">
              <a:extLst>
                <a:ext uri="{FF2B5EF4-FFF2-40B4-BE49-F238E27FC236}">
                  <a16:creationId xmlns:a16="http://schemas.microsoft.com/office/drawing/2014/main" id="{00A6F6A3-C0D3-4C49-8B2C-46AE88668958}"/>
                </a:ext>
              </a:extLst>
            </p:cNvPr>
            <p:cNvSpPr/>
            <p:nvPr/>
          </p:nvSpPr>
          <p:spPr>
            <a:xfrm>
              <a:off x="1184136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978">
              <a:extLst>
                <a:ext uri="{FF2B5EF4-FFF2-40B4-BE49-F238E27FC236}">
                  <a16:creationId xmlns:a16="http://schemas.microsoft.com/office/drawing/2014/main" id="{6F043DB0-371A-41A7-ACC5-E919CFBDC4CB}"/>
                </a:ext>
              </a:extLst>
            </p:cNvPr>
            <p:cNvSpPr/>
            <p:nvPr/>
          </p:nvSpPr>
          <p:spPr>
            <a:xfrm>
              <a:off x="2231886" y="306413"/>
              <a:ext cx="349212" cy="0"/>
            </a:xfrm>
            <a:custGeom>
              <a:avLst/>
              <a:gdLst/>
              <a:ahLst/>
              <a:cxnLst/>
              <a:rect l="0" t="0" r="0" b="0"/>
              <a:pathLst>
                <a:path w="349212">
                  <a:moveTo>
                    <a:pt x="0" y="0"/>
                  </a:moveTo>
                  <a:lnTo>
                    <a:pt x="34921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979">
              <a:extLst>
                <a:ext uri="{FF2B5EF4-FFF2-40B4-BE49-F238E27FC236}">
                  <a16:creationId xmlns:a16="http://schemas.microsoft.com/office/drawing/2014/main" id="{7F8905CE-B7DC-46DF-B67C-BD2FD805846D}"/>
                </a:ext>
              </a:extLst>
            </p:cNvPr>
            <p:cNvSpPr/>
            <p:nvPr/>
          </p:nvSpPr>
          <p:spPr>
            <a:xfrm>
              <a:off x="2482711" y="270549"/>
              <a:ext cx="143459" cy="71729"/>
            </a:xfrm>
            <a:custGeom>
              <a:avLst/>
              <a:gdLst/>
              <a:ahLst/>
              <a:cxnLst/>
              <a:rect l="0" t="0" r="0" b="0"/>
              <a:pathLst>
                <a:path w="143459" h="71729">
                  <a:moveTo>
                    <a:pt x="0" y="0"/>
                  </a:moveTo>
                  <a:lnTo>
                    <a:pt x="143459" y="35864"/>
                  </a:lnTo>
                  <a:lnTo>
                    <a:pt x="0" y="7172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980">
              <a:extLst>
                <a:ext uri="{FF2B5EF4-FFF2-40B4-BE49-F238E27FC236}">
                  <a16:creationId xmlns:a16="http://schemas.microsoft.com/office/drawing/2014/main" id="{A179026C-DECF-4E39-A1AF-6E92F97A730A}"/>
                </a:ext>
              </a:extLst>
            </p:cNvPr>
            <p:cNvSpPr/>
            <p:nvPr/>
          </p:nvSpPr>
          <p:spPr>
            <a:xfrm>
              <a:off x="2493645" y="284544"/>
              <a:ext cx="87452" cy="43726"/>
            </a:xfrm>
            <a:custGeom>
              <a:avLst/>
              <a:gdLst/>
              <a:ahLst/>
              <a:cxnLst/>
              <a:rect l="0" t="0" r="0" b="0"/>
              <a:pathLst>
                <a:path w="87452" h="43726">
                  <a:moveTo>
                    <a:pt x="0" y="0"/>
                  </a:moveTo>
                  <a:lnTo>
                    <a:pt x="87452" y="21869"/>
                  </a:lnTo>
                  <a:lnTo>
                    <a:pt x="0" y="43726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981">
              <a:extLst>
                <a:ext uri="{FF2B5EF4-FFF2-40B4-BE49-F238E27FC236}">
                  <a16:creationId xmlns:a16="http://schemas.microsoft.com/office/drawing/2014/main" id="{511C76C9-9BC4-45C3-8138-C6E0A8A87D33}"/>
                </a:ext>
              </a:extLst>
            </p:cNvPr>
            <p:cNvSpPr/>
            <p:nvPr/>
          </p:nvSpPr>
          <p:spPr>
            <a:xfrm>
              <a:off x="2619020" y="1"/>
              <a:ext cx="872337" cy="626021"/>
            </a:xfrm>
            <a:custGeom>
              <a:avLst/>
              <a:gdLst/>
              <a:ahLst/>
              <a:cxnLst/>
              <a:rect l="0" t="0" r="0" b="0"/>
              <a:pathLst>
                <a:path w="872337" h="626021">
                  <a:moveTo>
                    <a:pt x="392811" y="36081"/>
                  </a:moveTo>
                  <a:cubicBezTo>
                    <a:pt x="386981" y="38634"/>
                    <a:pt x="378231" y="40081"/>
                    <a:pt x="367296" y="42634"/>
                  </a:cubicBezTo>
                  <a:cubicBezTo>
                    <a:pt x="356374" y="45187"/>
                    <a:pt x="343255" y="48832"/>
                    <a:pt x="333413" y="58674"/>
                  </a:cubicBezTo>
                  <a:cubicBezTo>
                    <a:pt x="323570" y="68504"/>
                    <a:pt x="317017" y="84544"/>
                    <a:pt x="315201" y="94386"/>
                  </a:cubicBezTo>
                  <a:cubicBezTo>
                    <a:pt x="313372" y="104216"/>
                    <a:pt x="316293" y="107861"/>
                    <a:pt x="317741" y="109690"/>
                  </a:cubicBezTo>
                  <a:cubicBezTo>
                    <a:pt x="319201" y="111506"/>
                    <a:pt x="319201" y="111506"/>
                    <a:pt x="311912" y="111506"/>
                  </a:cubicBezTo>
                  <a:cubicBezTo>
                    <a:pt x="304622" y="111506"/>
                    <a:pt x="290055" y="111506"/>
                    <a:pt x="282765" y="111506"/>
                  </a:cubicBezTo>
                  <a:cubicBezTo>
                    <a:pt x="275475" y="111506"/>
                    <a:pt x="275475" y="111506"/>
                    <a:pt x="275475" y="108597"/>
                  </a:cubicBezTo>
                  <a:cubicBezTo>
                    <a:pt x="275475" y="105676"/>
                    <a:pt x="275475" y="99847"/>
                    <a:pt x="268554" y="94742"/>
                  </a:cubicBezTo>
                  <a:cubicBezTo>
                    <a:pt x="261632" y="89649"/>
                    <a:pt x="247790" y="85268"/>
                    <a:pt x="236487" y="81623"/>
                  </a:cubicBezTo>
                  <a:cubicBezTo>
                    <a:pt x="225196" y="77978"/>
                    <a:pt x="216446" y="75069"/>
                    <a:pt x="205511" y="79082"/>
                  </a:cubicBezTo>
                  <a:cubicBezTo>
                    <a:pt x="194589" y="83083"/>
                    <a:pt x="181470" y="94018"/>
                    <a:pt x="171628" y="106400"/>
                  </a:cubicBezTo>
                  <a:cubicBezTo>
                    <a:pt x="161785" y="118795"/>
                    <a:pt x="155232" y="132638"/>
                    <a:pt x="149034" y="144297"/>
                  </a:cubicBezTo>
                  <a:cubicBezTo>
                    <a:pt x="142837" y="155956"/>
                    <a:pt x="137008" y="165430"/>
                    <a:pt x="128270" y="173812"/>
                  </a:cubicBezTo>
                  <a:cubicBezTo>
                    <a:pt x="119519" y="182194"/>
                    <a:pt x="107861" y="189484"/>
                    <a:pt x="96203" y="197865"/>
                  </a:cubicBezTo>
                  <a:cubicBezTo>
                    <a:pt x="84544" y="206248"/>
                    <a:pt x="72885" y="215722"/>
                    <a:pt x="64503" y="222275"/>
                  </a:cubicBezTo>
                  <a:cubicBezTo>
                    <a:pt x="56121" y="228841"/>
                    <a:pt x="51016" y="232486"/>
                    <a:pt x="43726" y="237947"/>
                  </a:cubicBezTo>
                  <a:cubicBezTo>
                    <a:pt x="36436" y="243408"/>
                    <a:pt x="26962" y="250698"/>
                    <a:pt x="19317" y="258711"/>
                  </a:cubicBezTo>
                  <a:cubicBezTo>
                    <a:pt x="11658" y="266738"/>
                    <a:pt x="5829" y="275475"/>
                    <a:pt x="2921" y="285318"/>
                  </a:cubicBezTo>
                  <a:cubicBezTo>
                    <a:pt x="0" y="295160"/>
                    <a:pt x="0" y="306082"/>
                    <a:pt x="736" y="317385"/>
                  </a:cubicBezTo>
                  <a:cubicBezTo>
                    <a:pt x="1460" y="328676"/>
                    <a:pt x="2921" y="340334"/>
                    <a:pt x="6921" y="349085"/>
                  </a:cubicBezTo>
                  <a:cubicBezTo>
                    <a:pt x="10935" y="357835"/>
                    <a:pt x="17488" y="363664"/>
                    <a:pt x="23685" y="373138"/>
                  </a:cubicBezTo>
                  <a:cubicBezTo>
                    <a:pt x="29883" y="382612"/>
                    <a:pt x="35712" y="395732"/>
                    <a:pt x="41910" y="405930"/>
                  </a:cubicBezTo>
                  <a:cubicBezTo>
                    <a:pt x="48108" y="416128"/>
                    <a:pt x="54660" y="423418"/>
                    <a:pt x="61214" y="433260"/>
                  </a:cubicBezTo>
                  <a:cubicBezTo>
                    <a:pt x="67780" y="443090"/>
                    <a:pt x="74333" y="455485"/>
                    <a:pt x="80162" y="467512"/>
                  </a:cubicBezTo>
                  <a:cubicBezTo>
                    <a:pt x="85992" y="479539"/>
                    <a:pt x="91097" y="491198"/>
                    <a:pt x="95110" y="499935"/>
                  </a:cubicBezTo>
                  <a:cubicBezTo>
                    <a:pt x="99110" y="508685"/>
                    <a:pt x="102032" y="514515"/>
                    <a:pt x="101307" y="520712"/>
                  </a:cubicBezTo>
                  <a:cubicBezTo>
                    <a:pt x="100571" y="526910"/>
                    <a:pt x="96202" y="533463"/>
                    <a:pt x="92557" y="537832"/>
                  </a:cubicBezTo>
                  <a:cubicBezTo>
                    <a:pt x="88912" y="542213"/>
                    <a:pt x="85991" y="544398"/>
                    <a:pt x="85267" y="546582"/>
                  </a:cubicBezTo>
                  <a:cubicBezTo>
                    <a:pt x="84543" y="548767"/>
                    <a:pt x="85991" y="550951"/>
                    <a:pt x="91465" y="553135"/>
                  </a:cubicBezTo>
                  <a:cubicBezTo>
                    <a:pt x="96926" y="555320"/>
                    <a:pt x="106400" y="557517"/>
                    <a:pt x="116243" y="557149"/>
                  </a:cubicBezTo>
                  <a:cubicBezTo>
                    <a:pt x="126085" y="556780"/>
                    <a:pt x="136283" y="553872"/>
                    <a:pt x="143204" y="551319"/>
                  </a:cubicBezTo>
                  <a:cubicBezTo>
                    <a:pt x="150126" y="548767"/>
                    <a:pt x="153771" y="546582"/>
                    <a:pt x="162521" y="541477"/>
                  </a:cubicBezTo>
                  <a:cubicBezTo>
                    <a:pt x="171259" y="536384"/>
                    <a:pt x="185115" y="528358"/>
                    <a:pt x="195681" y="523621"/>
                  </a:cubicBezTo>
                  <a:cubicBezTo>
                    <a:pt x="206247" y="518883"/>
                    <a:pt x="213537" y="517436"/>
                    <a:pt x="220814" y="516331"/>
                  </a:cubicBezTo>
                  <a:cubicBezTo>
                    <a:pt x="228105" y="515239"/>
                    <a:pt x="235394" y="514515"/>
                    <a:pt x="242684" y="511962"/>
                  </a:cubicBezTo>
                  <a:cubicBezTo>
                    <a:pt x="249974" y="509409"/>
                    <a:pt x="257264" y="505041"/>
                    <a:pt x="266738" y="499580"/>
                  </a:cubicBezTo>
                  <a:cubicBezTo>
                    <a:pt x="276212" y="494106"/>
                    <a:pt x="287870" y="487553"/>
                    <a:pt x="300253" y="480987"/>
                  </a:cubicBezTo>
                  <a:cubicBezTo>
                    <a:pt x="312648" y="474434"/>
                    <a:pt x="325767" y="467868"/>
                    <a:pt x="335242" y="462407"/>
                  </a:cubicBezTo>
                  <a:cubicBezTo>
                    <a:pt x="344716" y="456946"/>
                    <a:pt x="350545" y="452565"/>
                    <a:pt x="361467" y="450024"/>
                  </a:cubicBezTo>
                  <a:cubicBezTo>
                    <a:pt x="372402" y="447472"/>
                    <a:pt x="388442" y="446735"/>
                    <a:pt x="401548" y="446380"/>
                  </a:cubicBezTo>
                  <a:cubicBezTo>
                    <a:pt x="414667" y="446012"/>
                    <a:pt x="424878" y="446012"/>
                    <a:pt x="436168" y="448564"/>
                  </a:cubicBezTo>
                  <a:cubicBezTo>
                    <a:pt x="447472" y="451117"/>
                    <a:pt x="459854" y="456210"/>
                    <a:pt x="470789" y="463499"/>
                  </a:cubicBezTo>
                  <a:cubicBezTo>
                    <a:pt x="481723" y="470789"/>
                    <a:pt x="491198" y="480263"/>
                    <a:pt x="498843" y="491198"/>
                  </a:cubicBezTo>
                  <a:cubicBezTo>
                    <a:pt x="506501" y="502120"/>
                    <a:pt x="512330" y="514515"/>
                    <a:pt x="516331" y="522529"/>
                  </a:cubicBezTo>
                  <a:cubicBezTo>
                    <a:pt x="520344" y="530542"/>
                    <a:pt x="522528" y="534188"/>
                    <a:pt x="523620" y="536016"/>
                  </a:cubicBezTo>
                  <a:cubicBezTo>
                    <a:pt x="524713" y="537832"/>
                    <a:pt x="524713" y="537832"/>
                    <a:pt x="526542" y="534924"/>
                  </a:cubicBezTo>
                  <a:cubicBezTo>
                    <a:pt x="528357" y="532003"/>
                    <a:pt x="532002" y="526174"/>
                    <a:pt x="536371" y="518884"/>
                  </a:cubicBezTo>
                  <a:cubicBezTo>
                    <a:pt x="540753" y="511594"/>
                    <a:pt x="545846" y="502857"/>
                    <a:pt x="548767" y="497751"/>
                  </a:cubicBezTo>
                  <a:cubicBezTo>
                    <a:pt x="551675" y="492659"/>
                    <a:pt x="552412" y="491198"/>
                    <a:pt x="553136" y="490830"/>
                  </a:cubicBezTo>
                  <a:cubicBezTo>
                    <a:pt x="553872" y="490462"/>
                    <a:pt x="554596" y="491198"/>
                    <a:pt x="556057" y="494474"/>
                  </a:cubicBezTo>
                  <a:cubicBezTo>
                    <a:pt x="557504" y="497751"/>
                    <a:pt x="559702" y="503581"/>
                    <a:pt x="561150" y="510146"/>
                  </a:cubicBezTo>
                  <a:cubicBezTo>
                    <a:pt x="562609" y="516699"/>
                    <a:pt x="563346" y="523989"/>
                    <a:pt x="565886" y="532371"/>
                  </a:cubicBezTo>
                  <a:cubicBezTo>
                    <a:pt x="568439" y="540753"/>
                    <a:pt x="572820" y="550227"/>
                    <a:pt x="577189" y="559702"/>
                  </a:cubicBezTo>
                  <a:cubicBezTo>
                    <a:pt x="581558" y="569176"/>
                    <a:pt x="585927" y="578650"/>
                    <a:pt x="591756" y="585572"/>
                  </a:cubicBezTo>
                  <a:cubicBezTo>
                    <a:pt x="597598" y="592493"/>
                    <a:pt x="604875" y="596862"/>
                    <a:pt x="613994" y="601599"/>
                  </a:cubicBezTo>
                  <a:cubicBezTo>
                    <a:pt x="623100" y="606336"/>
                    <a:pt x="634034" y="611442"/>
                    <a:pt x="641679" y="615087"/>
                  </a:cubicBezTo>
                  <a:cubicBezTo>
                    <a:pt x="649338" y="618732"/>
                    <a:pt x="653706" y="620916"/>
                    <a:pt x="659904" y="619823"/>
                  </a:cubicBezTo>
                  <a:cubicBezTo>
                    <a:pt x="666102" y="618732"/>
                    <a:pt x="674115" y="614363"/>
                    <a:pt x="682129" y="615087"/>
                  </a:cubicBezTo>
                  <a:cubicBezTo>
                    <a:pt x="690143" y="615811"/>
                    <a:pt x="698156" y="621640"/>
                    <a:pt x="706539" y="623824"/>
                  </a:cubicBezTo>
                  <a:cubicBezTo>
                    <a:pt x="714920" y="626021"/>
                    <a:pt x="723671" y="624561"/>
                    <a:pt x="732777" y="621640"/>
                  </a:cubicBezTo>
                  <a:cubicBezTo>
                    <a:pt x="741882" y="618732"/>
                    <a:pt x="751357" y="614363"/>
                    <a:pt x="760831" y="612165"/>
                  </a:cubicBezTo>
                  <a:cubicBezTo>
                    <a:pt x="770305" y="609981"/>
                    <a:pt x="779779" y="609981"/>
                    <a:pt x="785977" y="609625"/>
                  </a:cubicBezTo>
                  <a:cubicBezTo>
                    <a:pt x="792175" y="609257"/>
                    <a:pt x="795083" y="608521"/>
                    <a:pt x="798004" y="604152"/>
                  </a:cubicBezTo>
                  <a:cubicBezTo>
                    <a:pt x="800912" y="599783"/>
                    <a:pt x="803833" y="591769"/>
                    <a:pt x="807110" y="583019"/>
                  </a:cubicBezTo>
                  <a:cubicBezTo>
                    <a:pt x="810387" y="574269"/>
                    <a:pt x="814031" y="564795"/>
                    <a:pt x="818412" y="554228"/>
                  </a:cubicBezTo>
                  <a:cubicBezTo>
                    <a:pt x="822782" y="543662"/>
                    <a:pt x="827887" y="532003"/>
                    <a:pt x="834072" y="518528"/>
                  </a:cubicBezTo>
                  <a:cubicBezTo>
                    <a:pt x="840270" y="505041"/>
                    <a:pt x="847560" y="489738"/>
                    <a:pt x="853389" y="477711"/>
                  </a:cubicBezTo>
                  <a:cubicBezTo>
                    <a:pt x="859218" y="465684"/>
                    <a:pt x="863587" y="456946"/>
                    <a:pt x="866877" y="443459"/>
                  </a:cubicBezTo>
                  <a:cubicBezTo>
                    <a:pt x="870153" y="429984"/>
                    <a:pt x="872337" y="411760"/>
                    <a:pt x="872337" y="395364"/>
                  </a:cubicBezTo>
                  <a:cubicBezTo>
                    <a:pt x="872337" y="378968"/>
                    <a:pt x="870153" y="364389"/>
                    <a:pt x="866877" y="352006"/>
                  </a:cubicBezTo>
                  <a:cubicBezTo>
                    <a:pt x="863587" y="339611"/>
                    <a:pt x="859218" y="329413"/>
                    <a:pt x="854849" y="320662"/>
                  </a:cubicBezTo>
                  <a:cubicBezTo>
                    <a:pt x="850481" y="311912"/>
                    <a:pt x="846099" y="304635"/>
                    <a:pt x="840270" y="297701"/>
                  </a:cubicBezTo>
                  <a:cubicBezTo>
                    <a:pt x="834441" y="290780"/>
                    <a:pt x="827151" y="284226"/>
                    <a:pt x="815124" y="275120"/>
                  </a:cubicBezTo>
                  <a:cubicBezTo>
                    <a:pt x="803110" y="266002"/>
                    <a:pt x="786345" y="254343"/>
                    <a:pt x="775043" y="243053"/>
                  </a:cubicBezTo>
                  <a:cubicBezTo>
                    <a:pt x="763753" y="231750"/>
                    <a:pt x="757923" y="220828"/>
                    <a:pt x="751001" y="208433"/>
                  </a:cubicBezTo>
                  <a:cubicBezTo>
                    <a:pt x="744080" y="196050"/>
                    <a:pt x="736054" y="182194"/>
                    <a:pt x="730961" y="167627"/>
                  </a:cubicBezTo>
                  <a:cubicBezTo>
                    <a:pt x="725856" y="153048"/>
                    <a:pt x="723671" y="137744"/>
                    <a:pt x="721118" y="122796"/>
                  </a:cubicBezTo>
                  <a:cubicBezTo>
                    <a:pt x="718566" y="107861"/>
                    <a:pt x="715658" y="93282"/>
                    <a:pt x="709460" y="88913"/>
                  </a:cubicBezTo>
                  <a:cubicBezTo>
                    <a:pt x="703262" y="84544"/>
                    <a:pt x="693788" y="90373"/>
                    <a:pt x="687235" y="81267"/>
                  </a:cubicBezTo>
                  <a:cubicBezTo>
                    <a:pt x="680669" y="72149"/>
                    <a:pt x="677024" y="48108"/>
                    <a:pt x="673747" y="30620"/>
                  </a:cubicBezTo>
                  <a:cubicBezTo>
                    <a:pt x="670471" y="13119"/>
                    <a:pt x="667550" y="2197"/>
                    <a:pt x="665365" y="1092"/>
                  </a:cubicBezTo>
                  <a:cubicBezTo>
                    <a:pt x="663181" y="0"/>
                    <a:pt x="661720" y="8750"/>
                    <a:pt x="659905" y="14948"/>
                  </a:cubicBezTo>
                  <a:cubicBezTo>
                    <a:pt x="658075" y="21146"/>
                    <a:pt x="655891" y="24778"/>
                    <a:pt x="653338" y="32067"/>
                  </a:cubicBezTo>
                  <a:cubicBezTo>
                    <a:pt x="650798" y="39357"/>
                    <a:pt x="647878" y="50292"/>
                    <a:pt x="644957" y="60490"/>
                  </a:cubicBezTo>
                  <a:cubicBezTo>
                    <a:pt x="642048" y="70701"/>
                    <a:pt x="639127" y="80175"/>
                    <a:pt x="635850" y="93282"/>
                  </a:cubicBezTo>
                  <a:cubicBezTo>
                    <a:pt x="632574" y="106400"/>
                    <a:pt x="628929" y="123165"/>
                    <a:pt x="626745" y="133375"/>
                  </a:cubicBezTo>
                  <a:cubicBezTo>
                    <a:pt x="624560" y="143573"/>
                    <a:pt x="623824" y="147219"/>
                    <a:pt x="621284" y="151955"/>
                  </a:cubicBezTo>
                  <a:cubicBezTo>
                    <a:pt x="618731" y="156693"/>
                    <a:pt x="614349" y="162522"/>
                    <a:pt x="609981" y="166891"/>
                  </a:cubicBezTo>
                  <a:cubicBezTo>
                    <a:pt x="605612" y="171260"/>
                    <a:pt x="601230" y="174180"/>
                    <a:pt x="596493" y="174904"/>
                  </a:cubicBezTo>
                  <a:cubicBezTo>
                    <a:pt x="591756" y="175641"/>
                    <a:pt x="586663" y="174180"/>
                    <a:pt x="580466" y="171628"/>
                  </a:cubicBezTo>
                  <a:cubicBezTo>
                    <a:pt x="574268" y="169075"/>
                    <a:pt x="566979" y="165430"/>
                    <a:pt x="548398" y="154508"/>
                  </a:cubicBezTo>
                  <a:cubicBezTo>
                    <a:pt x="529818" y="143573"/>
                    <a:pt x="499935" y="125349"/>
                    <a:pt x="485000" y="116243"/>
                  </a:cubicBezTo>
                  <a:cubicBezTo>
                    <a:pt x="470052" y="107137"/>
                    <a:pt x="470052" y="107137"/>
                    <a:pt x="475526" y="102756"/>
                  </a:cubicBezTo>
                  <a:cubicBezTo>
                    <a:pt x="480987" y="98387"/>
                    <a:pt x="491922" y="89649"/>
                    <a:pt x="498475" y="82715"/>
                  </a:cubicBezTo>
                  <a:cubicBezTo>
                    <a:pt x="505041" y="75794"/>
                    <a:pt x="507225" y="70701"/>
                    <a:pt x="511594" y="65964"/>
                  </a:cubicBezTo>
                  <a:cubicBezTo>
                    <a:pt x="515975" y="61227"/>
                    <a:pt x="522529" y="56845"/>
                    <a:pt x="526542" y="52476"/>
                  </a:cubicBezTo>
                  <a:cubicBezTo>
                    <a:pt x="530542" y="48108"/>
                    <a:pt x="532003" y="43726"/>
                    <a:pt x="530911" y="41910"/>
                  </a:cubicBezTo>
                  <a:cubicBezTo>
                    <a:pt x="529818" y="40081"/>
                    <a:pt x="526173" y="40818"/>
                    <a:pt x="514515" y="41542"/>
                  </a:cubicBezTo>
                  <a:cubicBezTo>
                    <a:pt x="502856" y="42278"/>
                    <a:pt x="483171" y="43002"/>
                    <a:pt x="467512" y="41186"/>
                  </a:cubicBezTo>
                  <a:cubicBezTo>
                    <a:pt x="451840" y="39357"/>
                    <a:pt x="440182" y="34989"/>
                    <a:pt x="430339" y="32067"/>
                  </a:cubicBezTo>
                  <a:cubicBezTo>
                    <a:pt x="420497" y="29159"/>
                    <a:pt x="412483" y="27699"/>
                    <a:pt x="407022" y="28791"/>
                  </a:cubicBezTo>
                  <a:cubicBezTo>
                    <a:pt x="401548" y="29883"/>
                    <a:pt x="398640" y="33528"/>
                    <a:pt x="392811" y="36081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982">
              <a:extLst>
                <a:ext uri="{FF2B5EF4-FFF2-40B4-BE49-F238E27FC236}">
                  <a16:creationId xmlns:a16="http://schemas.microsoft.com/office/drawing/2014/main" id="{DB0EE872-0397-4472-A8C1-8AD96B611A1C}"/>
                </a:ext>
              </a:extLst>
            </p:cNvPr>
            <p:cNvSpPr/>
            <p:nvPr/>
          </p:nvSpPr>
          <p:spPr>
            <a:xfrm>
              <a:off x="3273819" y="663919"/>
              <a:ext cx="75069" cy="65215"/>
            </a:xfrm>
            <a:custGeom>
              <a:avLst/>
              <a:gdLst/>
              <a:ahLst/>
              <a:cxnLst/>
              <a:rect l="0" t="0" r="0" b="0"/>
              <a:pathLst>
                <a:path w="75069" h="65215">
                  <a:moveTo>
                    <a:pt x="2553" y="178"/>
                  </a:moveTo>
                  <a:cubicBezTo>
                    <a:pt x="0" y="355"/>
                    <a:pt x="0" y="3277"/>
                    <a:pt x="914" y="10020"/>
                  </a:cubicBezTo>
                  <a:cubicBezTo>
                    <a:pt x="1829" y="16751"/>
                    <a:pt x="3645" y="27318"/>
                    <a:pt x="6020" y="34430"/>
                  </a:cubicBezTo>
                  <a:cubicBezTo>
                    <a:pt x="8382" y="41529"/>
                    <a:pt x="11303" y="45174"/>
                    <a:pt x="14211" y="48641"/>
                  </a:cubicBezTo>
                  <a:cubicBezTo>
                    <a:pt x="17132" y="52095"/>
                    <a:pt x="20041" y="55385"/>
                    <a:pt x="22961" y="58115"/>
                  </a:cubicBezTo>
                  <a:cubicBezTo>
                    <a:pt x="25870" y="60846"/>
                    <a:pt x="28791" y="63030"/>
                    <a:pt x="31521" y="64122"/>
                  </a:cubicBezTo>
                  <a:cubicBezTo>
                    <a:pt x="34252" y="65215"/>
                    <a:pt x="36804" y="65215"/>
                    <a:pt x="40081" y="64122"/>
                  </a:cubicBezTo>
                  <a:cubicBezTo>
                    <a:pt x="43357" y="63030"/>
                    <a:pt x="47371" y="60846"/>
                    <a:pt x="50470" y="59029"/>
                  </a:cubicBezTo>
                  <a:cubicBezTo>
                    <a:pt x="53568" y="57201"/>
                    <a:pt x="55753" y="55740"/>
                    <a:pt x="58115" y="55740"/>
                  </a:cubicBezTo>
                  <a:cubicBezTo>
                    <a:pt x="60490" y="55740"/>
                    <a:pt x="63043" y="57201"/>
                    <a:pt x="64681" y="56109"/>
                  </a:cubicBezTo>
                  <a:cubicBezTo>
                    <a:pt x="66319" y="55016"/>
                    <a:pt x="67043" y="51372"/>
                    <a:pt x="67589" y="47917"/>
                  </a:cubicBezTo>
                  <a:cubicBezTo>
                    <a:pt x="68135" y="44450"/>
                    <a:pt x="68504" y="41173"/>
                    <a:pt x="69596" y="36246"/>
                  </a:cubicBezTo>
                  <a:cubicBezTo>
                    <a:pt x="70688" y="31331"/>
                    <a:pt x="72517" y="24778"/>
                    <a:pt x="73419" y="19126"/>
                  </a:cubicBezTo>
                  <a:cubicBezTo>
                    <a:pt x="74333" y="13475"/>
                    <a:pt x="74333" y="8737"/>
                    <a:pt x="74523" y="6553"/>
                  </a:cubicBezTo>
                  <a:cubicBezTo>
                    <a:pt x="74701" y="4369"/>
                    <a:pt x="75069" y="4737"/>
                    <a:pt x="72872" y="4737"/>
                  </a:cubicBezTo>
                  <a:cubicBezTo>
                    <a:pt x="70688" y="4737"/>
                    <a:pt x="65951" y="4369"/>
                    <a:pt x="62674" y="4915"/>
                  </a:cubicBezTo>
                  <a:cubicBezTo>
                    <a:pt x="59398" y="5461"/>
                    <a:pt x="57569" y="6922"/>
                    <a:pt x="55029" y="7823"/>
                  </a:cubicBezTo>
                  <a:cubicBezTo>
                    <a:pt x="52476" y="8737"/>
                    <a:pt x="49187" y="9106"/>
                    <a:pt x="45008" y="9652"/>
                  </a:cubicBezTo>
                  <a:cubicBezTo>
                    <a:pt x="40818" y="10198"/>
                    <a:pt x="35712" y="10922"/>
                    <a:pt x="30607" y="10198"/>
                  </a:cubicBezTo>
                  <a:cubicBezTo>
                    <a:pt x="25514" y="9474"/>
                    <a:pt x="20408" y="7277"/>
                    <a:pt x="15303" y="4915"/>
                  </a:cubicBezTo>
                  <a:cubicBezTo>
                    <a:pt x="10198" y="2540"/>
                    <a:pt x="5106" y="0"/>
                    <a:pt x="2553" y="17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983">
              <a:extLst>
                <a:ext uri="{FF2B5EF4-FFF2-40B4-BE49-F238E27FC236}">
                  <a16:creationId xmlns:a16="http://schemas.microsoft.com/office/drawing/2014/main" id="{8BDF8FA0-3A53-4AD9-8F4F-7FB01BCB9DC5}"/>
                </a:ext>
              </a:extLst>
            </p:cNvPr>
            <p:cNvSpPr/>
            <p:nvPr/>
          </p:nvSpPr>
          <p:spPr>
            <a:xfrm>
              <a:off x="3219158" y="323585"/>
              <a:ext cx="11481" cy="269456"/>
            </a:xfrm>
            <a:custGeom>
              <a:avLst/>
              <a:gdLst/>
              <a:ahLst/>
              <a:cxnLst/>
              <a:rect l="0" t="0" r="0" b="0"/>
              <a:pathLst>
                <a:path w="11481" h="269456">
                  <a:moveTo>
                    <a:pt x="0" y="269456"/>
                  </a:moveTo>
                  <a:lnTo>
                    <a:pt x="1148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984">
              <a:extLst>
                <a:ext uri="{FF2B5EF4-FFF2-40B4-BE49-F238E27FC236}">
                  <a16:creationId xmlns:a16="http://schemas.microsoft.com/office/drawing/2014/main" id="{E06DDE6E-30E5-461C-BDA2-7FCB31C92C14}"/>
                </a:ext>
              </a:extLst>
            </p:cNvPr>
            <p:cNvSpPr/>
            <p:nvPr/>
          </p:nvSpPr>
          <p:spPr>
            <a:xfrm>
              <a:off x="2641143" y="109725"/>
              <a:ext cx="267715" cy="415776"/>
            </a:xfrm>
            <a:custGeom>
              <a:avLst/>
              <a:gdLst/>
              <a:ahLst/>
              <a:cxnLst/>
              <a:rect l="0" t="0" r="0" b="0"/>
              <a:pathLst>
                <a:path w="267715" h="415776">
                  <a:moveTo>
                    <a:pt x="204470" y="454"/>
                  </a:moveTo>
                  <a:cubicBezTo>
                    <a:pt x="208426" y="0"/>
                    <a:pt x="212426" y="365"/>
                    <a:pt x="216788" y="1819"/>
                  </a:cubicBezTo>
                  <a:cubicBezTo>
                    <a:pt x="225526" y="4728"/>
                    <a:pt x="235712" y="12005"/>
                    <a:pt x="242620" y="20006"/>
                  </a:cubicBezTo>
                  <a:cubicBezTo>
                    <a:pt x="249529" y="28007"/>
                    <a:pt x="253174" y="36744"/>
                    <a:pt x="255358" y="49838"/>
                  </a:cubicBezTo>
                  <a:cubicBezTo>
                    <a:pt x="257530" y="62932"/>
                    <a:pt x="258267" y="80394"/>
                    <a:pt x="259714" y="95304"/>
                  </a:cubicBezTo>
                  <a:cubicBezTo>
                    <a:pt x="261175" y="110214"/>
                    <a:pt x="263360" y="122584"/>
                    <a:pt x="263715" y="138586"/>
                  </a:cubicBezTo>
                  <a:cubicBezTo>
                    <a:pt x="264084" y="154601"/>
                    <a:pt x="262623" y="174235"/>
                    <a:pt x="262991" y="192421"/>
                  </a:cubicBezTo>
                  <a:cubicBezTo>
                    <a:pt x="263360" y="210620"/>
                    <a:pt x="265544" y="227346"/>
                    <a:pt x="266624" y="242993"/>
                  </a:cubicBezTo>
                  <a:cubicBezTo>
                    <a:pt x="267715" y="258626"/>
                    <a:pt x="267715" y="273181"/>
                    <a:pt x="267715" y="285182"/>
                  </a:cubicBezTo>
                  <a:cubicBezTo>
                    <a:pt x="267715" y="297184"/>
                    <a:pt x="267715" y="306645"/>
                    <a:pt x="267360" y="315370"/>
                  </a:cubicBezTo>
                  <a:cubicBezTo>
                    <a:pt x="266992" y="324107"/>
                    <a:pt x="266268" y="332108"/>
                    <a:pt x="258267" y="342294"/>
                  </a:cubicBezTo>
                  <a:cubicBezTo>
                    <a:pt x="250266" y="352479"/>
                    <a:pt x="234988" y="364849"/>
                    <a:pt x="216788" y="375034"/>
                  </a:cubicBezTo>
                  <a:cubicBezTo>
                    <a:pt x="198602" y="385220"/>
                    <a:pt x="177508" y="393221"/>
                    <a:pt x="157505" y="400853"/>
                  </a:cubicBezTo>
                  <a:cubicBezTo>
                    <a:pt x="137502" y="408499"/>
                    <a:pt x="118579" y="415776"/>
                    <a:pt x="108394" y="413223"/>
                  </a:cubicBezTo>
                  <a:cubicBezTo>
                    <a:pt x="98209" y="410683"/>
                    <a:pt x="96761" y="398313"/>
                    <a:pt x="93116" y="384483"/>
                  </a:cubicBezTo>
                  <a:cubicBezTo>
                    <a:pt x="89484" y="370665"/>
                    <a:pt x="83667" y="355388"/>
                    <a:pt x="75654" y="337925"/>
                  </a:cubicBezTo>
                  <a:cubicBezTo>
                    <a:pt x="67653" y="320463"/>
                    <a:pt x="57467" y="300828"/>
                    <a:pt x="47650" y="285906"/>
                  </a:cubicBezTo>
                  <a:cubicBezTo>
                    <a:pt x="37833" y="270996"/>
                    <a:pt x="28372" y="260810"/>
                    <a:pt x="20002" y="248085"/>
                  </a:cubicBezTo>
                  <a:cubicBezTo>
                    <a:pt x="11633" y="235347"/>
                    <a:pt x="4369" y="220069"/>
                    <a:pt x="2184" y="206620"/>
                  </a:cubicBezTo>
                  <a:cubicBezTo>
                    <a:pt x="0" y="193158"/>
                    <a:pt x="2908" y="181512"/>
                    <a:pt x="9817" y="171326"/>
                  </a:cubicBezTo>
                  <a:cubicBezTo>
                    <a:pt x="16726" y="161141"/>
                    <a:pt x="27648" y="152416"/>
                    <a:pt x="39649" y="144047"/>
                  </a:cubicBezTo>
                  <a:cubicBezTo>
                    <a:pt x="51651" y="135678"/>
                    <a:pt x="64744" y="127677"/>
                    <a:pt x="77114" y="118583"/>
                  </a:cubicBezTo>
                  <a:cubicBezTo>
                    <a:pt x="89484" y="109490"/>
                    <a:pt x="101117" y="99305"/>
                    <a:pt x="111302" y="88764"/>
                  </a:cubicBezTo>
                  <a:cubicBezTo>
                    <a:pt x="121488" y="78210"/>
                    <a:pt x="130226" y="67301"/>
                    <a:pt x="138950" y="55655"/>
                  </a:cubicBezTo>
                  <a:cubicBezTo>
                    <a:pt x="147688" y="44021"/>
                    <a:pt x="156413" y="31652"/>
                    <a:pt x="165506" y="22559"/>
                  </a:cubicBezTo>
                  <a:cubicBezTo>
                    <a:pt x="174599" y="13465"/>
                    <a:pt x="184060" y="7636"/>
                    <a:pt x="192417" y="4004"/>
                  </a:cubicBezTo>
                  <a:cubicBezTo>
                    <a:pt x="196602" y="2181"/>
                    <a:pt x="200514" y="908"/>
                    <a:pt x="204470" y="4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985">
              <a:extLst>
                <a:ext uri="{FF2B5EF4-FFF2-40B4-BE49-F238E27FC236}">
                  <a16:creationId xmlns:a16="http://schemas.microsoft.com/office/drawing/2014/main" id="{18C84335-6223-4FFD-80CD-05C1154E07C8}"/>
                </a:ext>
              </a:extLst>
            </p:cNvPr>
            <p:cNvSpPr/>
            <p:nvPr/>
          </p:nvSpPr>
          <p:spPr>
            <a:xfrm>
              <a:off x="3178035" y="82535"/>
              <a:ext cx="287375" cy="295278"/>
            </a:xfrm>
            <a:custGeom>
              <a:avLst/>
              <a:gdLst/>
              <a:ahLst/>
              <a:cxnLst/>
              <a:rect l="0" t="0" r="0" b="0"/>
              <a:pathLst>
                <a:path w="287375" h="295278">
                  <a:moveTo>
                    <a:pt x="104221" y="46"/>
                  </a:moveTo>
                  <a:cubicBezTo>
                    <a:pt x="104766" y="92"/>
                    <a:pt x="105493" y="1730"/>
                    <a:pt x="106947" y="5007"/>
                  </a:cubicBezTo>
                  <a:cubicBezTo>
                    <a:pt x="109855" y="11547"/>
                    <a:pt x="115684" y="24641"/>
                    <a:pt x="122225" y="38471"/>
                  </a:cubicBezTo>
                  <a:cubicBezTo>
                    <a:pt x="128778" y="52289"/>
                    <a:pt x="136055" y="66843"/>
                    <a:pt x="142240" y="79569"/>
                  </a:cubicBezTo>
                  <a:cubicBezTo>
                    <a:pt x="148412" y="92307"/>
                    <a:pt x="153505" y="103216"/>
                    <a:pt x="159334" y="115586"/>
                  </a:cubicBezTo>
                  <a:cubicBezTo>
                    <a:pt x="165151" y="127956"/>
                    <a:pt x="171691" y="141774"/>
                    <a:pt x="180797" y="153419"/>
                  </a:cubicBezTo>
                  <a:cubicBezTo>
                    <a:pt x="189890" y="165053"/>
                    <a:pt x="201524" y="174514"/>
                    <a:pt x="212077" y="183607"/>
                  </a:cubicBezTo>
                  <a:cubicBezTo>
                    <a:pt x="222618" y="192701"/>
                    <a:pt x="232080" y="201425"/>
                    <a:pt x="240449" y="209071"/>
                  </a:cubicBezTo>
                  <a:cubicBezTo>
                    <a:pt x="248819" y="216703"/>
                    <a:pt x="256083" y="223257"/>
                    <a:pt x="263005" y="231258"/>
                  </a:cubicBezTo>
                  <a:cubicBezTo>
                    <a:pt x="269913" y="239259"/>
                    <a:pt x="276454" y="248720"/>
                    <a:pt x="280822" y="258537"/>
                  </a:cubicBezTo>
                  <a:cubicBezTo>
                    <a:pt x="285191" y="268354"/>
                    <a:pt x="287375" y="278540"/>
                    <a:pt x="285915" y="284724"/>
                  </a:cubicBezTo>
                  <a:cubicBezTo>
                    <a:pt x="284467" y="290909"/>
                    <a:pt x="279375" y="293094"/>
                    <a:pt x="270269" y="294186"/>
                  </a:cubicBezTo>
                  <a:cubicBezTo>
                    <a:pt x="261176" y="295278"/>
                    <a:pt x="248082" y="295278"/>
                    <a:pt x="235357" y="294910"/>
                  </a:cubicBezTo>
                  <a:cubicBezTo>
                    <a:pt x="222618" y="294555"/>
                    <a:pt x="210261" y="293818"/>
                    <a:pt x="196800" y="292726"/>
                  </a:cubicBezTo>
                  <a:cubicBezTo>
                    <a:pt x="183337" y="291646"/>
                    <a:pt x="168783" y="290186"/>
                    <a:pt x="154965" y="289462"/>
                  </a:cubicBezTo>
                  <a:cubicBezTo>
                    <a:pt x="141148" y="288725"/>
                    <a:pt x="128041" y="288725"/>
                    <a:pt x="114592" y="286909"/>
                  </a:cubicBezTo>
                  <a:cubicBezTo>
                    <a:pt x="101130" y="285093"/>
                    <a:pt x="87313" y="281461"/>
                    <a:pt x="81128" y="275275"/>
                  </a:cubicBezTo>
                  <a:cubicBezTo>
                    <a:pt x="74943" y="269091"/>
                    <a:pt x="76391" y="260353"/>
                    <a:pt x="74943" y="252352"/>
                  </a:cubicBezTo>
                  <a:cubicBezTo>
                    <a:pt x="73482" y="244351"/>
                    <a:pt x="69114" y="237074"/>
                    <a:pt x="62941" y="232350"/>
                  </a:cubicBezTo>
                  <a:cubicBezTo>
                    <a:pt x="56757" y="227626"/>
                    <a:pt x="48743" y="225441"/>
                    <a:pt x="39650" y="223981"/>
                  </a:cubicBezTo>
                  <a:cubicBezTo>
                    <a:pt x="30556" y="222533"/>
                    <a:pt x="20371" y="221796"/>
                    <a:pt x="13462" y="218532"/>
                  </a:cubicBezTo>
                  <a:cubicBezTo>
                    <a:pt x="6553" y="215256"/>
                    <a:pt x="2921" y="209426"/>
                    <a:pt x="1461" y="201425"/>
                  </a:cubicBezTo>
                  <a:cubicBezTo>
                    <a:pt x="0" y="193424"/>
                    <a:pt x="737" y="183239"/>
                    <a:pt x="1092" y="171606"/>
                  </a:cubicBezTo>
                  <a:cubicBezTo>
                    <a:pt x="1461" y="159960"/>
                    <a:pt x="1461" y="146866"/>
                    <a:pt x="1461" y="134865"/>
                  </a:cubicBezTo>
                  <a:cubicBezTo>
                    <a:pt x="1461" y="122863"/>
                    <a:pt x="1461" y="111941"/>
                    <a:pt x="6185" y="108677"/>
                  </a:cubicBezTo>
                  <a:cubicBezTo>
                    <a:pt x="10922" y="105401"/>
                    <a:pt x="20371" y="109769"/>
                    <a:pt x="30556" y="111585"/>
                  </a:cubicBezTo>
                  <a:cubicBezTo>
                    <a:pt x="40742" y="113402"/>
                    <a:pt x="51664" y="112678"/>
                    <a:pt x="61113" y="106493"/>
                  </a:cubicBezTo>
                  <a:cubicBezTo>
                    <a:pt x="70574" y="100308"/>
                    <a:pt x="78575" y="88662"/>
                    <a:pt x="84036" y="75936"/>
                  </a:cubicBezTo>
                  <a:cubicBezTo>
                    <a:pt x="89484" y="63198"/>
                    <a:pt x="92405" y="49381"/>
                    <a:pt x="95314" y="36287"/>
                  </a:cubicBezTo>
                  <a:cubicBezTo>
                    <a:pt x="98222" y="23193"/>
                    <a:pt x="101130" y="10823"/>
                    <a:pt x="102591" y="4639"/>
                  </a:cubicBezTo>
                  <a:cubicBezTo>
                    <a:pt x="103315" y="1546"/>
                    <a:pt x="103677" y="0"/>
                    <a:pt x="104221" y="4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986">
              <a:extLst>
                <a:ext uri="{FF2B5EF4-FFF2-40B4-BE49-F238E27FC236}">
                  <a16:creationId xmlns:a16="http://schemas.microsoft.com/office/drawing/2014/main" id="{0237B856-6AFB-4555-9ADC-D2E4384E58B4}"/>
                </a:ext>
              </a:extLst>
            </p:cNvPr>
            <p:cNvSpPr/>
            <p:nvPr/>
          </p:nvSpPr>
          <p:spPr>
            <a:xfrm>
              <a:off x="3159036" y="150864"/>
              <a:ext cx="2184" cy="172720"/>
            </a:xfrm>
            <a:custGeom>
              <a:avLst/>
              <a:gdLst/>
              <a:ahLst/>
              <a:cxnLst/>
              <a:rect l="0" t="0" r="0" b="0"/>
              <a:pathLst>
                <a:path w="2184" h="172720">
                  <a:moveTo>
                    <a:pt x="0" y="172720"/>
                  </a:moveTo>
                  <a:lnTo>
                    <a:pt x="218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987">
              <a:extLst>
                <a:ext uri="{FF2B5EF4-FFF2-40B4-BE49-F238E27FC236}">
                  <a16:creationId xmlns:a16="http://schemas.microsoft.com/office/drawing/2014/main" id="{A5FFF568-3703-474C-8352-035874250A85}"/>
                </a:ext>
              </a:extLst>
            </p:cNvPr>
            <p:cNvSpPr/>
            <p:nvPr/>
          </p:nvSpPr>
          <p:spPr>
            <a:xfrm>
              <a:off x="3229000" y="380417"/>
              <a:ext cx="262357" cy="18948"/>
            </a:xfrm>
            <a:custGeom>
              <a:avLst/>
              <a:gdLst/>
              <a:ahLst/>
              <a:cxnLst/>
              <a:rect l="0" t="0" r="0" b="0"/>
              <a:pathLst>
                <a:path w="262357" h="18948">
                  <a:moveTo>
                    <a:pt x="0" y="0"/>
                  </a:moveTo>
                  <a:cubicBezTo>
                    <a:pt x="0" y="0"/>
                    <a:pt x="0" y="0"/>
                    <a:pt x="29883" y="2553"/>
                  </a:cubicBezTo>
                  <a:cubicBezTo>
                    <a:pt x="59754" y="5105"/>
                    <a:pt x="119520" y="10211"/>
                    <a:pt x="151219" y="13119"/>
                  </a:cubicBezTo>
                  <a:cubicBezTo>
                    <a:pt x="182918" y="16040"/>
                    <a:pt x="186563" y="16764"/>
                    <a:pt x="191300" y="15672"/>
                  </a:cubicBezTo>
                  <a:cubicBezTo>
                    <a:pt x="196037" y="14579"/>
                    <a:pt x="201867" y="11671"/>
                    <a:pt x="207696" y="10211"/>
                  </a:cubicBezTo>
                  <a:cubicBezTo>
                    <a:pt x="213525" y="8750"/>
                    <a:pt x="219354" y="8750"/>
                    <a:pt x="224828" y="10935"/>
                  </a:cubicBezTo>
                  <a:cubicBezTo>
                    <a:pt x="230289" y="13119"/>
                    <a:pt x="235395" y="17500"/>
                    <a:pt x="239395" y="18224"/>
                  </a:cubicBezTo>
                  <a:cubicBezTo>
                    <a:pt x="243408" y="18948"/>
                    <a:pt x="246329" y="16040"/>
                    <a:pt x="249974" y="14579"/>
                  </a:cubicBezTo>
                  <a:cubicBezTo>
                    <a:pt x="253606" y="13119"/>
                    <a:pt x="257988" y="13119"/>
                    <a:pt x="260172" y="13119"/>
                  </a:cubicBezTo>
                  <a:cubicBezTo>
                    <a:pt x="262357" y="13119"/>
                    <a:pt x="262357" y="13119"/>
                    <a:pt x="262357" y="1311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988">
              <a:extLst>
                <a:ext uri="{FF2B5EF4-FFF2-40B4-BE49-F238E27FC236}">
                  <a16:creationId xmlns:a16="http://schemas.microsoft.com/office/drawing/2014/main" id="{8AF13326-AEC1-47EE-918D-05669F74BAC6}"/>
                </a:ext>
              </a:extLst>
            </p:cNvPr>
            <p:cNvSpPr/>
            <p:nvPr/>
          </p:nvSpPr>
          <p:spPr>
            <a:xfrm>
              <a:off x="3224632" y="496292"/>
              <a:ext cx="190208" cy="109322"/>
            </a:xfrm>
            <a:custGeom>
              <a:avLst/>
              <a:gdLst/>
              <a:ahLst/>
              <a:cxnLst/>
              <a:rect l="0" t="0" r="0" b="0"/>
              <a:pathLst>
                <a:path w="190208" h="109322">
                  <a:moveTo>
                    <a:pt x="0" y="0"/>
                  </a:moveTo>
                  <a:cubicBezTo>
                    <a:pt x="0" y="0"/>
                    <a:pt x="0" y="0"/>
                    <a:pt x="1460" y="1105"/>
                  </a:cubicBezTo>
                  <a:cubicBezTo>
                    <a:pt x="2908" y="2197"/>
                    <a:pt x="5829" y="4382"/>
                    <a:pt x="9106" y="5106"/>
                  </a:cubicBezTo>
                  <a:cubicBezTo>
                    <a:pt x="12383" y="5829"/>
                    <a:pt x="16027" y="5106"/>
                    <a:pt x="18580" y="6566"/>
                  </a:cubicBezTo>
                  <a:cubicBezTo>
                    <a:pt x="21133" y="8026"/>
                    <a:pt x="22594" y="11671"/>
                    <a:pt x="25133" y="12764"/>
                  </a:cubicBezTo>
                  <a:cubicBezTo>
                    <a:pt x="27686" y="13856"/>
                    <a:pt x="31331" y="12395"/>
                    <a:pt x="34976" y="12764"/>
                  </a:cubicBezTo>
                  <a:cubicBezTo>
                    <a:pt x="38621" y="13119"/>
                    <a:pt x="42266" y="15303"/>
                    <a:pt x="44819" y="18948"/>
                  </a:cubicBezTo>
                  <a:cubicBezTo>
                    <a:pt x="47370" y="22593"/>
                    <a:pt x="48818" y="27699"/>
                    <a:pt x="52832" y="31712"/>
                  </a:cubicBezTo>
                  <a:cubicBezTo>
                    <a:pt x="56845" y="35713"/>
                    <a:pt x="63398" y="38634"/>
                    <a:pt x="68859" y="41910"/>
                  </a:cubicBezTo>
                  <a:cubicBezTo>
                    <a:pt x="74333" y="45187"/>
                    <a:pt x="78702" y="48832"/>
                    <a:pt x="83071" y="49568"/>
                  </a:cubicBezTo>
                  <a:cubicBezTo>
                    <a:pt x="87452" y="50292"/>
                    <a:pt x="91820" y="48108"/>
                    <a:pt x="96926" y="47371"/>
                  </a:cubicBezTo>
                  <a:cubicBezTo>
                    <a:pt x="102019" y="46647"/>
                    <a:pt x="107848" y="47371"/>
                    <a:pt x="114045" y="47739"/>
                  </a:cubicBezTo>
                  <a:cubicBezTo>
                    <a:pt x="120243" y="48108"/>
                    <a:pt x="126797" y="48108"/>
                    <a:pt x="134455" y="49200"/>
                  </a:cubicBezTo>
                  <a:cubicBezTo>
                    <a:pt x="142100" y="50292"/>
                    <a:pt x="150850" y="52476"/>
                    <a:pt x="155219" y="55397"/>
                  </a:cubicBezTo>
                  <a:cubicBezTo>
                    <a:pt x="159601" y="58306"/>
                    <a:pt x="159601" y="61950"/>
                    <a:pt x="160325" y="67412"/>
                  </a:cubicBezTo>
                  <a:cubicBezTo>
                    <a:pt x="161048" y="72885"/>
                    <a:pt x="162509" y="80175"/>
                    <a:pt x="164693" y="85268"/>
                  </a:cubicBezTo>
                  <a:cubicBezTo>
                    <a:pt x="166890" y="90373"/>
                    <a:pt x="169799" y="93294"/>
                    <a:pt x="174167" y="96926"/>
                  </a:cubicBezTo>
                  <a:cubicBezTo>
                    <a:pt x="178549" y="100571"/>
                    <a:pt x="184378" y="104953"/>
                    <a:pt x="187287" y="107137"/>
                  </a:cubicBezTo>
                  <a:cubicBezTo>
                    <a:pt x="190208" y="109322"/>
                    <a:pt x="190208" y="109322"/>
                    <a:pt x="190208" y="109322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989">
              <a:extLst>
                <a:ext uri="{FF2B5EF4-FFF2-40B4-BE49-F238E27FC236}">
                  <a16:creationId xmlns:a16="http://schemas.microsoft.com/office/drawing/2014/main" id="{26D74617-5C4C-446C-B68E-207C58F9E079}"/>
                </a:ext>
              </a:extLst>
            </p:cNvPr>
            <p:cNvSpPr/>
            <p:nvPr/>
          </p:nvSpPr>
          <p:spPr>
            <a:xfrm>
              <a:off x="2918549" y="113692"/>
              <a:ext cx="19672" cy="358559"/>
            </a:xfrm>
            <a:custGeom>
              <a:avLst/>
              <a:gdLst/>
              <a:ahLst/>
              <a:cxnLst/>
              <a:rect l="0" t="0" r="0" b="0"/>
              <a:pathLst>
                <a:path w="19672" h="358559">
                  <a:moveTo>
                    <a:pt x="0" y="0"/>
                  </a:moveTo>
                  <a:lnTo>
                    <a:pt x="19672" y="3585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990">
              <a:extLst>
                <a:ext uri="{FF2B5EF4-FFF2-40B4-BE49-F238E27FC236}">
                  <a16:creationId xmlns:a16="http://schemas.microsoft.com/office/drawing/2014/main" id="{CA998A64-C246-47DC-898F-791C890E2C29}"/>
                </a:ext>
              </a:extLst>
            </p:cNvPr>
            <p:cNvSpPr/>
            <p:nvPr/>
          </p:nvSpPr>
          <p:spPr>
            <a:xfrm>
              <a:off x="2930030" y="323585"/>
              <a:ext cx="300609" cy="0"/>
            </a:xfrm>
            <a:custGeom>
              <a:avLst/>
              <a:gdLst/>
              <a:ahLst/>
              <a:cxnLst/>
              <a:rect l="0" t="0" r="0" b="0"/>
              <a:pathLst>
                <a:path w="300609">
                  <a:moveTo>
                    <a:pt x="300609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CD1EC8C-011A-43D4-8179-A0F78BBEE5D4}"/>
              </a:ext>
            </a:extLst>
          </p:cNvPr>
          <p:cNvSpPr txBox="1"/>
          <p:nvPr/>
        </p:nvSpPr>
        <p:spPr>
          <a:xfrm>
            <a:off x="821521" y="4766701"/>
            <a:ext cx="10305367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loses a value, neighbors of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need to be rechecked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33" name="Group 32641">
            <a:extLst>
              <a:ext uri="{FF2B5EF4-FFF2-40B4-BE49-F238E27FC236}">
                <a16:creationId xmlns:a16="http://schemas.microsoft.com/office/drawing/2014/main" id="{92043B24-B8A4-459B-8A6C-06636012B1A6}"/>
              </a:ext>
            </a:extLst>
          </p:cNvPr>
          <p:cNvGrpSpPr/>
          <p:nvPr/>
        </p:nvGrpSpPr>
        <p:grpSpPr>
          <a:xfrm>
            <a:off x="2744300" y="3921181"/>
            <a:ext cx="6110628" cy="697864"/>
            <a:chOff x="0" y="0"/>
            <a:chExt cx="6111075" cy="698416"/>
          </a:xfrm>
        </p:grpSpPr>
        <p:sp>
          <p:nvSpPr>
            <p:cNvPr id="134" name="Shape 36713">
              <a:extLst>
                <a:ext uri="{FF2B5EF4-FFF2-40B4-BE49-F238E27FC236}">
                  <a16:creationId xmlns:a16="http://schemas.microsoft.com/office/drawing/2014/main" id="{89FA452E-0C56-4EAA-9C19-6B5872690FCA}"/>
                </a:ext>
              </a:extLst>
            </p:cNvPr>
            <p:cNvSpPr/>
            <p:nvPr/>
          </p:nvSpPr>
          <p:spPr>
            <a:xfrm>
              <a:off x="87309" y="43651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5" name="Shape 3408">
              <a:extLst>
                <a:ext uri="{FF2B5EF4-FFF2-40B4-BE49-F238E27FC236}">
                  <a16:creationId xmlns:a16="http://schemas.microsoft.com/office/drawing/2014/main" id="{EC271402-9209-4D58-B8AC-B65AC1DB6E64}"/>
                </a:ext>
              </a:extLst>
            </p:cNvPr>
            <p:cNvSpPr/>
            <p:nvPr/>
          </p:nvSpPr>
          <p:spPr>
            <a:xfrm>
              <a:off x="349209" y="43651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6" name="Shape 36714">
              <a:extLst>
                <a:ext uri="{FF2B5EF4-FFF2-40B4-BE49-F238E27FC236}">
                  <a16:creationId xmlns:a16="http://schemas.microsoft.com/office/drawing/2014/main" id="{802233A5-DD7F-4F01-BDB5-399C189056E2}"/>
                </a:ext>
              </a:extLst>
            </p:cNvPr>
            <p:cNvSpPr/>
            <p:nvPr/>
          </p:nvSpPr>
          <p:spPr>
            <a:xfrm>
              <a:off x="611108" y="43651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Shape 3410">
              <a:extLst>
                <a:ext uri="{FF2B5EF4-FFF2-40B4-BE49-F238E27FC236}">
                  <a16:creationId xmlns:a16="http://schemas.microsoft.com/office/drawing/2014/main" id="{910550FA-05E4-45D0-BFA1-659BC3E982E7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Shape 3411">
              <a:extLst>
                <a:ext uri="{FF2B5EF4-FFF2-40B4-BE49-F238E27FC236}">
                  <a16:creationId xmlns:a16="http://schemas.microsoft.com/office/drawing/2014/main" id="{F896F020-9C21-476E-96D3-87D1FD15A67F}"/>
                </a:ext>
              </a:extLst>
            </p:cNvPr>
            <p:cNvSpPr/>
            <p:nvPr/>
          </p:nvSpPr>
          <p:spPr>
            <a:xfrm>
              <a:off x="5325360" y="43654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9" name="Shape 36715">
              <a:extLst>
                <a:ext uri="{FF2B5EF4-FFF2-40B4-BE49-F238E27FC236}">
                  <a16:creationId xmlns:a16="http://schemas.microsoft.com/office/drawing/2014/main" id="{047ED4F8-D100-4E37-B96C-105851261206}"/>
                </a:ext>
              </a:extLst>
            </p:cNvPr>
            <p:cNvSpPr/>
            <p:nvPr/>
          </p:nvSpPr>
          <p:spPr>
            <a:xfrm>
              <a:off x="5587273" y="43654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0" name="Shape 3413">
              <a:extLst>
                <a:ext uri="{FF2B5EF4-FFF2-40B4-BE49-F238E27FC236}">
                  <a16:creationId xmlns:a16="http://schemas.microsoft.com/office/drawing/2014/main" id="{33EDF5CE-463F-4877-81E2-DC197E5238DA}"/>
                </a:ext>
              </a:extLst>
            </p:cNvPr>
            <p:cNvSpPr/>
            <p:nvPr/>
          </p:nvSpPr>
          <p:spPr>
            <a:xfrm>
              <a:off x="5849173" y="43654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1" name="Shape 3414">
              <a:extLst>
                <a:ext uri="{FF2B5EF4-FFF2-40B4-BE49-F238E27FC236}">
                  <a16:creationId xmlns:a16="http://schemas.microsoft.com/office/drawing/2014/main" id="{1AB52D3F-DC2F-42EA-84C2-BBDC5201252A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2" name="Shape 3415">
              <a:extLst>
                <a:ext uri="{FF2B5EF4-FFF2-40B4-BE49-F238E27FC236}">
                  <a16:creationId xmlns:a16="http://schemas.microsoft.com/office/drawing/2014/main" id="{2CD502DE-3C75-42E1-8CFE-A2B4D375DB07}"/>
                </a:ext>
              </a:extLst>
            </p:cNvPr>
            <p:cNvSpPr/>
            <p:nvPr/>
          </p:nvSpPr>
          <p:spPr>
            <a:xfrm>
              <a:off x="4976162" y="43653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" name="Shape 3416">
              <a:extLst>
                <a:ext uri="{FF2B5EF4-FFF2-40B4-BE49-F238E27FC236}">
                  <a16:creationId xmlns:a16="http://schemas.microsoft.com/office/drawing/2014/main" id="{5737D683-5F19-480E-BBF8-E1C7504F8BB7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4" name="Shape 36716">
              <a:extLst>
                <a:ext uri="{FF2B5EF4-FFF2-40B4-BE49-F238E27FC236}">
                  <a16:creationId xmlns:a16="http://schemas.microsoft.com/office/drawing/2014/main" id="{E8CBE1C6-8A31-4443-9754-D1337F7E22EA}"/>
                </a:ext>
              </a:extLst>
            </p:cNvPr>
            <p:cNvSpPr/>
            <p:nvPr/>
          </p:nvSpPr>
          <p:spPr>
            <a:xfrm>
              <a:off x="35793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5" name="Shape 36717">
              <a:extLst>
                <a:ext uri="{FF2B5EF4-FFF2-40B4-BE49-F238E27FC236}">
                  <a16:creationId xmlns:a16="http://schemas.microsoft.com/office/drawing/2014/main" id="{17606AF9-564D-434B-A69B-3DD94BB83556}"/>
                </a:ext>
              </a:extLst>
            </p:cNvPr>
            <p:cNvSpPr/>
            <p:nvPr/>
          </p:nvSpPr>
          <p:spPr>
            <a:xfrm>
              <a:off x="3841252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6" name="Shape 36718">
              <a:extLst>
                <a:ext uri="{FF2B5EF4-FFF2-40B4-BE49-F238E27FC236}">
                  <a16:creationId xmlns:a16="http://schemas.microsoft.com/office/drawing/2014/main" id="{3DA55DDD-356D-4B05-889F-E5B77F160F3A}"/>
                </a:ext>
              </a:extLst>
            </p:cNvPr>
            <p:cNvSpPr/>
            <p:nvPr/>
          </p:nvSpPr>
          <p:spPr>
            <a:xfrm>
              <a:off x="4103151" y="43653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7" name="Shape 3420">
              <a:extLst>
                <a:ext uri="{FF2B5EF4-FFF2-40B4-BE49-F238E27FC236}">
                  <a16:creationId xmlns:a16="http://schemas.microsoft.com/office/drawing/2014/main" id="{90EDD521-B9A9-4A10-884C-84B75C9B7303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8" name="Shape 3421">
              <a:extLst>
                <a:ext uri="{FF2B5EF4-FFF2-40B4-BE49-F238E27FC236}">
                  <a16:creationId xmlns:a16="http://schemas.microsoft.com/office/drawing/2014/main" id="{4477A0DE-A0DE-47DD-8ABD-D47EF427F0D2}"/>
                </a:ext>
              </a:extLst>
            </p:cNvPr>
            <p:cNvSpPr/>
            <p:nvPr/>
          </p:nvSpPr>
          <p:spPr>
            <a:xfrm>
              <a:off x="2706329" y="43652"/>
              <a:ext cx="174602" cy="174603"/>
            </a:xfrm>
            <a:custGeom>
              <a:avLst/>
              <a:gdLst/>
              <a:ahLst/>
              <a:cxnLst/>
              <a:rect l="0" t="0" r="0" b="0"/>
              <a:pathLst>
                <a:path w="174602" h="174603">
                  <a:moveTo>
                    <a:pt x="0" y="0"/>
                  </a:moveTo>
                  <a:lnTo>
                    <a:pt x="174602" y="0"/>
                  </a:lnTo>
                  <a:lnTo>
                    <a:pt x="174602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9" name="Shape 36719">
              <a:extLst>
                <a:ext uri="{FF2B5EF4-FFF2-40B4-BE49-F238E27FC236}">
                  <a16:creationId xmlns:a16="http://schemas.microsoft.com/office/drawing/2014/main" id="{5F324867-9630-4AB5-BD26-AC6ECC66B4A0}"/>
                </a:ext>
              </a:extLst>
            </p:cNvPr>
            <p:cNvSpPr/>
            <p:nvPr/>
          </p:nvSpPr>
          <p:spPr>
            <a:xfrm>
              <a:off x="3230141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0" name="Shape 3423">
              <a:extLst>
                <a:ext uri="{FF2B5EF4-FFF2-40B4-BE49-F238E27FC236}">
                  <a16:creationId xmlns:a16="http://schemas.microsoft.com/office/drawing/2014/main" id="{539DEFA3-BADF-4BF1-8DC8-9FDD8079FFD7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1" name="Shape 3424">
              <a:extLst>
                <a:ext uri="{FF2B5EF4-FFF2-40B4-BE49-F238E27FC236}">
                  <a16:creationId xmlns:a16="http://schemas.microsoft.com/office/drawing/2014/main" id="{E952208B-6EA1-45C2-8DF3-5699B7374681}"/>
                </a:ext>
              </a:extLst>
            </p:cNvPr>
            <p:cNvSpPr/>
            <p:nvPr/>
          </p:nvSpPr>
          <p:spPr>
            <a:xfrm>
              <a:off x="1833318" y="43652"/>
              <a:ext cx="174603" cy="174603"/>
            </a:xfrm>
            <a:custGeom>
              <a:avLst/>
              <a:gdLst/>
              <a:ahLst/>
              <a:cxnLst/>
              <a:rect l="0" t="0" r="0" b="0"/>
              <a:pathLst>
                <a:path w="174603" h="174603">
                  <a:moveTo>
                    <a:pt x="0" y="0"/>
                  </a:moveTo>
                  <a:lnTo>
                    <a:pt x="174603" y="0"/>
                  </a:lnTo>
                  <a:lnTo>
                    <a:pt x="174603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2" name="Shape 36720">
              <a:extLst>
                <a:ext uri="{FF2B5EF4-FFF2-40B4-BE49-F238E27FC236}">
                  <a16:creationId xmlns:a16="http://schemas.microsoft.com/office/drawing/2014/main" id="{253F7F00-EE0E-4C2D-9E2B-F207BAF25AD6}"/>
                </a:ext>
              </a:extLst>
            </p:cNvPr>
            <p:cNvSpPr/>
            <p:nvPr/>
          </p:nvSpPr>
          <p:spPr>
            <a:xfrm>
              <a:off x="2095230" y="43652"/>
              <a:ext cx="174603" cy="174602"/>
            </a:xfrm>
            <a:custGeom>
              <a:avLst/>
              <a:gdLst/>
              <a:ahLst/>
              <a:cxnLst/>
              <a:rect l="0" t="0" r="0" b="0"/>
              <a:pathLst>
                <a:path w="174603" h="174602">
                  <a:moveTo>
                    <a:pt x="0" y="0"/>
                  </a:moveTo>
                  <a:lnTo>
                    <a:pt x="174603" y="0"/>
                  </a:lnTo>
                  <a:lnTo>
                    <a:pt x="174603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" name="Shape 36721">
              <a:extLst>
                <a:ext uri="{FF2B5EF4-FFF2-40B4-BE49-F238E27FC236}">
                  <a16:creationId xmlns:a16="http://schemas.microsoft.com/office/drawing/2014/main" id="{5A703C83-E948-4357-8ECE-04F764D6A3B2}"/>
                </a:ext>
              </a:extLst>
            </p:cNvPr>
            <p:cNvSpPr/>
            <p:nvPr/>
          </p:nvSpPr>
          <p:spPr>
            <a:xfrm>
              <a:off x="2357130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4" name="Shape 3427">
              <a:extLst>
                <a:ext uri="{FF2B5EF4-FFF2-40B4-BE49-F238E27FC236}">
                  <a16:creationId xmlns:a16="http://schemas.microsoft.com/office/drawing/2014/main" id="{B66FFDC6-5F9C-4981-B107-D100AE06F9F4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5" name="Shape 36722">
              <a:extLst>
                <a:ext uri="{FF2B5EF4-FFF2-40B4-BE49-F238E27FC236}">
                  <a16:creationId xmlns:a16="http://schemas.microsoft.com/office/drawing/2014/main" id="{3816F61F-6980-463F-99C2-3030E63CDF3D}"/>
                </a:ext>
              </a:extLst>
            </p:cNvPr>
            <p:cNvSpPr/>
            <p:nvPr/>
          </p:nvSpPr>
          <p:spPr>
            <a:xfrm>
              <a:off x="1484132" y="43652"/>
              <a:ext cx="174602" cy="174602"/>
            </a:xfrm>
            <a:custGeom>
              <a:avLst/>
              <a:gdLst/>
              <a:ahLst/>
              <a:cxnLst/>
              <a:rect l="0" t="0" r="0" b="0"/>
              <a:pathLst>
                <a:path w="174602" h="174602">
                  <a:moveTo>
                    <a:pt x="0" y="0"/>
                  </a:moveTo>
                  <a:lnTo>
                    <a:pt x="174602" y="0"/>
                  </a:lnTo>
                  <a:lnTo>
                    <a:pt x="174602" y="174602"/>
                  </a:lnTo>
                  <a:lnTo>
                    <a:pt x="0" y="1746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6" name="Shape 3429">
              <a:extLst>
                <a:ext uri="{FF2B5EF4-FFF2-40B4-BE49-F238E27FC236}">
                  <a16:creationId xmlns:a16="http://schemas.microsoft.com/office/drawing/2014/main" id="{FC1321B7-0608-4F70-8816-27E1045EA7B1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7" name="Shape 3430">
              <a:extLst>
                <a:ext uri="{FF2B5EF4-FFF2-40B4-BE49-F238E27FC236}">
                  <a16:creationId xmlns:a16="http://schemas.microsoft.com/office/drawing/2014/main" id="{2F883E31-AB05-4287-A29A-12A43C7EE3BE}"/>
                </a:ext>
              </a:extLst>
            </p:cNvPr>
            <p:cNvSpPr/>
            <p:nvPr/>
          </p:nvSpPr>
          <p:spPr>
            <a:xfrm>
              <a:off x="87303" y="43651"/>
              <a:ext cx="698407" cy="174603"/>
            </a:xfrm>
            <a:custGeom>
              <a:avLst/>
              <a:gdLst/>
              <a:ahLst/>
              <a:cxnLst/>
              <a:rect l="0" t="0" r="0" b="0"/>
              <a:pathLst>
                <a:path w="698407" h="174603">
                  <a:moveTo>
                    <a:pt x="0" y="0"/>
                  </a:moveTo>
                  <a:lnTo>
                    <a:pt x="698407" y="0"/>
                  </a:lnTo>
                  <a:lnTo>
                    <a:pt x="698407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8" name="Shape 3431">
              <a:extLst>
                <a:ext uri="{FF2B5EF4-FFF2-40B4-BE49-F238E27FC236}">
                  <a16:creationId xmlns:a16="http://schemas.microsoft.com/office/drawing/2014/main" id="{09BB73C6-6018-4A01-9F77-B6607C604EA8}"/>
                </a:ext>
              </a:extLst>
            </p:cNvPr>
            <p:cNvSpPr/>
            <p:nvPr/>
          </p:nvSpPr>
          <p:spPr>
            <a:xfrm>
              <a:off x="1833336" y="43652"/>
              <a:ext cx="698408" cy="174603"/>
            </a:xfrm>
            <a:custGeom>
              <a:avLst/>
              <a:gdLst/>
              <a:ahLst/>
              <a:cxnLst/>
              <a:rect l="0" t="0" r="0" b="0"/>
              <a:pathLst>
                <a:path w="698408" h="174603">
                  <a:moveTo>
                    <a:pt x="0" y="0"/>
                  </a:moveTo>
                  <a:lnTo>
                    <a:pt x="698408" y="0"/>
                  </a:lnTo>
                  <a:lnTo>
                    <a:pt x="698408" y="174603"/>
                  </a:lnTo>
                  <a:lnTo>
                    <a:pt x="0" y="1746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9" name="Shape 3432">
              <a:extLst>
                <a:ext uri="{FF2B5EF4-FFF2-40B4-BE49-F238E27FC236}">
                  <a16:creationId xmlns:a16="http://schemas.microsoft.com/office/drawing/2014/main" id="{5D5A51EA-C087-4025-8881-FFC1B88D8373}"/>
                </a:ext>
              </a:extLst>
            </p:cNvPr>
            <p:cNvSpPr/>
            <p:nvPr/>
          </p:nvSpPr>
          <p:spPr>
            <a:xfrm>
              <a:off x="0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0" name="Shape 3433">
              <a:extLst>
                <a:ext uri="{FF2B5EF4-FFF2-40B4-BE49-F238E27FC236}">
                  <a16:creationId xmlns:a16="http://schemas.microsoft.com/office/drawing/2014/main" id="{01F7B35F-24DA-450D-A643-3799C6EBE682}"/>
                </a:ext>
              </a:extLst>
            </p:cNvPr>
            <p:cNvSpPr/>
            <p:nvPr/>
          </p:nvSpPr>
          <p:spPr>
            <a:xfrm>
              <a:off x="5238065" y="3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1" name="Shape 3434">
              <a:extLst>
                <a:ext uri="{FF2B5EF4-FFF2-40B4-BE49-F238E27FC236}">
                  <a16:creationId xmlns:a16="http://schemas.microsoft.com/office/drawing/2014/main" id="{E4FF2AFC-CEC5-4AE0-BAAC-808665529439}"/>
                </a:ext>
              </a:extLst>
            </p:cNvPr>
            <p:cNvSpPr/>
            <p:nvPr/>
          </p:nvSpPr>
          <p:spPr>
            <a:xfrm>
              <a:off x="4365054" y="2"/>
              <a:ext cx="873009" cy="261903"/>
            </a:xfrm>
            <a:custGeom>
              <a:avLst/>
              <a:gdLst/>
              <a:ahLst/>
              <a:cxnLst/>
              <a:rect l="0" t="0" r="0" b="0"/>
              <a:pathLst>
                <a:path w="873009" h="261903">
                  <a:moveTo>
                    <a:pt x="873009" y="261903"/>
                  </a:moveTo>
                  <a:lnTo>
                    <a:pt x="873009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2" name="Shape 3435">
              <a:extLst>
                <a:ext uri="{FF2B5EF4-FFF2-40B4-BE49-F238E27FC236}">
                  <a16:creationId xmlns:a16="http://schemas.microsoft.com/office/drawing/2014/main" id="{905ABD00-7377-4CEC-B49A-CC980A381CCA}"/>
                </a:ext>
              </a:extLst>
            </p:cNvPr>
            <p:cNvSpPr/>
            <p:nvPr/>
          </p:nvSpPr>
          <p:spPr>
            <a:xfrm>
              <a:off x="3492043" y="2"/>
              <a:ext cx="873010" cy="261904"/>
            </a:xfrm>
            <a:custGeom>
              <a:avLst/>
              <a:gdLst/>
              <a:ahLst/>
              <a:cxnLst/>
              <a:rect l="0" t="0" r="0" b="0"/>
              <a:pathLst>
                <a:path w="873010" h="261904">
                  <a:moveTo>
                    <a:pt x="873010" y="261904"/>
                  </a:moveTo>
                  <a:lnTo>
                    <a:pt x="873010" y="1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" name="Shape 3436">
              <a:extLst>
                <a:ext uri="{FF2B5EF4-FFF2-40B4-BE49-F238E27FC236}">
                  <a16:creationId xmlns:a16="http://schemas.microsoft.com/office/drawing/2014/main" id="{BF36D837-97B7-44C8-B622-A1F8EA8F52E4}"/>
                </a:ext>
              </a:extLst>
            </p:cNvPr>
            <p:cNvSpPr/>
            <p:nvPr/>
          </p:nvSpPr>
          <p:spPr>
            <a:xfrm>
              <a:off x="2619033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" name="Shape 3437">
              <a:extLst>
                <a:ext uri="{FF2B5EF4-FFF2-40B4-BE49-F238E27FC236}">
                  <a16:creationId xmlns:a16="http://schemas.microsoft.com/office/drawing/2014/main" id="{EE80B5DF-D533-449E-BF33-DB6DF1CA26B8}"/>
                </a:ext>
              </a:extLst>
            </p:cNvPr>
            <p:cNvSpPr/>
            <p:nvPr/>
          </p:nvSpPr>
          <p:spPr>
            <a:xfrm>
              <a:off x="1746021" y="1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5" name="Shape 3438">
              <a:extLst>
                <a:ext uri="{FF2B5EF4-FFF2-40B4-BE49-F238E27FC236}">
                  <a16:creationId xmlns:a16="http://schemas.microsoft.com/office/drawing/2014/main" id="{22A0B43B-84CB-42FE-93D9-06A4D4F66FA1}"/>
                </a:ext>
              </a:extLst>
            </p:cNvPr>
            <p:cNvSpPr/>
            <p:nvPr/>
          </p:nvSpPr>
          <p:spPr>
            <a:xfrm>
              <a:off x="873023" y="0"/>
              <a:ext cx="873010" cy="261903"/>
            </a:xfrm>
            <a:custGeom>
              <a:avLst/>
              <a:gdLst/>
              <a:ahLst/>
              <a:cxnLst/>
              <a:rect l="0" t="0" r="0" b="0"/>
              <a:pathLst>
                <a:path w="873010" h="261903">
                  <a:moveTo>
                    <a:pt x="873010" y="261903"/>
                  </a:moveTo>
                  <a:lnTo>
                    <a:pt x="873010" y="0"/>
                  </a:lnTo>
                  <a:lnTo>
                    <a:pt x="0" y="0"/>
                  </a:lnTo>
                  <a:lnTo>
                    <a:pt x="0" y="261903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6" name="Shape 3439">
              <a:extLst>
                <a:ext uri="{FF2B5EF4-FFF2-40B4-BE49-F238E27FC236}">
                  <a16:creationId xmlns:a16="http://schemas.microsoft.com/office/drawing/2014/main" id="{47B1B0D8-2746-4E2D-9087-71FF72D7741A}"/>
                </a:ext>
              </a:extLst>
            </p:cNvPr>
            <p:cNvSpPr/>
            <p:nvPr/>
          </p:nvSpPr>
          <p:spPr>
            <a:xfrm>
              <a:off x="87302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7" name="Shape 3440">
              <a:extLst>
                <a:ext uri="{FF2B5EF4-FFF2-40B4-BE49-F238E27FC236}">
                  <a16:creationId xmlns:a16="http://schemas.microsoft.com/office/drawing/2014/main" id="{5357625C-29EF-4A0A-8AE7-79B2D553DAA1}"/>
                </a:ext>
              </a:extLst>
            </p:cNvPr>
            <p:cNvSpPr/>
            <p:nvPr/>
          </p:nvSpPr>
          <p:spPr>
            <a:xfrm>
              <a:off x="523806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8" name="Shape 3441">
              <a:extLst>
                <a:ext uri="{FF2B5EF4-FFF2-40B4-BE49-F238E27FC236}">
                  <a16:creationId xmlns:a16="http://schemas.microsoft.com/office/drawing/2014/main" id="{CAC938D4-054A-4217-BCFB-76C629130A13}"/>
                </a:ext>
              </a:extLst>
            </p:cNvPr>
            <p:cNvSpPr/>
            <p:nvPr/>
          </p:nvSpPr>
          <p:spPr>
            <a:xfrm>
              <a:off x="4365053" y="6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9" name="Shape 3442">
              <a:extLst>
                <a:ext uri="{FF2B5EF4-FFF2-40B4-BE49-F238E27FC236}">
                  <a16:creationId xmlns:a16="http://schemas.microsoft.com/office/drawing/2014/main" id="{FB3711B6-E7F4-400A-A13A-13E88D7239C7}"/>
                </a:ext>
              </a:extLst>
            </p:cNvPr>
            <p:cNvSpPr/>
            <p:nvPr/>
          </p:nvSpPr>
          <p:spPr>
            <a:xfrm>
              <a:off x="3492042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0" name="Shape 3443">
              <a:extLst>
                <a:ext uri="{FF2B5EF4-FFF2-40B4-BE49-F238E27FC236}">
                  <a16:creationId xmlns:a16="http://schemas.microsoft.com/office/drawing/2014/main" id="{5A9FBC9D-1691-4B7D-8A6B-DEE420EFEA0D}"/>
                </a:ext>
              </a:extLst>
            </p:cNvPr>
            <p:cNvSpPr/>
            <p:nvPr/>
          </p:nvSpPr>
          <p:spPr>
            <a:xfrm>
              <a:off x="2619031" y="5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1" name="Shape 3444">
              <a:extLst>
                <a:ext uri="{FF2B5EF4-FFF2-40B4-BE49-F238E27FC236}">
                  <a16:creationId xmlns:a16="http://schemas.microsoft.com/office/drawing/2014/main" id="{3F6CE1E4-BD64-4162-B422-34C33AB78610}"/>
                </a:ext>
              </a:extLst>
            </p:cNvPr>
            <p:cNvSpPr/>
            <p:nvPr/>
          </p:nvSpPr>
          <p:spPr>
            <a:xfrm>
              <a:off x="1746033" y="4"/>
              <a:ext cx="0" cy="261900"/>
            </a:xfrm>
            <a:custGeom>
              <a:avLst/>
              <a:gdLst/>
              <a:ahLst/>
              <a:cxnLst/>
              <a:rect l="0" t="0" r="0" b="0"/>
              <a:pathLst>
                <a:path h="261900">
                  <a:moveTo>
                    <a:pt x="0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2" name="Shape 3445">
              <a:extLst>
                <a:ext uri="{FF2B5EF4-FFF2-40B4-BE49-F238E27FC236}">
                  <a16:creationId xmlns:a16="http://schemas.microsoft.com/office/drawing/2014/main" id="{958A362A-44D3-4080-9D15-C6781DF65EDF}"/>
                </a:ext>
              </a:extLst>
            </p:cNvPr>
            <p:cNvSpPr/>
            <p:nvPr/>
          </p:nvSpPr>
          <p:spPr>
            <a:xfrm>
              <a:off x="3055543" y="349217"/>
              <a:ext cx="174599" cy="174599"/>
            </a:xfrm>
            <a:custGeom>
              <a:avLst/>
              <a:gdLst/>
              <a:ahLst/>
              <a:cxnLst/>
              <a:rect l="0" t="0" r="0" b="0"/>
              <a:pathLst>
                <a:path w="174599" h="174599">
                  <a:moveTo>
                    <a:pt x="174599" y="0"/>
                  </a:moveTo>
                  <a:lnTo>
                    <a:pt x="0" y="174599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3" name="Shape 3446">
              <a:extLst>
                <a:ext uri="{FF2B5EF4-FFF2-40B4-BE49-F238E27FC236}">
                  <a16:creationId xmlns:a16="http://schemas.microsoft.com/office/drawing/2014/main" id="{79531651-C1BC-4700-B8BC-E01C6C09E27D}"/>
                </a:ext>
              </a:extLst>
            </p:cNvPr>
            <p:cNvSpPr/>
            <p:nvPr/>
          </p:nvSpPr>
          <p:spPr>
            <a:xfrm>
              <a:off x="3055543" y="523816"/>
              <a:ext cx="174599" cy="174600"/>
            </a:xfrm>
            <a:custGeom>
              <a:avLst/>
              <a:gdLst/>
              <a:ahLst/>
              <a:cxnLst/>
              <a:rect l="0" t="0" r="0" b="0"/>
              <a:pathLst>
                <a:path w="174599" h="174600">
                  <a:moveTo>
                    <a:pt x="0" y="0"/>
                  </a:moveTo>
                  <a:lnTo>
                    <a:pt x="174599" y="174600"/>
                  </a:ln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" name="Shape 3447">
              <a:extLst>
                <a:ext uri="{FF2B5EF4-FFF2-40B4-BE49-F238E27FC236}">
                  <a16:creationId xmlns:a16="http://schemas.microsoft.com/office/drawing/2014/main" id="{4FD320D7-60FE-45D4-96C2-EDCCB6FF2F01}"/>
                </a:ext>
              </a:extLst>
            </p:cNvPr>
            <p:cNvSpPr/>
            <p:nvPr/>
          </p:nvSpPr>
          <p:spPr>
            <a:xfrm>
              <a:off x="3142843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0" y="0"/>
                  </a:moveTo>
                  <a:lnTo>
                    <a:pt x="349199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5" name="Shape 3448">
              <a:extLst>
                <a:ext uri="{FF2B5EF4-FFF2-40B4-BE49-F238E27FC236}">
                  <a16:creationId xmlns:a16="http://schemas.microsoft.com/office/drawing/2014/main" id="{CD1FA951-7C2F-420D-BA1F-F3462A2A2911}"/>
                </a:ext>
              </a:extLst>
            </p:cNvPr>
            <p:cNvSpPr/>
            <p:nvPr/>
          </p:nvSpPr>
          <p:spPr>
            <a:xfrm>
              <a:off x="3142843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349199" y="0"/>
                  </a:moveTo>
                  <a:lnTo>
                    <a:pt x="0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6" name="Shape 3449">
              <a:extLst>
                <a:ext uri="{FF2B5EF4-FFF2-40B4-BE49-F238E27FC236}">
                  <a16:creationId xmlns:a16="http://schemas.microsoft.com/office/drawing/2014/main" id="{C4D88D34-1C21-4A9D-A086-1D112D71B218}"/>
                </a:ext>
              </a:extLst>
            </p:cNvPr>
            <p:cNvSpPr/>
            <p:nvPr/>
          </p:nvSpPr>
          <p:spPr>
            <a:xfrm>
              <a:off x="3492042" y="5"/>
              <a:ext cx="349199" cy="261900"/>
            </a:xfrm>
            <a:custGeom>
              <a:avLst/>
              <a:gdLst/>
              <a:ahLst/>
              <a:cxnLst/>
              <a:rect l="0" t="0" r="0" b="0"/>
              <a:pathLst>
                <a:path w="349199" h="261900">
                  <a:moveTo>
                    <a:pt x="0" y="0"/>
                  </a:moveTo>
                  <a:lnTo>
                    <a:pt x="349199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7" name="Shape 3450">
              <a:extLst>
                <a:ext uri="{FF2B5EF4-FFF2-40B4-BE49-F238E27FC236}">
                  <a16:creationId xmlns:a16="http://schemas.microsoft.com/office/drawing/2014/main" id="{CB0F1CA6-D701-46FE-8A9A-DD44C01F4D94}"/>
                </a:ext>
              </a:extLst>
            </p:cNvPr>
            <p:cNvSpPr/>
            <p:nvPr/>
          </p:nvSpPr>
          <p:spPr>
            <a:xfrm>
              <a:off x="3492042" y="5"/>
              <a:ext cx="349199" cy="261899"/>
            </a:xfrm>
            <a:custGeom>
              <a:avLst/>
              <a:gdLst/>
              <a:ahLst/>
              <a:cxnLst/>
              <a:rect l="0" t="0" r="0" b="0"/>
              <a:pathLst>
                <a:path w="349199" h="261899">
                  <a:moveTo>
                    <a:pt x="349199" y="0"/>
                  </a:moveTo>
                  <a:lnTo>
                    <a:pt x="0" y="26189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8" name="Shape 3451">
              <a:extLst>
                <a:ext uri="{FF2B5EF4-FFF2-40B4-BE49-F238E27FC236}">
                  <a16:creationId xmlns:a16="http://schemas.microsoft.com/office/drawing/2014/main" id="{60C073AF-7D77-46AD-BCA0-D5E050126030}"/>
                </a:ext>
              </a:extLst>
            </p:cNvPr>
            <p:cNvSpPr/>
            <p:nvPr/>
          </p:nvSpPr>
          <p:spPr>
            <a:xfrm>
              <a:off x="1309522" y="349216"/>
              <a:ext cx="3492030" cy="174601"/>
            </a:xfrm>
            <a:custGeom>
              <a:avLst/>
              <a:gdLst/>
              <a:ahLst/>
              <a:cxnLst/>
              <a:rect l="0" t="0" r="0" b="0"/>
              <a:pathLst>
                <a:path w="3492030" h="174601">
                  <a:moveTo>
                    <a:pt x="3492030" y="2"/>
                  </a:moveTo>
                  <a:cubicBezTo>
                    <a:pt x="3492030" y="2"/>
                    <a:pt x="3492030" y="2"/>
                    <a:pt x="3259226" y="43652"/>
                  </a:cubicBezTo>
                  <a:cubicBezTo>
                    <a:pt x="3026436" y="87301"/>
                    <a:pt x="2560828" y="174601"/>
                    <a:pt x="1978825" y="174600"/>
                  </a:cubicBezTo>
                  <a:cubicBezTo>
                    <a:pt x="1396810" y="174600"/>
                    <a:pt x="698411" y="87300"/>
                    <a:pt x="349199" y="436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ln w="317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9" name="Shape 3452">
              <a:extLst>
                <a:ext uri="{FF2B5EF4-FFF2-40B4-BE49-F238E27FC236}">
                  <a16:creationId xmlns:a16="http://schemas.microsoft.com/office/drawing/2014/main" id="{353D4C94-583F-4764-A766-E1E774739EE6}"/>
                </a:ext>
              </a:extLst>
            </p:cNvPr>
            <p:cNvSpPr/>
            <p:nvPr/>
          </p:nvSpPr>
          <p:spPr>
            <a:xfrm>
              <a:off x="4888852" y="6"/>
              <a:ext cx="349212" cy="261900"/>
            </a:xfrm>
            <a:custGeom>
              <a:avLst/>
              <a:gdLst/>
              <a:ahLst/>
              <a:cxnLst/>
              <a:rect l="0" t="0" r="0" b="0"/>
              <a:pathLst>
                <a:path w="349212" h="261900">
                  <a:moveTo>
                    <a:pt x="0" y="0"/>
                  </a:moveTo>
                  <a:lnTo>
                    <a:pt x="349212" y="26190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0" name="Shape 3453">
              <a:extLst>
                <a:ext uri="{FF2B5EF4-FFF2-40B4-BE49-F238E27FC236}">
                  <a16:creationId xmlns:a16="http://schemas.microsoft.com/office/drawing/2014/main" id="{0291FCAD-8F3E-47E5-A4AE-7C4F1D95E3C6}"/>
                </a:ext>
              </a:extLst>
            </p:cNvPr>
            <p:cNvSpPr/>
            <p:nvPr/>
          </p:nvSpPr>
          <p:spPr>
            <a:xfrm>
              <a:off x="4888852" y="6"/>
              <a:ext cx="349212" cy="261899"/>
            </a:xfrm>
            <a:custGeom>
              <a:avLst/>
              <a:gdLst/>
              <a:ahLst/>
              <a:cxnLst/>
              <a:rect l="0" t="0" r="0" b="0"/>
              <a:pathLst>
                <a:path w="349212" h="261899">
                  <a:moveTo>
                    <a:pt x="349212" y="0"/>
                  </a:moveTo>
                  <a:lnTo>
                    <a:pt x="0" y="26189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6779015-A7F6-41F1-BD6F-591F1A57B6D2}"/>
              </a:ext>
            </a:extLst>
          </p:cNvPr>
          <p:cNvSpPr txBox="1"/>
          <p:nvPr/>
        </p:nvSpPr>
        <p:spPr>
          <a:xfrm>
            <a:off x="821521" y="5316734"/>
            <a:ext cx="8471546" cy="105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Arc consistency detects failure earlier than forward checking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be run as a preprocessor or after each assignment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28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584F-8194-462E-A474-5729567F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 Consistency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6F1F4-BF85-4841-BD09-0B513B3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FCCEFC-F936-4E58-96E5-39DCD7E46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36149"/>
              </p:ext>
            </p:extLst>
          </p:nvPr>
        </p:nvGraphicFramePr>
        <p:xfrm>
          <a:off x="1024758" y="1045002"/>
          <a:ext cx="10142483" cy="5219164"/>
        </p:xfrm>
        <a:graphic>
          <a:graphicData uri="http://schemas.openxmlformats.org/drawingml/2006/table">
            <a:tbl>
              <a:tblPr firstRow="1" firstCol="1" bandRow="1"/>
              <a:tblGrid>
                <a:gridCol w="10142483">
                  <a:extLst>
                    <a:ext uri="{9D8B030D-6E8A-4147-A177-3AD203B41FA5}">
                      <a16:colId xmlns:a16="http://schemas.microsoft.com/office/drawing/2014/main" val="3124872108"/>
                    </a:ext>
                  </a:extLst>
                </a:gridCol>
              </a:tblGrid>
              <a:tr h="5219164">
                <a:tc>
                  <a:txBody>
                    <a:bodyPr/>
                    <a:lstStyle/>
                    <a:p>
                      <a:pPr marL="273050" marR="120142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 </a:t>
                      </a:r>
                      <a:r>
                        <a:rPr lang="en-US" altLang="zh-CN" sz="2400" kern="100" dirty="0">
                          <a:solidFill>
                            <a:srgbClr val="B3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AC-3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</a:t>
                      </a:r>
                      <a:r>
                        <a:rPr lang="en-US" altLang="zh-CN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returns 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 CSP, possibly with reduced domains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inputs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en-US" altLang="zh-CN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a binary CSP with variables {X</a:t>
                      </a:r>
                      <a:r>
                        <a:rPr lang="en-US" altLang="zh-CN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X</a:t>
                      </a:r>
                      <a:r>
                        <a:rPr lang="en-US" altLang="zh-CN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..., 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altLang="zh-CN" sz="24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} </a:t>
                      </a:r>
                      <a:endParaRPr lang="zh-CN" alt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260350" marR="1201420" indent="-63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local variables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en-US" altLang="zh-CN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queue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a queue of arcs, initially all the arcs in </a:t>
                      </a:r>
                      <a:r>
                        <a:rPr lang="en-US" altLang="zh-CN" sz="24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csp</a:t>
                      </a:r>
                      <a:r>
                        <a:rPr lang="en-US" altLang="zh-CN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while </a:t>
                      </a:r>
                      <a:r>
                        <a:rPr lang="en-US" altLang="zh-CN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queue 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 not empty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</a:t>
                      </a:r>
                      <a:endParaRPr lang="zh-CN" alt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547370" indent="-6350">
                        <a:lnSpc>
                          <a:spcPct val="100000"/>
                        </a:lnSpc>
                        <a:spcAft>
                          <a:spcPts val="440"/>
                        </a:spcAft>
                      </a:pP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(X</a:t>
                      </a:r>
                      <a:r>
                        <a:rPr lang="en-US" altLang="zh-CN" sz="24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altLang="zh-CN" sz="24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)←Remove-First(</a:t>
                      </a:r>
                      <a:r>
                        <a:rPr lang="en-US" altLang="zh-CN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queue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endParaRPr lang="zh-CN" alt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821690" marR="2230755" indent="-27432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if 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Remove-Inconsistent-Values(X</a:t>
                      </a:r>
                      <a:r>
                        <a:rPr lang="en-US" altLang="zh-CN" sz="24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altLang="zh-CN" sz="24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then </a:t>
                      </a:r>
                      <a:endParaRPr lang="zh-CN" alt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30175" marR="2230755" indent="7556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 each 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altLang="zh-CN" sz="24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altLang="zh-CN" sz="24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Neighbors[X</a:t>
                      </a:r>
                      <a:r>
                        <a:rPr lang="en-US" altLang="zh-CN" sz="24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] </a:t>
                      </a:r>
                      <a:r>
                        <a:rPr lang="en-US" altLang="zh-CN" sz="24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 </a:t>
                      </a:r>
                      <a:endParaRPr lang="zh-CN" altLang="zh-CN" sz="3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30175" marR="2230755" indent="7556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add (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altLang="zh-CN" sz="24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X</a:t>
                      </a:r>
                      <a:r>
                        <a:rPr lang="en-US" altLang="zh-CN" sz="24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to </a:t>
                      </a:r>
                      <a:r>
                        <a:rPr lang="en-US" altLang="zh-CN" sz="24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queue</a:t>
                      </a:r>
                    </a:p>
                    <a:p>
                      <a:pPr marL="273050" indent="-2730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 </a:t>
                      </a:r>
                      <a:r>
                        <a:rPr lang="en-US" sz="2200" kern="100" dirty="0">
                          <a:solidFill>
                            <a:srgbClr val="B3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Remove-Inconsistent-Values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</a:t>
                      </a:r>
                      <a:r>
                        <a:rPr lang="en-US" sz="2200" kern="100" dirty="0">
                          <a:solidFill>
                            <a:srgbClr val="004C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Xi, </a:t>
                      </a:r>
                      <a:r>
                        <a:rPr lang="en-US" sz="2200" kern="100" dirty="0" err="1">
                          <a:solidFill>
                            <a:srgbClr val="004C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Xj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</a:t>
                      </a: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returns 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true </a:t>
                      </a:r>
                      <a:r>
                        <a:rPr lang="en-US" sz="22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iff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succeeds </a:t>
                      </a:r>
                    </a:p>
                    <a:p>
                      <a:pPr marL="273050" indent="-2730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</a:t>
                      </a:r>
                      <a:r>
                        <a:rPr lang="en-US" sz="22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removed</a:t>
                      </a:r>
                      <a:r>
                        <a:rPr lang="en-US" sz="22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←</a:t>
                      </a:r>
                      <a:r>
                        <a:rPr lang="en-US" sz="22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false</a:t>
                      </a:r>
                      <a:endParaRPr lang="zh-CN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535305" marR="230505" indent="-262255">
                        <a:lnSpc>
                          <a:spcPct val="100000"/>
                        </a:lnSpc>
                        <a:spcAft>
                          <a:spcPts val="40"/>
                        </a:spcAft>
                      </a:pP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for each </a:t>
                      </a:r>
                      <a:r>
                        <a:rPr lang="en-US" sz="22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x </a:t>
                      </a: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Domain[X</a:t>
                      </a:r>
                      <a:r>
                        <a:rPr lang="en-US" sz="22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] </a:t>
                      </a: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 </a:t>
                      </a:r>
                    </a:p>
                    <a:p>
                      <a:pPr marL="535305" marR="230505" indent="-262255">
                        <a:lnSpc>
                          <a:spcPct val="100000"/>
                        </a:lnSpc>
                        <a:spcAft>
                          <a:spcPts val="40"/>
                        </a:spcAft>
                      </a:pP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if 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 value y in Domain[</a:t>
                      </a:r>
                      <a:r>
                        <a:rPr lang="en-US" sz="22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sz="22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] allows (</a:t>
                      </a:r>
                      <a:r>
                        <a:rPr lang="en-US" sz="22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x</a:t>
                      </a:r>
                      <a:r>
                        <a:rPr lang="en-US" sz="22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22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y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 to satisfy the constraint X</a:t>
                      </a:r>
                      <a:r>
                        <a:rPr lang="en-US" sz="22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 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↔ </a:t>
                      </a:r>
                      <a:r>
                        <a:rPr lang="en-US" sz="22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</a:t>
                      </a:r>
                      <a:r>
                        <a:rPr lang="en-US" sz="2200" kern="100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</a:t>
                      </a:r>
                      <a:r>
                        <a:rPr lang="en-US" sz="22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</a:p>
                    <a:p>
                      <a:pPr marL="535305" marR="230505" indent="-262255">
                        <a:lnSpc>
                          <a:spcPct val="100000"/>
                        </a:lnSpc>
                        <a:spcAft>
                          <a:spcPts val="40"/>
                        </a:spcAft>
                      </a:pPr>
                      <a:r>
                        <a:rPr lang="en-US" sz="22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</a:t>
                      </a: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then 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delete </a:t>
                      </a:r>
                      <a:r>
                        <a:rPr lang="en-US" sz="22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x 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from Domain[X</a:t>
                      </a:r>
                      <a:r>
                        <a:rPr lang="en-US" sz="2200" kern="1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]; </a:t>
                      </a:r>
                      <a:r>
                        <a:rPr lang="en-US" sz="22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removed</a:t>
                      </a:r>
                      <a:r>
                        <a:rPr lang="en-US" sz="22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←</a:t>
                      </a:r>
                      <a:r>
                        <a:rPr lang="en-US" sz="2200" i="1" kern="100" dirty="0" err="1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true</a:t>
                      </a:r>
                      <a:endParaRPr lang="zh-CN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273050" indent="-63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00007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return </a:t>
                      </a:r>
                      <a:r>
                        <a:rPr lang="en-US" sz="2200" i="1" kern="100" dirty="0">
                          <a:solidFill>
                            <a:srgbClr val="004C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removed</a:t>
                      </a:r>
                      <a:endParaRPr lang="zh-CN" sz="22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6210" marR="73025" marT="1504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48129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06ADBD-6931-4882-B74B-65D6F3DBD900}"/>
              </a:ext>
            </a:extLst>
          </p:cNvPr>
          <p:cNvCxnSpPr/>
          <p:nvPr/>
        </p:nvCxnSpPr>
        <p:spPr>
          <a:xfrm>
            <a:off x="1191829" y="4183117"/>
            <a:ext cx="979564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914219-0D67-4B9A-9D7E-5C7DB0FE458D}"/>
              </a:ext>
            </a:extLst>
          </p:cNvPr>
          <p:cNvSpPr txBox="1"/>
          <p:nvPr/>
        </p:nvSpPr>
        <p:spPr>
          <a:xfrm>
            <a:off x="1725558" y="6316561"/>
            <a:ext cx="9795641" cy="47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4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24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can be reduced to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4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24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(but detecting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NP-hard)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121" name="Picture 3629">
            <a:extLst>
              <a:ext uri="{FF2B5EF4-FFF2-40B4-BE49-F238E27FC236}">
                <a16:creationId xmlns:a16="http://schemas.microsoft.com/office/drawing/2014/main" id="{A4CAD988-DACB-4E22-9BD9-B0A22BB5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622300" cy="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901B5-701D-4B4C-8EB8-D0C2F3A3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DFA1D-80FA-4AE0-B498-F187FFF0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Group 29630">
            <a:extLst>
              <a:ext uri="{FF2B5EF4-FFF2-40B4-BE49-F238E27FC236}">
                <a16:creationId xmlns:a16="http://schemas.microsoft.com/office/drawing/2014/main" id="{7747FBF8-0367-4132-A033-9F458C3D0185}"/>
              </a:ext>
            </a:extLst>
          </p:cNvPr>
          <p:cNvGrpSpPr/>
          <p:nvPr/>
        </p:nvGrpSpPr>
        <p:grpSpPr>
          <a:xfrm>
            <a:off x="4871224" y="1498167"/>
            <a:ext cx="3739376" cy="3213738"/>
            <a:chOff x="0" y="0"/>
            <a:chExt cx="3739995" cy="3214155"/>
          </a:xfrm>
        </p:grpSpPr>
        <p:sp>
          <p:nvSpPr>
            <p:cNvPr id="6" name="Shape 435">
              <a:extLst>
                <a:ext uri="{FF2B5EF4-FFF2-40B4-BE49-F238E27FC236}">
                  <a16:creationId xmlns:a16="http://schemas.microsoft.com/office/drawing/2014/main" id="{4BB2FBCF-4C3A-4118-A6F0-8780A4FCB496}"/>
                </a:ext>
              </a:extLst>
            </p:cNvPr>
            <p:cNvSpPr/>
            <p:nvPr/>
          </p:nvSpPr>
          <p:spPr>
            <a:xfrm>
              <a:off x="2855735" y="1465454"/>
              <a:ext cx="554965" cy="647459"/>
            </a:xfrm>
            <a:custGeom>
              <a:avLst/>
              <a:gdLst/>
              <a:ahLst/>
              <a:cxnLst/>
              <a:rect l="0" t="0" r="0" b="0"/>
              <a:pathLst>
                <a:path w="554965" h="647459">
                  <a:moveTo>
                    <a:pt x="0" y="647459"/>
                  </a:moveTo>
                  <a:lnTo>
                    <a:pt x="55496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436">
              <a:extLst>
                <a:ext uri="{FF2B5EF4-FFF2-40B4-BE49-F238E27FC236}">
                  <a16:creationId xmlns:a16="http://schemas.microsoft.com/office/drawing/2014/main" id="{29434A6A-817A-426A-9544-2980AE9627D0}"/>
                </a:ext>
              </a:extLst>
            </p:cNvPr>
            <p:cNvSpPr/>
            <p:nvPr/>
          </p:nvSpPr>
          <p:spPr>
            <a:xfrm>
              <a:off x="3040724" y="540512"/>
              <a:ext cx="369976" cy="924941"/>
            </a:xfrm>
            <a:custGeom>
              <a:avLst/>
              <a:gdLst/>
              <a:ahLst/>
              <a:cxnLst/>
              <a:rect l="0" t="0" r="0" b="0"/>
              <a:pathLst>
                <a:path w="369976" h="924941">
                  <a:moveTo>
                    <a:pt x="369976" y="92494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437">
              <a:extLst>
                <a:ext uri="{FF2B5EF4-FFF2-40B4-BE49-F238E27FC236}">
                  <a16:creationId xmlns:a16="http://schemas.microsoft.com/office/drawing/2014/main" id="{58919D88-2462-4B83-83B3-8A7CC5AF3865}"/>
                </a:ext>
              </a:extLst>
            </p:cNvPr>
            <p:cNvSpPr/>
            <p:nvPr/>
          </p:nvSpPr>
          <p:spPr>
            <a:xfrm>
              <a:off x="1653325" y="263029"/>
              <a:ext cx="1387399" cy="277483"/>
            </a:xfrm>
            <a:custGeom>
              <a:avLst/>
              <a:gdLst/>
              <a:ahLst/>
              <a:cxnLst/>
              <a:rect l="0" t="0" r="0" b="0"/>
              <a:pathLst>
                <a:path w="1387399" h="277483">
                  <a:moveTo>
                    <a:pt x="1387399" y="2774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438">
              <a:extLst>
                <a:ext uri="{FF2B5EF4-FFF2-40B4-BE49-F238E27FC236}">
                  <a16:creationId xmlns:a16="http://schemas.microsoft.com/office/drawing/2014/main" id="{EFCA3940-AC4F-47C5-B1A4-402D82D8F96A}"/>
                </a:ext>
              </a:extLst>
            </p:cNvPr>
            <p:cNvSpPr/>
            <p:nvPr/>
          </p:nvSpPr>
          <p:spPr>
            <a:xfrm>
              <a:off x="265913" y="263029"/>
              <a:ext cx="1387412" cy="647458"/>
            </a:xfrm>
            <a:custGeom>
              <a:avLst/>
              <a:gdLst/>
              <a:ahLst/>
              <a:cxnLst/>
              <a:rect l="0" t="0" r="0" b="0"/>
              <a:pathLst>
                <a:path w="1387412" h="647458">
                  <a:moveTo>
                    <a:pt x="1387412" y="0"/>
                  </a:moveTo>
                  <a:lnTo>
                    <a:pt x="0" y="64745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439">
              <a:extLst>
                <a:ext uri="{FF2B5EF4-FFF2-40B4-BE49-F238E27FC236}">
                  <a16:creationId xmlns:a16="http://schemas.microsoft.com/office/drawing/2014/main" id="{B0128C06-8F4A-4570-B35B-FEA1FA70AB9B}"/>
                </a:ext>
              </a:extLst>
            </p:cNvPr>
            <p:cNvSpPr/>
            <p:nvPr/>
          </p:nvSpPr>
          <p:spPr>
            <a:xfrm>
              <a:off x="265913" y="910487"/>
              <a:ext cx="1479905" cy="554965"/>
            </a:xfrm>
            <a:custGeom>
              <a:avLst/>
              <a:gdLst/>
              <a:ahLst/>
              <a:cxnLst/>
              <a:rect l="0" t="0" r="0" b="0"/>
              <a:pathLst>
                <a:path w="1479905" h="554965">
                  <a:moveTo>
                    <a:pt x="0" y="0"/>
                  </a:moveTo>
                  <a:lnTo>
                    <a:pt x="1479905" y="55496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440">
              <a:extLst>
                <a:ext uri="{FF2B5EF4-FFF2-40B4-BE49-F238E27FC236}">
                  <a16:creationId xmlns:a16="http://schemas.microsoft.com/office/drawing/2014/main" id="{4ED2C9CA-B2A0-4504-809B-4B46B4D3D1F4}"/>
                </a:ext>
              </a:extLst>
            </p:cNvPr>
            <p:cNvSpPr/>
            <p:nvPr/>
          </p:nvSpPr>
          <p:spPr>
            <a:xfrm>
              <a:off x="1653325" y="263029"/>
              <a:ext cx="92494" cy="1202424"/>
            </a:xfrm>
            <a:custGeom>
              <a:avLst/>
              <a:gdLst/>
              <a:ahLst/>
              <a:cxnLst/>
              <a:rect l="0" t="0" r="0" b="0"/>
              <a:pathLst>
                <a:path w="92494" h="1202424">
                  <a:moveTo>
                    <a:pt x="92494" y="1202424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441">
              <a:extLst>
                <a:ext uri="{FF2B5EF4-FFF2-40B4-BE49-F238E27FC236}">
                  <a16:creationId xmlns:a16="http://schemas.microsoft.com/office/drawing/2014/main" id="{87DA26C6-6949-4C35-B9AA-425BD1CD2B25}"/>
                </a:ext>
              </a:extLst>
            </p:cNvPr>
            <p:cNvSpPr/>
            <p:nvPr/>
          </p:nvSpPr>
          <p:spPr>
            <a:xfrm>
              <a:off x="1745819" y="540512"/>
              <a:ext cx="1294905" cy="924940"/>
            </a:xfrm>
            <a:custGeom>
              <a:avLst/>
              <a:gdLst/>
              <a:ahLst/>
              <a:cxnLst/>
              <a:rect l="0" t="0" r="0" b="0"/>
              <a:pathLst>
                <a:path w="1294905" h="924940">
                  <a:moveTo>
                    <a:pt x="0" y="924940"/>
                  </a:moveTo>
                  <a:lnTo>
                    <a:pt x="129490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442">
              <a:extLst>
                <a:ext uri="{FF2B5EF4-FFF2-40B4-BE49-F238E27FC236}">
                  <a16:creationId xmlns:a16="http://schemas.microsoft.com/office/drawing/2014/main" id="{B00EB9AA-3929-423D-B4EF-59F4A04FFE7A}"/>
                </a:ext>
              </a:extLst>
            </p:cNvPr>
            <p:cNvSpPr/>
            <p:nvPr/>
          </p:nvSpPr>
          <p:spPr>
            <a:xfrm>
              <a:off x="1745819" y="1465453"/>
              <a:ext cx="1664881" cy="1"/>
            </a:xfrm>
            <a:custGeom>
              <a:avLst/>
              <a:gdLst/>
              <a:ahLst/>
              <a:cxnLst/>
              <a:rect l="0" t="0" r="0" b="0"/>
              <a:pathLst>
                <a:path w="1664881" h="1">
                  <a:moveTo>
                    <a:pt x="0" y="0"/>
                  </a:moveTo>
                  <a:lnTo>
                    <a:pt x="1664881" y="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443">
              <a:extLst>
                <a:ext uri="{FF2B5EF4-FFF2-40B4-BE49-F238E27FC236}">
                  <a16:creationId xmlns:a16="http://schemas.microsoft.com/office/drawing/2014/main" id="{7F9362B4-20A5-4299-9ABF-F8C41C4E6268}"/>
                </a:ext>
              </a:extLst>
            </p:cNvPr>
            <p:cNvSpPr/>
            <p:nvPr/>
          </p:nvSpPr>
          <p:spPr>
            <a:xfrm>
              <a:off x="1745819" y="1465453"/>
              <a:ext cx="1109916" cy="647459"/>
            </a:xfrm>
            <a:custGeom>
              <a:avLst/>
              <a:gdLst/>
              <a:ahLst/>
              <a:cxnLst/>
              <a:rect l="0" t="0" r="0" b="0"/>
              <a:pathLst>
                <a:path w="1109916" h="647459">
                  <a:moveTo>
                    <a:pt x="0" y="0"/>
                  </a:moveTo>
                  <a:lnTo>
                    <a:pt x="1109916" y="6474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444">
              <a:extLst>
                <a:ext uri="{FF2B5EF4-FFF2-40B4-BE49-F238E27FC236}">
                  <a16:creationId xmlns:a16="http://schemas.microsoft.com/office/drawing/2014/main" id="{88496151-4EB2-42A8-823D-5F11B733623C}"/>
                </a:ext>
              </a:extLst>
            </p:cNvPr>
            <p:cNvSpPr/>
            <p:nvPr/>
          </p:nvSpPr>
          <p:spPr>
            <a:xfrm>
              <a:off x="2624506" y="2112496"/>
              <a:ext cx="615204" cy="170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445">
              <a:extLst>
                <a:ext uri="{FF2B5EF4-FFF2-40B4-BE49-F238E27FC236}">
                  <a16:creationId xmlns:a16="http://schemas.microsoft.com/office/drawing/2014/main" id="{C4564E5B-3605-49ED-BC9D-CB1FF4B70C03}"/>
                </a:ext>
              </a:extLst>
            </p:cNvPr>
            <p:cNvSpPr/>
            <p:nvPr/>
          </p:nvSpPr>
          <p:spPr>
            <a:xfrm>
              <a:off x="0" y="647457"/>
              <a:ext cx="531839" cy="531838"/>
            </a:xfrm>
            <a:custGeom>
              <a:avLst/>
              <a:gdLst/>
              <a:ahLst/>
              <a:cxnLst/>
              <a:rect l="0" t="0" r="0" b="0"/>
              <a:pathLst>
                <a:path w="531839" h="531838">
                  <a:moveTo>
                    <a:pt x="265913" y="0"/>
                  </a:moveTo>
                  <a:cubicBezTo>
                    <a:pt x="412776" y="0"/>
                    <a:pt x="531839" y="119063"/>
                    <a:pt x="531839" y="265926"/>
                  </a:cubicBezTo>
                  <a:cubicBezTo>
                    <a:pt x="531838" y="412788"/>
                    <a:pt x="412776" y="531838"/>
                    <a:pt x="265912" y="531838"/>
                  </a:cubicBezTo>
                  <a:cubicBezTo>
                    <a:pt x="119050" y="531838"/>
                    <a:pt x="0" y="412788"/>
                    <a:pt x="1" y="265926"/>
                  </a:cubicBezTo>
                  <a:cubicBezTo>
                    <a:pt x="1" y="119063"/>
                    <a:pt x="119051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446">
              <a:extLst>
                <a:ext uri="{FF2B5EF4-FFF2-40B4-BE49-F238E27FC236}">
                  <a16:creationId xmlns:a16="http://schemas.microsoft.com/office/drawing/2014/main" id="{FB9BBB36-5792-4472-B4D8-CD441A1DC453}"/>
                </a:ext>
              </a:extLst>
            </p:cNvPr>
            <p:cNvSpPr/>
            <p:nvPr/>
          </p:nvSpPr>
          <p:spPr>
            <a:xfrm>
              <a:off x="0" y="647457"/>
              <a:ext cx="531839" cy="531838"/>
            </a:xfrm>
            <a:custGeom>
              <a:avLst/>
              <a:gdLst/>
              <a:ahLst/>
              <a:cxnLst/>
              <a:rect l="0" t="0" r="0" b="0"/>
              <a:pathLst>
                <a:path w="531839" h="531838">
                  <a:moveTo>
                    <a:pt x="531839" y="265926"/>
                  </a:moveTo>
                  <a:cubicBezTo>
                    <a:pt x="531839" y="119063"/>
                    <a:pt x="412776" y="0"/>
                    <a:pt x="265913" y="0"/>
                  </a:cubicBezTo>
                  <a:cubicBezTo>
                    <a:pt x="119051" y="0"/>
                    <a:pt x="1" y="119063"/>
                    <a:pt x="1" y="265926"/>
                  </a:cubicBezTo>
                  <a:cubicBezTo>
                    <a:pt x="0" y="412788"/>
                    <a:pt x="119050" y="531838"/>
                    <a:pt x="265912" y="531838"/>
                  </a:cubicBezTo>
                  <a:cubicBezTo>
                    <a:pt x="412776" y="531838"/>
                    <a:pt x="531838" y="412788"/>
                    <a:pt x="531839" y="26592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447">
              <a:extLst>
                <a:ext uri="{FF2B5EF4-FFF2-40B4-BE49-F238E27FC236}">
                  <a16:creationId xmlns:a16="http://schemas.microsoft.com/office/drawing/2014/main" id="{F7075406-5E1B-4083-9C40-F886897CB086}"/>
                </a:ext>
              </a:extLst>
            </p:cNvPr>
            <p:cNvSpPr/>
            <p:nvPr/>
          </p:nvSpPr>
          <p:spPr>
            <a:xfrm>
              <a:off x="90184" y="820216"/>
              <a:ext cx="475631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448">
              <a:extLst>
                <a:ext uri="{FF2B5EF4-FFF2-40B4-BE49-F238E27FC236}">
                  <a16:creationId xmlns:a16="http://schemas.microsoft.com/office/drawing/2014/main" id="{DAA170B4-64E5-4D0A-AAC1-9ADD872706C5}"/>
                </a:ext>
              </a:extLst>
            </p:cNvPr>
            <p:cNvSpPr/>
            <p:nvPr/>
          </p:nvSpPr>
          <p:spPr>
            <a:xfrm>
              <a:off x="1387399" y="0"/>
              <a:ext cx="531838" cy="531837"/>
            </a:xfrm>
            <a:custGeom>
              <a:avLst/>
              <a:gdLst/>
              <a:ahLst/>
              <a:cxnLst/>
              <a:rect l="0" t="0" r="0" b="0"/>
              <a:pathLst>
                <a:path w="531838" h="531837">
                  <a:moveTo>
                    <a:pt x="265926" y="0"/>
                  </a:moveTo>
                  <a:cubicBezTo>
                    <a:pt x="412789" y="0"/>
                    <a:pt x="531838" y="119063"/>
                    <a:pt x="531838" y="265925"/>
                  </a:cubicBezTo>
                  <a:cubicBezTo>
                    <a:pt x="531838" y="412788"/>
                    <a:pt x="412789" y="531837"/>
                    <a:pt x="265926" y="531837"/>
                  </a:cubicBezTo>
                  <a:cubicBezTo>
                    <a:pt x="119063" y="531837"/>
                    <a:pt x="0" y="412787"/>
                    <a:pt x="0" y="265924"/>
                  </a:cubicBezTo>
                  <a:cubicBezTo>
                    <a:pt x="0" y="119062"/>
                    <a:pt x="119063" y="0"/>
                    <a:pt x="2659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449">
              <a:extLst>
                <a:ext uri="{FF2B5EF4-FFF2-40B4-BE49-F238E27FC236}">
                  <a16:creationId xmlns:a16="http://schemas.microsoft.com/office/drawing/2014/main" id="{8A3D8B44-980B-4DFB-ACD3-7ABC7DE3D4FC}"/>
                </a:ext>
              </a:extLst>
            </p:cNvPr>
            <p:cNvSpPr/>
            <p:nvPr/>
          </p:nvSpPr>
          <p:spPr>
            <a:xfrm>
              <a:off x="1387399" y="0"/>
              <a:ext cx="531838" cy="531837"/>
            </a:xfrm>
            <a:custGeom>
              <a:avLst/>
              <a:gdLst/>
              <a:ahLst/>
              <a:cxnLst/>
              <a:rect l="0" t="0" r="0" b="0"/>
              <a:pathLst>
                <a:path w="531838" h="531837">
                  <a:moveTo>
                    <a:pt x="531838" y="265925"/>
                  </a:moveTo>
                  <a:cubicBezTo>
                    <a:pt x="531838" y="119063"/>
                    <a:pt x="412789" y="0"/>
                    <a:pt x="265926" y="0"/>
                  </a:cubicBezTo>
                  <a:cubicBezTo>
                    <a:pt x="119063" y="0"/>
                    <a:pt x="0" y="119062"/>
                    <a:pt x="0" y="265924"/>
                  </a:cubicBezTo>
                  <a:cubicBezTo>
                    <a:pt x="0" y="412787"/>
                    <a:pt x="119063" y="531837"/>
                    <a:pt x="265926" y="531837"/>
                  </a:cubicBezTo>
                  <a:cubicBezTo>
                    <a:pt x="412789" y="531837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50">
              <a:extLst>
                <a:ext uri="{FF2B5EF4-FFF2-40B4-BE49-F238E27FC236}">
                  <a16:creationId xmlns:a16="http://schemas.microsoft.com/office/drawing/2014/main" id="{2C69946D-93ED-4643-9B98-9E5EE44F2CDD}"/>
                </a:ext>
              </a:extLst>
            </p:cNvPr>
            <p:cNvSpPr/>
            <p:nvPr/>
          </p:nvSpPr>
          <p:spPr>
            <a:xfrm>
              <a:off x="1514578" y="172758"/>
              <a:ext cx="393554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451">
              <a:extLst>
                <a:ext uri="{FF2B5EF4-FFF2-40B4-BE49-F238E27FC236}">
                  <a16:creationId xmlns:a16="http://schemas.microsoft.com/office/drawing/2014/main" id="{3F467D90-144C-49B3-9F2E-12FB83BE5C33}"/>
                </a:ext>
              </a:extLst>
            </p:cNvPr>
            <p:cNvSpPr/>
            <p:nvPr/>
          </p:nvSpPr>
          <p:spPr>
            <a:xfrm>
              <a:off x="1479893" y="120242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26" y="0"/>
                  </a:moveTo>
                  <a:cubicBezTo>
                    <a:pt x="412789" y="0"/>
                    <a:pt x="531838" y="119050"/>
                    <a:pt x="531838" y="265913"/>
                  </a:cubicBezTo>
                  <a:cubicBezTo>
                    <a:pt x="531838" y="412776"/>
                    <a:pt x="412788" y="531838"/>
                    <a:pt x="265926" y="531838"/>
                  </a:cubicBezTo>
                  <a:cubicBezTo>
                    <a:pt x="119063" y="531838"/>
                    <a:pt x="0" y="412776"/>
                    <a:pt x="0" y="265913"/>
                  </a:cubicBezTo>
                  <a:cubicBezTo>
                    <a:pt x="0" y="119050"/>
                    <a:pt x="119063" y="0"/>
                    <a:pt x="2659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452">
              <a:extLst>
                <a:ext uri="{FF2B5EF4-FFF2-40B4-BE49-F238E27FC236}">
                  <a16:creationId xmlns:a16="http://schemas.microsoft.com/office/drawing/2014/main" id="{4CACD05A-7190-4903-AB56-639B8B8595D1}"/>
                </a:ext>
              </a:extLst>
            </p:cNvPr>
            <p:cNvSpPr/>
            <p:nvPr/>
          </p:nvSpPr>
          <p:spPr>
            <a:xfrm>
              <a:off x="1479893" y="120242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89" y="0"/>
                    <a:pt x="265926" y="0"/>
                  </a:cubicBezTo>
                  <a:cubicBezTo>
                    <a:pt x="119063" y="0"/>
                    <a:pt x="0" y="119050"/>
                    <a:pt x="0" y="265913"/>
                  </a:cubicBezTo>
                  <a:cubicBezTo>
                    <a:pt x="0" y="412776"/>
                    <a:pt x="119063" y="531838"/>
                    <a:pt x="265926" y="531838"/>
                  </a:cubicBezTo>
                  <a:cubicBezTo>
                    <a:pt x="412788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453">
              <a:extLst>
                <a:ext uri="{FF2B5EF4-FFF2-40B4-BE49-F238E27FC236}">
                  <a16:creationId xmlns:a16="http://schemas.microsoft.com/office/drawing/2014/main" id="{C0537B39-43DA-4DC8-AB67-58D56373EDC8}"/>
                </a:ext>
              </a:extLst>
            </p:cNvPr>
            <p:cNvSpPr/>
            <p:nvPr/>
          </p:nvSpPr>
          <p:spPr>
            <a:xfrm>
              <a:off x="1597825" y="1375181"/>
              <a:ext cx="393850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454">
              <a:extLst>
                <a:ext uri="{FF2B5EF4-FFF2-40B4-BE49-F238E27FC236}">
                  <a16:creationId xmlns:a16="http://schemas.microsoft.com/office/drawing/2014/main" id="{4A7A22F4-7C4F-4894-B687-98BF47650358}"/>
                </a:ext>
              </a:extLst>
            </p:cNvPr>
            <p:cNvSpPr/>
            <p:nvPr/>
          </p:nvSpPr>
          <p:spPr>
            <a:xfrm>
              <a:off x="2774811" y="27748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63"/>
                    <a:pt x="531838" y="265925"/>
                  </a:cubicBezTo>
                  <a:cubicBezTo>
                    <a:pt x="531838" y="412788"/>
                    <a:pt x="412776" y="531838"/>
                    <a:pt x="265912" y="531838"/>
                  </a:cubicBezTo>
                  <a:cubicBezTo>
                    <a:pt x="119050" y="531837"/>
                    <a:pt x="0" y="412788"/>
                    <a:pt x="0" y="265925"/>
                  </a:cubicBezTo>
                  <a:cubicBezTo>
                    <a:pt x="0" y="119063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455">
              <a:extLst>
                <a:ext uri="{FF2B5EF4-FFF2-40B4-BE49-F238E27FC236}">
                  <a16:creationId xmlns:a16="http://schemas.microsoft.com/office/drawing/2014/main" id="{F7E04BED-C0F1-4FCE-9087-E76FCDCDB769}"/>
                </a:ext>
              </a:extLst>
            </p:cNvPr>
            <p:cNvSpPr/>
            <p:nvPr/>
          </p:nvSpPr>
          <p:spPr>
            <a:xfrm>
              <a:off x="2774811" y="27748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25"/>
                  </a:moveTo>
                  <a:cubicBezTo>
                    <a:pt x="531838" y="119063"/>
                    <a:pt x="412776" y="0"/>
                    <a:pt x="265913" y="0"/>
                  </a:cubicBezTo>
                  <a:cubicBezTo>
                    <a:pt x="119050" y="0"/>
                    <a:pt x="0" y="119063"/>
                    <a:pt x="0" y="265925"/>
                  </a:cubicBezTo>
                  <a:cubicBezTo>
                    <a:pt x="0" y="412788"/>
                    <a:pt x="119050" y="531837"/>
                    <a:pt x="265912" y="531838"/>
                  </a:cubicBezTo>
                  <a:cubicBezTo>
                    <a:pt x="412776" y="531838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456">
              <a:extLst>
                <a:ext uri="{FF2B5EF4-FFF2-40B4-BE49-F238E27FC236}">
                  <a16:creationId xmlns:a16="http://schemas.microsoft.com/office/drawing/2014/main" id="{DE5C0FFF-0686-4067-A307-758D4B3A156D}"/>
                </a:ext>
              </a:extLst>
            </p:cNvPr>
            <p:cNvSpPr/>
            <p:nvPr/>
          </p:nvSpPr>
          <p:spPr>
            <a:xfrm>
              <a:off x="2957488" y="450241"/>
              <a:ext cx="229697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457">
              <a:extLst>
                <a:ext uri="{FF2B5EF4-FFF2-40B4-BE49-F238E27FC236}">
                  <a16:creationId xmlns:a16="http://schemas.microsoft.com/office/drawing/2014/main" id="{855FD154-225A-40CC-B31B-8D05CB0A6E11}"/>
                </a:ext>
              </a:extLst>
            </p:cNvPr>
            <p:cNvSpPr/>
            <p:nvPr/>
          </p:nvSpPr>
          <p:spPr>
            <a:xfrm>
              <a:off x="3144787" y="1202424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50"/>
                    <a:pt x="531838" y="265913"/>
                  </a:cubicBezTo>
                  <a:cubicBezTo>
                    <a:pt x="531838" y="412776"/>
                    <a:pt x="412775" y="531838"/>
                    <a:pt x="265912" y="531838"/>
                  </a:cubicBezTo>
                  <a:cubicBezTo>
                    <a:pt x="119050" y="531838"/>
                    <a:pt x="0" y="412776"/>
                    <a:pt x="0" y="265913"/>
                  </a:cubicBezTo>
                  <a:cubicBezTo>
                    <a:pt x="0" y="119050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458">
              <a:extLst>
                <a:ext uri="{FF2B5EF4-FFF2-40B4-BE49-F238E27FC236}">
                  <a16:creationId xmlns:a16="http://schemas.microsoft.com/office/drawing/2014/main" id="{AE42FF36-1E65-4200-B377-2F40AC1CB7C9}"/>
                </a:ext>
              </a:extLst>
            </p:cNvPr>
            <p:cNvSpPr/>
            <p:nvPr/>
          </p:nvSpPr>
          <p:spPr>
            <a:xfrm>
              <a:off x="3144787" y="1202424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76" y="0"/>
                    <a:pt x="265913" y="0"/>
                  </a:cubicBezTo>
                  <a:cubicBezTo>
                    <a:pt x="119050" y="0"/>
                    <a:pt x="0" y="119050"/>
                    <a:pt x="0" y="265913"/>
                  </a:cubicBezTo>
                  <a:cubicBezTo>
                    <a:pt x="0" y="412776"/>
                    <a:pt x="119050" y="531838"/>
                    <a:pt x="265912" y="531838"/>
                  </a:cubicBezTo>
                  <a:cubicBezTo>
                    <a:pt x="412775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59">
              <a:extLst>
                <a:ext uri="{FF2B5EF4-FFF2-40B4-BE49-F238E27FC236}">
                  <a16:creationId xmlns:a16="http://schemas.microsoft.com/office/drawing/2014/main" id="{212A173C-8B3F-4F03-97A3-540F9024180D}"/>
                </a:ext>
              </a:extLst>
            </p:cNvPr>
            <p:cNvSpPr/>
            <p:nvPr/>
          </p:nvSpPr>
          <p:spPr>
            <a:xfrm>
              <a:off x="3223400" y="1384504"/>
              <a:ext cx="516595" cy="2457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5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NSW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460">
              <a:extLst>
                <a:ext uri="{FF2B5EF4-FFF2-40B4-BE49-F238E27FC236}">
                  <a16:creationId xmlns:a16="http://schemas.microsoft.com/office/drawing/2014/main" id="{442665A1-0EFF-4AB9-99A8-22E11DE54E33}"/>
                </a:ext>
              </a:extLst>
            </p:cNvPr>
            <p:cNvSpPr/>
            <p:nvPr/>
          </p:nvSpPr>
          <p:spPr>
            <a:xfrm>
              <a:off x="2589822" y="1849882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50"/>
                    <a:pt x="531838" y="265913"/>
                  </a:cubicBezTo>
                  <a:cubicBezTo>
                    <a:pt x="531838" y="412776"/>
                    <a:pt x="412775" y="531838"/>
                    <a:pt x="265912" y="531838"/>
                  </a:cubicBezTo>
                  <a:cubicBezTo>
                    <a:pt x="119050" y="531838"/>
                    <a:pt x="0" y="412775"/>
                    <a:pt x="0" y="265913"/>
                  </a:cubicBezTo>
                  <a:cubicBezTo>
                    <a:pt x="0" y="119050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461">
              <a:extLst>
                <a:ext uri="{FF2B5EF4-FFF2-40B4-BE49-F238E27FC236}">
                  <a16:creationId xmlns:a16="http://schemas.microsoft.com/office/drawing/2014/main" id="{243EF5FA-521F-4DFA-B84E-B65601E198D6}"/>
                </a:ext>
              </a:extLst>
            </p:cNvPr>
            <p:cNvSpPr/>
            <p:nvPr/>
          </p:nvSpPr>
          <p:spPr>
            <a:xfrm>
              <a:off x="2589822" y="1849882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76" y="0"/>
                    <a:pt x="265913" y="0"/>
                  </a:cubicBezTo>
                  <a:cubicBezTo>
                    <a:pt x="119050" y="0"/>
                    <a:pt x="0" y="119050"/>
                    <a:pt x="0" y="265913"/>
                  </a:cubicBezTo>
                  <a:cubicBezTo>
                    <a:pt x="0" y="412775"/>
                    <a:pt x="119050" y="531838"/>
                    <a:pt x="265912" y="531838"/>
                  </a:cubicBezTo>
                  <a:cubicBezTo>
                    <a:pt x="412775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462">
              <a:extLst>
                <a:ext uri="{FF2B5EF4-FFF2-40B4-BE49-F238E27FC236}">
                  <a16:creationId xmlns:a16="http://schemas.microsoft.com/office/drawing/2014/main" id="{A2AB2CB4-FBAB-482A-9035-0C5095201788}"/>
                </a:ext>
              </a:extLst>
            </p:cNvPr>
            <p:cNvSpPr/>
            <p:nvPr/>
          </p:nvSpPr>
          <p:spPr>
            <a:xfrm>
              <a:off x="2781745" y="2022641"/>
              <a:ext cx="196925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464">
              <a:extLst>
                <a:ext uri="{FF2B5EF4-FFF2-40B4-BE49-F238E27FC236}">
                  <a16:creationId xmlns:a16="http://schemas.microsoft.com/office/drawing/2014/main" id="{89FD925E-CCE4-4273-9562-E8B7B1A1A703}"/>
                </a:ext>
              </a:extLst>
            </p:cNvPr>
            <p:cNvSpPr/>
            <p:nvPr/>
          </p:nvSpPr>
          <p:spPr>
            <a:xfrm>
              <a:off x="2682316" y="2682317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25"/>
                  </a:moveTo>
                  <a:cubicBezTo>
                    <a:pt x="531838" y="119063"/>
                    <a:pt x="412776" y="0"/>
                    <a:pt x="265913" y="0"/>
                  </a:cubicBezTo>
                  <a:cubicBezTo>
                    <a:pt x="119050" y="0"/>
                    <a:pt x="0" y="119062"/>
                    <a:pt x="0" y="265925"/>
                  </a:cubicBezTo>
                  <a:cubicBezTo>
                    <a:pt x="0" y="412788"/>
                    <a:pt x="119050" y="531838"/>
                    <a:pt x="265912" y="531838"/>
                  </a:cubicBezTo>
                  <a:cubicBezTo>
                    <a:pt x="412775" y="531838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465">
              <a:extLst>
                <a:ext uri="{FF2B5EF4-FFF2-40B4-BE49-F238E27FC236}">
                  <a16:creationId xmlns:a16="http://schemas.microsoft.com/office/drawing/2014/main" id="{2EFB7784-98AD-4CAF-8798-CB2A3F55ED41}"/>
                </a:ext>
              </a:extLst>
            </p:cNvPr>
            <p:cNvSpPr/>
            <p:nvPr/>
          </p:nvSpPr>
          <p:spPr>
            <a:xfrm>
              <a:off x="2892729" y="2855075"/>
              <a:ext cx="180392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48A1E0B-D08D-4D3C-BBB9-029CDD1C1640}"/>
              </a:ext>
            </a:extLst>
          </p:cNvPr>
          <p:cNvSpPr txBox="1"/>
          <p:nvPr/>
        </p:nvSpPr>
        <p:spPr>
          <a:xfrm>
            <a:off x="831850" y="5230012"/>
            <a:ext cx="10521950" cy="47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Tasmania and mainland are </a:t>
            </a:r>
            <a:r>
              <a:rPr lang="en-US" altLang="zh-CN" sz="24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independent subproblems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9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7D575-0A25-407F-BE1E-4FC03ED1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Structure contd.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DAFAE-0452-49C9-825A-4DAFA22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AB1CDD-AF88-4B89-AE3D-CAEE84BC1DB2}"/>
              </a:ext>
            </a:extLst>
          </p:cNvPr>
          <p:cNvSpPr txBox="1"/>
          <p:nvPr/>
        </p:nvSpPr>
        <p:spPr>
          <a:xfrm>
            <a:off x="662152" y="1240221"/>
            <a:ext cx="10867696" cy="404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154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Suppose each subproblem has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 out of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total,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且每个变量有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个取值可能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9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Worst-case solution cost is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n/c </a:t>
            </a:r>
            <a:r>
              <a:rPr lang="en-US" altLang="zh-CN" sz="36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·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3600" kern="100" baseline="30000" dirty="0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altLang="zh-CN" sz="36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linear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36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=80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36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=2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altLang="zh-CN" sz="36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altLang="zh-CN" sz="36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=20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indent="-6350">
              <a:lnSpc>
                <a:spcPct val="108000"/>
              </a:lnSpc>
              <a:spcAft>
                <a:spcPts val="170"/>
              </a:spcAft>
            </a:pPr>
            <a:r>
              <a:rPr lang="en-US" altLang="zh-CN" sz="36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36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80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4 billion years at 10 million nodes/sec</a:t>
            </a:r>
            <a:endParaRPr lang="zh-CN" altLang="zh-CN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zh-CN" sz="36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 · 2</a:t>
            </a:r>
            <a:r>
              <a:rPr lang="en-US" altLang="zh-CN" sz="36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20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0.4 seconds at 10 million nodes/sec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287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EB70-D066-48A4-A834-048F49EE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Tree-Structured CSPs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D0698-D0FB-403C-B449-8DC4EDFF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7507AD8-3878-4DA3-8A1D-FA3F98C127F2}"/>
              </a:ext>
            </a:extLst>
          </p:cNvPr>
          <p:cNvGrpSpPr/>
          <p:nvPr/>
        </p:nvGrpSpPr>
        <p:grpSpPr>
          <a:xfrm>
            <a:off x="4178618" y="1500286"/>
            <a:ext cx="3834764" cy="2091690"/>
            <a:chOff x="4178618" y="1500286"/>
            <a:chExt cx="3834764" cy="209169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778FCE6-46D7-4AC8-811B-7A4B436A93E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5747376" y="2565656"/>
              <a:ext cx="697250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hape 3898">
              <a:extLst>
                <a:ext uri="{FF2B5EF4-FFF2-40B4-BE49-F238E27FC236}">
                  <a16:creationId xmlns:a16="http://schemas.microsoft.com/office/drawing/2014/main" id="{52BB4A28-AE82-453E-B830-C927F45E925B}"/>
                </a:ext>
              </a:extLst>
            </p:cNvPr>
            <p:cNvSpPr/>
            <p:nvPr/>
          </p:nvSpPr>
          <p:spPr>
            <a:xfrm>
              <a:off x="4527229" y="1848908"/>
              <a:ext cx="929639" cy="697222"/>
            </a:xfrm>
            <a:custGeom>
              <a:avLst/>
              <a:gdLst/>
              <a:ahLst/>
              <a:cxnLst/>
              <a:rect l="0" t="0" r="0" b="0"/>
              <a:pathLst>
                <a:path w="929753" h="697307">
                  <a:moveTo>
                    <a:pt x="0" y="0"/>
                  </a:moveTo>
                  <a:lnTo>
                    <a:pt x="929753" y="69730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3900">
              <a:extLst>
                <a:ext uri="{FF2B5EF4-FFF2-40B4-BE49-F238E27FC236}">
                  <a16:creationId xmlns:a16="http://schemas.microsoft.com/office/drawing/2014/main" id="{FF82637D-05B9-4D05-B091-A06E4666120E}"/>
                </a:ext>
              </a:extLst>
            </p:cNvPr>
            <p:cNvSpPr/>
            <p:nvPr/>
          </p:nvSpPr>
          <p:spPr>
            <a:xfrm>
              <a:off x="6735131" y="1848910"/>
              <a:ext cx="929641" cy="697221"/>
            </a:xfrm>
            <a:custGeom>
              <a:avLst/>
              <a:gdLst/>
              <a:ahLst/>
              <a:cxnLst/>
              <a:rect l="0" t="0" r="0" b="0"/>
              <a:pathLst>
                <a:path w="929755" h="697306">
                  <a:moveTo>
                    <a:pt x="0" y="697306"/>
                  </a:moveTo>
                  <a:lnTo>
                    <a:pt x="9297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3901">
              <a:extLst>
                <a:ext uri="{FF2B5EF4-FFF2-40B4-BE49-F238E27FC236}">
                  <a16:creationId xmlns:a16="http://schemas.microsoft.com/office/drawing/2014/main" id="{61629B70-F0E6-4C3F-925A-4312B3AB2E7E}"/>
                </a:ext>
              </a:extLst>
            </p:cNvPr>
            <p:cNvSpPr/>
            <p:nvPr/>
          </p:nvSpPr>
          <p:spPr>
            <a:xfrm>
              <a:off x="6735131" y="2546131"/>
              <a:ext cx="929640" cy="697234"/>
            </a:xfrm>
            <a:custGeom>
              <a:avLst/>
              <a:gdLst/>
              <a:ahLst/>
              <a:cxnLst/>
              <a:rect l="0" t="0" r="0" b="0"/>
              <a:pathLst>
                <a:path w="929754" h="697319">
                  <a:moveTo>
                    <a:pt x="0" y="0"/>
                  </a:moveTo>
                  <a:lnTo>
                    <a:pt x="929754" y="69731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3902">
              <a:extLst>
                <a:ext uri="{FF2B5EF4-FFF2-40B4-BE49-F238E27FC236}">
                  <a16:creationId xmlns:a16="http://schemas.microsoft.com/office/drawing/2014/main" id="{10337C7B-664D-4229-99B7-3403BB490F33}"/>
                </a:ext>
              </a:extLst>
            </p:cNvPr>
            <p:cNvSpPr/>
            <p:nvPr/>
          </p:nvSpPr>
          <p:spPr>
            <a:xfrm>
              <a:off x="4527228" y="2546130"/>
              <a:ext cx="929640" cy="697233"/>
            </a:xfrm>
            <a:custGeom>
              <a:avLst/>
              <a:gdLst/>
              <a:ahLst/>
              <a:cxnLst/>
              <a:rect l="0" t="0" r="0" b="0"/>
              <a:pathLst>
                <a:path w="929754" h="697318">
                  <a:moveTo>
                    <a:pt x="929754" y="0"/>
                  </a:moveTo>
                  <a:lnTo>
                    <a:pt x="0" y="69731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903">
              <a:extLst>
                <a:ext uri="{FF2B5EF4-FFF2-40B4-BE49-F238E27FC236}">
                  <a16:creationId xmlns:a16="http://schemas.microsoft.com/office/drawing/2014/main" id="{EB98186A-E398-4B8A-8509-3B990752648B}"/>
                </a:ext>
              </a:extLst>
            </p:cNvPr>
            <p:cNvSpPr/>
            <p:nvPr/>
          </p:nvSpPr>
          <p:spPr>
            <a:xfrm>
              <a:off x="4178618" y="1500286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348654" y="0"/>
                  </a:moveTo>
                  <a:cubicBezTo>
                    <a:pt x="541211" y="0"/>
                    <a:pt x="697319" y="156108"/>
                    <a:pt x="697319" y="348665"/>
                  </a:cubicBezTo>
                  <a:cubicBezTo>
                    <a:pt x="697319" y="541223"/>
                    <a:pt x="541210" y="697319"/>
                    <a:pt x="348653" y="697319"/>
                  </a:cubicBezTo>
                  <a:cubicBezTo>
                    <a:pt x="156096" y="697319"/>
                    <a:pt x="0" y="541222"/>
                    <a:pt x="1" y="348665"/>
                  </a:cubicBezTo>
                  <a:cubicBezTo>
                    <a:pt x="1" y="156108"/>
                    <a:pt x="156097" y="0"/>
                    <a:pt x="3486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904">
              <a:extLst>
                <a:ext uri="{FF2B5EF4-FFF2-40B4-BE49-F238E27FC236}">
                  <a16:creationId xmlns:a16="http://schemas.microsoft.com/office/drawing/2014/main" id="{85468D4F-12F1-4010-A259-4DB3E57B0D34}"/>
                </a:ext>
              </a:extLst>
            </p:cNvPr>
            <p:cNvSpPr/>
            <p:nvPr/>
          </p:nvSpPr>
          <p:spPr>
            <a:xfrm>
              <a:off x="4178618" y="1500286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697319" y="348665"/>
                  </a:moveTo>
                  <a:cubicBezTo>
                    <a:pt x="697319" y="156108"/>
                    <a:pt x="541211" y="0"/>
                    <a:pt x="348654" y="0"/>
                  </a:cubicBezTo>
                  <a:cubicBezTo>
                    <a:pt x="156097" y="0"/>
                    <a:pt x="1" y="156108"/>
                    <a:pt x="1" y="348665"/>
                  </a:cubicBezTo>
                  <a:cubicBezTo>
                    <a:pt x="0" y="541222"/>
                    <a:pt x="156096" y="697319"/>
                    <a:pt x="348653" y="697319"/>
                  </a:cubicBezTo>
                  <a:cubicBezTo>
                    <a:pt x="541210" y="697319"/>
                    <a:pt x="697319" y="541223"/>
                    <a:pt x="697319" y="34866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3905">
              <a:extLst>
                <a:ext uri="{FF2B5EF4-FFF2-40B4-BE49-F238E27FC236}">
                  <a16:creationId xmlns:a16="http://schemas.microsoft.com/office/drawing/2014/main" id="{2EFDBBA4-5411-4963-BB54-5A2EACCDDEE2}"/>
                </a:ext>
              </a:extLst>
            </p:cNvPr>
            <p:cNvSpPr/>
            <p:nvPr/>
          </p:nvSpPr>
          <p:spPr>
            <a:xfrm>
              <a:off x="4388408" y="1589495"/>
              <a:ext cx="389668" cy="5403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345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Shape 3906">
              <a:extLst>
                <a:ext uri="{FF2B5EF4-FFF2-40B4-BE49-F238E27FC236}">
                  <a16:creationId xmlns:a16="http://schemas.microsoft.com/office/drawing/2014/main" id="{6D14D750-CC60-4156-BC1F-3B49729E8C74}"/>
                </a:ext>
              </a:extLst>
            </p:cNvPr>
            <p:cNvSpPr/>
            <p:nvPr/>
          </p:nvSpPr>
          <p:spPr>
            <a:xfrm>
              <a:off x="5108258" y="2197520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348654" y="0"/>
                  </a:moveTo>
                  <a:cubicBezTo>
                    <a:pt x="541211" y="0"/>
                    <a:pt x="697319" y="156096"/>
                    <a:pt x="697319" y="348654"/>
                  </a:cubicBezTo>
                  <a:cubicBezTo>
                    <a:pt x="697319" y="541211"/>
                    <a:pt x="541211" y="697319"/>
                    <a:pt x="348653" y="697319"/>
                  </a:cubicBezTo>
                  <a:cubicBezTo>
                    <a:pt x="156096" y="697319"/>
                    <a:pt x="0" y="541210"/>
                    <a:pt x="0" y="348653"/>
                  </a:cubicBezTo>
                  <a:cubicBezTo>
                    <a:pt x="0" y="156096"/>
                    <a:pt x="156096" y="0"/>
                    <a:pt x="3486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3907">
              <a:extLst>
                <a:ext uri="{FF2B5EF4-FFF2-40B4-BE49-F238E27FC236}">
                  <a16:creationId xmlns:a16="http://schemas.microsoft.com/office/drawing/2014/main" id="{248E4C66-2425-4C9B-BE9D-C94A965D432E}"/>
                </a:ext>
              </a:extLst>
            </p:cNvPr>
            <p:cNvSpPr/>
            <p:nvPr/>
          </p:nvSpPr>
          <p:spPr>
            <a:xfrm>
              <a:off x="5108258" y="2197520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697319" y="348654"/>
                  </a:moveTo>
                  <a:cubicBezTo>
                    <a:pt x="697319" y="156096"/>
                    <a:pt x="541211" y="0"/>
                    <a:pt x="348654" y="0"/>
                  </a:cubicBezTo>
                  <a:cubicBezTo>
                    <a:pt x="156096" y="0"/>
                    <a:pt x="0" y="156096"/>
                    <a:pt x="0" y="348653"/>
                  </a:cubicBezTo>
                  <a:cubicBezTo>
                    <a:pt x="0" y="541210"/>
                    <a:pt x="156096" y="697319"/>
                    <a:pt x="348653" y="697319"/>
                  </a:cubicBezTo>
                  <a:cubicBezTo>
                    <a:pt x="541211" y="697319"/>
                    <a:pt x="697319" y="541211"/>
                    <a:pt x="697319" y="3486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3909">
              <a:extLst>
                <a:ext uri="{FF2B5EF4-FFF2-40B4-BE49-F238E27FC236}">
                  <a16:creationId xmlns:a16="http://schemas.microsoft.com/office/drawing/2014/main" id="{1D14FDE2-FA3B-466D-B801-530D2B1F70A3}"/>
                </a:ext>
              </a:extLst>
            </p:cNvPr>
            <p:cNvSpPr/>
            <p:nvPr/>
          </p:nvSpPr>
          <p:spPr>
            <a:xfrm>
              <a:off x="4178618" y="2894753"/>
              <a:ext cx="697233" cy="697221"/>
            </a:xfrm>
            <a:custGeom>
              <a:avLst/>
              <a:gdLst/>
              <a:ahLst/>
              <a:cxnLst/>
              <a:rect l="0" t="0" r="0" b="0"/>
              <a:pathLst>
                <a:path w="697319" h="697306">
                  <a:moveTo>
                    <a:pt x="348653" y="0"/>
                  </a:moveTo>
                  <a:cubicBezTo>
                    <a:pt x="541210" y="0"/>
                    <a:pt x="697319" y="156096"/>
                    <a:pt x="697319" y="348653"/>
                  </a:cubicBezTo>
                  <a:cubicBezTo>
                    <a:pt x="697319" y="541210"/>
                    <a:pt x="541210" y="697306"/>
                    <a:pt x="348652" y="697306"/>
                  </a:cubicBezTo>
                  <a:cubicBezTo>
                    <a:pt x="156095" y="697306"/>
                    <a:pt x="0" y="541210"/>
                    <a:pt x="0" y="348653"/>
                  </a:cubicBezTo>
                  <a:cubicBezTo>
                    <a:pt x="0" y="156096"/>
                    <a:pt x="156096" y="0"/>
                    <a:pt x="3486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910">
              <a:extLst>
                <a:ext uri="{FF2B5EF4-FFF2-40B4-BE49-F238E27FC236}">
                  <a16:creationId xmlns:a16="http://schemas.microsoft.com/office/drawing/2014/main" id="{7B790D54-D4C2-4729-A0DE-B9157E41C6F4}"/>
                </a:ext>
              </a:extLst>
            </p:cNvPr>
            <p:cNvSpPr/>
            <p:nvPr/>
          </p:nvSpPr>
          <p:spPr>
            <a:xfrm>
              <a:off x="4178618" y="2894753"/>
              <a:ext cx="697233" cy="697221"/>
            </a:xfrm>
            <a:custGeom>
              <a:avLst/>
              <a:gdLst/>
              <a:ahLst/>
              <a:cxnLst/>
              <a:rect l="0" t="0" r="0" b="0"/>
              <a:pathLst>
                <a:path w="697319" h="697306">
                  <a:moveTo>
                    <a:pt x="697319" y="348653"/>
                  </a:moveTo>
                  <a:cubicBezTo>
                    <a:pt x="697319" y="156096"/>
                    <a:pt x="541210" y="0"/>
                    <a:pt x="348653" y="0"/>
                  </a:cubicBezTo>
                  <a:cubicBezTo>
                    <a:pt x="156096" y="0"/>
                    <a:pt x="0" y="156096"/>
                    <a:pt x="0" y="348653"/>
                  </a:cubicBezTo>
                  <a:cubicBezTo>
                    <a:pt x="0" y="541210"/>
                    <a:pt x="156095" y="697306"/>
                    <a:pt x="348652" y="697306"/>
                  </a:cubicBezTo>
                  <a:cubicBezTo>
                    <a:pt x="541210" y="697306"/>
                    <a:pt x="697319" y="541210"/>
                    <a:pt x="697319" y="3486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3911">
              <a:extLst>
                <a:ext uri="{FF2B5EF4-FFF2-40B4-BE49-F238E27FC236}">
                  <a16:creationId xmlns:a16="http://schemas.microsoft.com/office/drawing/2014/main" id="{ECAB1F66-85F0-4509-9008-824514B72A3B}"/>
                </a:ext>
              </a:extLst>
            </p:cNvPr>
            <p:cNvSpPr/>
            <p:nvPr/>
          </p:nvSpPr>
          <p:spPr>
            <a:xfrm>
              <a:off x="4388408" y="2970952"/>
              <a:ext cx="421798" cy="5403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345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912">
              <a:extLst>
                <a:ext uri="{FF2B5EF4-FFF2-40B4-BE49-F238E27FC236}">
                  <a16:creationId xmlns:a16="http://schemas.microsoft.com/office/drawing/2014/main" id="{AADD5D43-41F3-495E-86F9-2435E3360E8A}"/>
                </a:ext>
              </a:extLst>
            </p:cNvPr>
            <p:cNvSpPr/>
            <p:nvPr/>
          </p:nvSpPr>
          <p:spPr>
            <a:xfrm>
              <a:off x="6386508" y="2197520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348666" y="0"/>
                  </a:moveTo>
                  <a:cubicBezTo>
                    <a:pt x="541224" y="0"/>
                    <a:pt x="697319" y="156096"/>
                    <a:pt x="697319" y="348654"/>
                  </a:cubicBezTo>
                  <a:cubicBezTo>
                    <a:pt x="697319" y="541211"/>
                    <a:pt x="541224" y="697319"/>
                    <a:pt x="348666" y="697319"/>
                  </a:cubicBezTo>
                  <a:cubicBezTo>
                    <a:pt x="156108" y="697319"/>
                    <a:pt x="0" y="541210"/>
                    <a:pt x="0" y="348653"/>
                  </a:cubicBezTo>
                  <a:cubicBezTo>
                    <a:pt x="0" y="156096"/>
                    <a:pt x="156109" y="0"/>
                    <a:pt x="34866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3913">
              <a:extLst>
                <a:ext uri="{FF2B5EF4-FFF2-40B4-BE49-F238E27FC236}">
                  <a16:creationId xmlns:a16="http://schemas.microsoft.com/office/drawing/2014/main" id="{DD53FE33-F96E-413C-92DB-41013671D5C9}"/>
                </a:ext>
              </a:extLst>
            </p:cNvPr>
            <p:cNvSpPr/>
            <p:nvPr/>
          </p:nvSpPr>
          <p:spPr>
            <a:xfrm>
              <a:off x="6386508" y="2197520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697319" y="348654"/>
                  </a:moveTo>
                  <a:cubicBezTo>
                    <a:pt x="697319" y="156096"/>
                    <a:pt x="541224" y="0"/>
                    <a:pt x="348666" y="0"/>
                  </a:cubicBezTo>
                  <a:cubicBezTo>
                    <a:pt x="156109" y="0"/>
                    <a:pt x="0" y="156096"/>
                    <a:pt x="0" y="348653"/>
                  </a:cubicBezTo>
                  <a:cubicBezTo>
                    <a:pt x="0" y="541210"/>
                    <a:pt x="156108" y="697319"/>
                    <a:pt x="348666" y="697319"/>
                  </a:cubicBezTo>
                  <a:cubicBezTo>
                    <a:pt x="541224" y="697319"/>
                    <a:pt x="697319" y="541211"/>
                    <a:pt x="697319" y="3486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33208">
              <a:extLst>
                <a:ext uri="{FF2B5EF4-FFF2-40B4-BE49-F238E27FC236}">
                  <a16:creationId xmlns:a16="http://schemas.microsoft.com/office/drawing/2014/main" id="{2DD12A20-FA2E-44C4-9830-02843C7DF955}"/>
                </a:ext>
              </a:extLst>
            </p:cNvPr>
            <p:cNvSpPr/>
            <p:nvPr/>
          </p:nvSpPr>
          <p:spPr>
            <a:xfrm>
              <a:off x="6591823" y="2275933"/>
              <a:ext cx="421798" cy="5403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345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3915">
              <a:extLst>
                <a:ext uri="{FF2B5EF4-FFF2-40B4-BE49-F238E27FC236}">
                  <a16:creationId xmlns:a16="http://schemas.microsoft.com/office/drawing/2014/main" id="{9CA41FE6-2ABF-47CE-B59B-65EF9E40EB31}"/>
                </a:ext>
              </a:extLst>
            </p:cNvPr>
            <p:cNvSpPr/>
            <p:nvPr/>
          </p:nvSpPr>
          <p:spPr>
            <a:xfrm>
              <a:off x="7316149" y="1500288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348666" y="0"/>
                  </a:moveTo>
                  <a:cubicBezTo>
                    <a:pt x="541224" y="0"/>
                    <a:pt x="697319" y="156108"/>
                    <a:pt x="697319" y="348665"/>
                  </a:cubicBezTo>
                  <a:cubicBezTo>
                    <a:pt x="697319" y="541223"/>
                    <a:pt x="541223" y="697319"/>
                    <a:pt x="348666" y="697319"/>
                  </a:cubicBezTo>
                  <a:cubicBezTo>
                    <a:pt x="156108" y="697319"/>
                    <a:pt x="0" y="541222"/>
                    <a:pt x="0" y="348665"/>
                  </a:cubicBezTo>
                  <a:cubicBezTo>
                    <a:pt x="0" y="156108"/>
                    <a:pt x="156109" y="0"/>
                    <a:pt x="34866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3916">
              <a:extLst>
                <a:ext uri="{FF2B5EF4-FFF2-40B4-BE49-F238E27FC236}">
                  <a16:creationId xmlns:a16="http://schemas.microsoft.com/office/drawing/2014/main" id="{62947D64-3B6D-4112-A8E5-D6F2F3969A3A}"/>
                </a:ext>
              </a:extLst>
            </p:cNvPr>
            <p:cNvSpPr/>
            <p:nvPr/>
          </p:nvSpPr>
          <p:spPr>
            <a:xfrm>
              <a:off x="7316149" y="1500288"/>
              <a:ext cx="697233" cy="697234"/>
            </a:xfrm>
            <a:custGeom>
              <a:avLst/>
              <a:gdLst/>
              <a:ahLst/>
              <a:cxnLst/>
              <a:rect l="0" t="0" r="0" b="0"/>
              <a:pathLst>
                <a:path w="697319" h="697319">
                  <a:moveTo>
                    <a:pt x="697319" y="348665"/>
                  </a:moveTo>
                  <a:cubicBezTo>
                    <a:pt x="697319" y="156108"/>
                    <a:pt x="541224" y="0"/>
                    <a:pt x="348666" y="0"/>
                  </a:cubicBezTo>
                  <a:cubicBezTo>
                    <a:pt x="156109" y="0"/>
                    <a:pt x="0" y="156108"/>
                    <a:pt x="0" y="348665"/>
                  </a:cubicBezTo>
                  <a:cubicBezTo>
                    <a:pt x="0" y="541222"/>
                    <a:pt x="156108" y="697319"/>
                    <a:pt x="348666" y="697319"/>
                  </a:cubicBezTo>
                  <a:cubicBezTo>
                    <a:pt x="541223" y="697319"/>
                    <a:pt x="697319" y="541223"/>
                    <a:pt x="697319" y="34866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3917">
              <a:extLst>
                <a:ext uri="{FF2B5EF4-FFF2-40B4-BE49-F238E27FC236}">
                  <a16:creationId xmlns:a16="http://schemas.microsoft.com/office/drawing/2014/main" id="{9EB9BEB5-5CEC-4118-94F8-4BF77C88C814}"/>
                </a:ext>
              </a:extLst>
            </p:cNvPr>
            <p:cNvSpPr/>
            <p:nvPr/>
          </p:nvSpPr>
          <p:spPr>
            <a:xfrm>
              <a:off x="7526930" y="1606390"/>
              <a:ext cx="389667" cy="5403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345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3918">
              <a:extLst>
                <a:ext uri="{FF2B5EF4-FFF2-40B4-BE49-F238E27FC236}">
                  <a16:creationId xmlns:a16="http://schemas.microsoft.com/office/drawing/2014/main" id="{AE7078AE-B7C7-4ADB-B2E7-762251C57043}"/>
                </a:ext>
              </a:extLst>
            </p:cNvPr>
            <p:cNvSpPr/>
            <p:nvPr/>
          </p:nvSpPr>
          <p:spPr>
            <a:xfrm>
              <a:off x="7316149" y="2894755"/>
              <a:ext cx="697233" cy="697221"/>
            </a:xfrm>
            <a:custGeom>
              <a:avLst/>
              <a:gdLst/>
              <a:ahLst/>
              <a:cxnLst/>
              <a:rect l="0" t="0" r="0" b="0"/>
              <a:pathLst>
                <a:path w="697319" h="697306">
                  <a:moveTo>
                    <a:pt x="348666" y="0"/>
                  </a:moveTo>
                  <a:cubicBezTo>
                    <a:pt x="541224" y="0"/>
                    <a:pt x="697319" y="156096"/>
                    <a:pt x="697319" y="348653"/>
                  </a:cubicBezTo>
                  <a:cubicBezTo>
                    <a:pt x="697319" y="541210"/>
                    <a:pt x="541223" y="697306"/>
                    <a:pt x="348666" y="697306"/>
                  </a:cubicBezTo>
                  <a:cubicBezTo>
                    <a:pt x="156108" y="697306"/>
                    <a:pt x="0" y="541210"/>
                    <a:pt x="0" y="348653"/>
                  </a:cubicBezTo>
                  <a:cubicBezTo>
                    <a:pt x="0" y="156096"/>
                    <a:pt x="156109" y="0"/>
                    <a:pt x="34866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3919">
              <a:extLst>
                <a:ext uri="{FF2B5EF4-FFF2-40B4-BE49-F238E27FC236}">
                  <a16:creationId xmlns:a16="http://schemas.microsoft.com/office/drawing/2014/main" id="{7F20164B-05B3-4E5A-8F25-3C0CD0854CC8}"/>
                </a:ext>
              </a:extLst>
            </p:cNvPr>
            <p:cNvSpPr/>
            <p:nvPr/>
          </p:nvSpPr>
          <p:spPr>
            <a:xfrm>
              <a:off x="7316149" y="2894755"/>
              <a:ext cx="697233" cy="697221"/>
            </a:xfrm>
            <a:custGeom>
              <a:avLst/>
              <a:gdLst/>
              <a:ahLst/>
              <a:cxnLst/>
              <a:rect l="0" t="0" r="0" b="0"/>
              <a:pathLst>
                <a:path w="697319" h="697306">
                  <a:moveTo>
                    <a:pt x="697319" y="348653"/>
                  </a:moveTo>
                  <a:cubicBezTo>
                    <a:pt x="697319" y="156096"/>
                    <a:pt x="541224" y="0"/>
                    <a:pt x="348666" y="0"/>
                  </a:cubicBezTo>
                  <a:cubicBezTo>
                    <a:pt x="156109" y="0"/>
                    <a:pt x="0" y="156096"/>
                    <a:pt x="0" y="348653"/>
                  </a:cubicBezTo>
                  <a:cubicBezTo>
                    <a:pt x="0" y="541210"/>
                    <a:pt x="156108" y="697306"/>
                    <a:pt x="348666" y="697306"/>
                  </a:cubicBezTo>
                  <a:cubicBezTo>
                    <a:pt x="541223" y="697306"/>
                    <a:pt x="697319" y="541210"/>
                    <a:pt x="697319" y="3486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920">
              <a:extLst>
                <a:ext uri="{FF2B5EF4-FFF2-40B4-BE49-F238E27FC236}">
                  <a16:creationId xmlns:a16="http://schemas.microsoft.com/office/drawing/2014/main" id="{492DF3FE-203F-4863-8515-C0B329F11F66}"/>
                </a:ext>
              </a:extLst>
            </p:cNvPr>
            <p:cNvSpPr/>
            <p:nvPr/>
          </p:nvSpPr>
          <p:spPr>
            <a:xfrm>
              <a:off x="7540214" y="3013549"/>
              <a:ext cx="356952" cy="5403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345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33208">
              <a:extLst>
                <a:ext uri="{FF2B5EF4-FFF2-40B4-BE49-F238E27FC236}">
                  <a16:creationId xmlns:a16="http://schemas.microsoft.com/office/drawing/2014/main" id="{7BF79402-C490-41C6-B1CC-A565AC38A245}"/>
                </a:ext>
              </a:extLst>
            </p:cNvPr>
            <p:cNvSpPr/>
            <p:nvPr/>
          </p:nvSpPr>
          <p:spPr>
            <a:xfrm>
              <a:off x="5325578" y="2295459"/>
              <a:ext cx="421798" cy="5403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345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</a:p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33E8D9E-1089-4C72-9E4F-A6BACABC68E5}"/>
              </a:ext>
            </a:extLst>
          </p:cNvPr>
          <p:cNvSpPr txBox="1"/>
          <p:nvPr/>
        </p:nvSpPr>
        <p:spPr>
          <a:xfrm>
            <a:off x="706721" y="3675630"/>
            <a:ext cx="10896699" cy="168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1740"/>
              </a:spcAft>
            </a:pPr>
            <a:r>
              <a:rPr lang="en-US" altLang="zh-CN" sz="24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Theorem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if the constraint graph has no loops, the CSP can be solved in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nd</a:t>
            </a:r>
            <a:r>
              <a:rPr lang="en-US" altLang="zh-CN" sz="24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7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Compare to general CSPs, where worst-case time is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2400" kern="100" baseline="30000" dirty="0" err="1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871855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property also applies to logical and probabilistic reasoning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6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CFE97-0312-4E80-ADE2-2B1DF74B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for Tree-Structured CSPs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EDA03-4FDF-44E9-8795-1280B9C1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0484AA-01EC-4500-9BEA-2750DA1242EE}"/>
              </a:ext>
            </a:extLst>
          </p:cNvPr>
          <p:cNvSpPr txBox="1"/>
          <p:nvPr/>
        </p:nvSpPr>
        <p:spPr>
          <a:xfrm>
            <a:off x="835025" y="1287984"/>
            <a:ext cx="10521950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8000"/>
              </a:lnSpc>
              <a:spcAft>
                <a:spcPts val="20"/>
              </a:spcAft>
              <a:buClr>
                <a:srgbClr val="000000"/>
              </a:buClr>
              <a:buSzPts val="2050"/>
              <a:buFont typeface="+mj-lt"/>
              <a:buAutoNum type="arabicPeriod"/>
            </a:pP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a variable as root, order variables from root to leaves such that every node’s parent precedes it in the ordering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52BB380-974C-45F8-8B3B-4DDEF8833B40}"/>
              </a:ext>
            </a:extLst>
          </p:cNvPr>
          <p:cNvGrpSpPr/>
          <p:nvPr/>
        </p:nvGrpSpPr>
        <p:grpSpPr>
          <a:xfrm>
            <a:off x="2553700" y="2571813"/>
            <a:ext cx="7049548" cy="1591945"/>
            <a:chOff x="2553700" y="2560238"/>
            <a:chExt cx="7049548" cy="1591945"/>
          </a:xfrm>
        </p:grpSpPr>
        <p:grpSp>
          <p:nvGrpSpPr>
            <p:cNvPr id="7" name="Group 35644">
              <a:extLst>
                <a:ext uri="{FF2B5EF4-FFF2-40B4-BE49-F238E27FC236}">
                  <a16:creationId xmlns:a16="http://schemas.microsoft.com/office/drawing/2014/main" id="{3CC29190-0BD7-4B23-86ED-6342CB3369B3}"/>
                </a:ext>
              </a:extLst>
            </p:cNvPr>
            <p:cNvGrpSpPr/>
            <p:nvPr/>
          </p:nvGrpSpPr>
          <p:grpSpPr>
            <a:xfrm>
              <a:off x="2968442" y="2560238"/>
              <a:ext cx="6634806" cy="1591945"/>
              <a:chOff x="707708" y="1"/>
              <a:chExt cx="6634873" cy="1592365"/>
            </a:xfrm>
          </p:grpSpPr>
          <p:sp>
            <p:nvSpPr>
              <p:cNvPr id="15" name="Shape 4052">
                <a:extLst>
                  <a:ext uri="{FF2B5EF4-FFF2-40B4-BE49-F238E27FC236}">
                    <a16:creationId xmlns:a16="http://schemas.microsoft.com/office/drawing/2014/main" id="{18884B12-FEAD-4003-8B6F-4622C0D417B4}"/>
                  </a:ext>
                </a:extLst>
              </p:cNvPr>
              <p:cNvSpPr/>
              <p:nvPr/>
            </p:nvSpPr>
            <p:spPr>
              <a:xfrm>
                <a:off x="707708" y="530784"/>
                <a:ext cx="530796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96" h="530797">
                    <a:moveTo>
                      <a:pt x="265405" y="0"/>
                    </a:moveTo>
                    <a:cubicBezTo>
                      <a:pt x="411975" y="0"/>
                      <a:pt x="530796" y="118822"/>
                      <a:pt x="530796" y="265393"/>
                    </a:cubicBezTo>
                    <a:cubicBezTo>
                      <a:pt x="530796" y="411976"/>
                      <a:pt x="411975" y="530797"/>
                      <a:pt x="265405" y="530797"/>
                    </a:cubicBezTo>
                    <a:cubicBezTo>
                      <a:pt x="118821" y="530797"/>
                      <a:pt x="0" y="411976"/>
                      <a:pt x="0" y="265392"/>
                    </a:cubicBezTo>
                    <a:cubicBezTo>
                      <a:pt x="0" y="118821"/>
                      <a:pt x="118821" y="0"/>
                      <a:pt x="26540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Shape 4061">
                <a:extLst>
                  <a:ext uri="{FF2B5EF4-FFF2-40B4-BE49-F238E27FC236}">
                    <a16:creationId xmlns:a16="http://schemas.microsoft.com/office/drawing/2014/main" id="{51536360-7AED-474C-88AA-AFA0C7F907FF}"/>
                  </a:ext>
                </a:extLst>
              </p:cNvPr>
              <p:cNvSpPr/>
              <p:nvPr/>
            </p:nvSpPr>
            <p:spPr>
              <a:xfrm>
                <a:off x="2388540" y="1"/>
                <a:ext cx="530797" cy="530784"/>
              </a:xfrm>
              <a:custGeom>
                <a:avLst/>
                <a:gdLst/>
                <a:ahLst/>
                <a:cxnLst/>
                <a:rect l="0" t="0" r="0" b="0"/>
                <a:pathLst>
                  <a:path w="530797" h="530784">
                    <a:moveTo>
                      <a:pt x="265405" y="0"/>
                    </a:moveTo>
                    <a:cubicBezTo>
                      <a:pt x="411976" y="0"/>
                      <a:pt x="530797" y="118822"/>
                      <a:pt x="530797" y="265392"/>
                    </a:cubicBezTo>
                    <a:cubicBezTo>
                      <a:pt x="530797" y="411963"/>
                      <a:pt x="411976" y="530784"/>
                      <a:pt x="265405" y="530784"/>
                    </a:cubicBezTo>
                    <a:cubicBezTo>
                      <a:pt x="118821" y="530784"/>
                      <a:pt x="0" y="411963"/>
                      <a:pt x="0" y="265392"/>
                    </a:cubicBezTo>
                    <a:cubicBezTo>
                      <a:pt x="0" y="118821"/>
                      <a:pt x="118821" y="0"/>
                      <a:pt x="26540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Shape 4064">
                <a:extLst>
                  <a:ext uri="{FF2B5EF4-FFF2-40B4-BE49-F238E27FC236}">
                    <a16:creationId xmlns:a16="http://schemas.microsoft.com/office/drawing/2014/main" id="{3F046EA8-6493-4E0F-97FC-758FDD062DA7}"/>
                  </a:ext>
                </a:extLst>
              </p:cNvPr>
              <p:cNvSpPr/>
              <p:nvPr/>
            </p:nvSpPr>
            <p:spPr>
              <a:xfrm>
                <a:off x="2388540" y="1061582"/>
                <a:ext cx="530797" cy="530784"/>
              </a:xfrm>
              <a:custGeom>
                <a:avLst/>
                <a:gdLst/>
                <a:ahLst/>
                <a:cxnLst/>
                <a:rect l="0" t="0" r="0" b="0"/>
                <a:pathLst>
                  <a:path w="530797" h="530784">
                    <a:moveTo>
                      <a:pt x="265406" y="0"/>
                    </a:moveTo>
                    <a:cubicBezTo>
                      <a:pt x="411976" y="0"/>
                      <a:pt x="530797" y="118821"/>
                      <a:pt x="530797" y="265392"/>
                    </a:cubicBezTo>
                    <a:cubicBezTo>
                      <a:pt x="530797" y="411963"/>
                      <a:pt x="411976" y="530784"/>
                      <a:pt x="265405" y="530784"/>
                    </a:cubicBezTo>
                    <a:cubicBezTo>
                      <a:pt x="118821" y="530784"/>
                      <a:pt x="0" y="411962"/>
                      <a:pt x="1" y="265392"/>
                    </a:cubicBezTo>
                    <a:cubicBezTo>
                      <a:pt x="1" y="118821"/>
                      <a:pt x="118822" y="0"/>
                      <a:pt x="26540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Shape 4068">
                <a:extLst>
                  <a:ext uri="{FF2B5EF4-FFF2-40B4-BE49-F238E27FC236}">
                    <a16:creationId xmlns:a16="http://schemas.microsoft.com/office/drawing/2014/main" id="{8EA2C3A4-FDDE-4EF9-9535-179F7C2BBF9F}"/>
                  </a:ext>
                </a:extLst>
              </p:cNvPr>
              <p:cNvSpPr/>
              <p:nvPr/>
            </p:nvSpPr>
            <p:spPr>
              <a:xfrm>
                <a:off x="3273197" y="530786"/>
                <a:ext cx="530784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84" h="530797">
                    <a:moveTo>
                      <a:pt x="530784" y="265392"/>
                    </a:moveTo>
                    <a:cubicBezTo>
                      <a:pt x="530784" y="118821"/>
                      <a:pt x="411962" y="0"/>
                      <a:pt x="265392" y="0"/>
                    </a:cubicBezTo>
                    <a:cubicBezTo>
                      <a:pt x="118821" y="0"/>
                      <a:pt x="0" y="118821"/>
                      <a:pt x="0" y="265392"/>
                    </a:cubicBezTo>
                    <a:cubicBezTo>
                      <a:pt x="0" y="411975"/>
                      <a:pt x="118821" y="530797"/>
                      <a:pt x="265392" y="530797"/>
                    </a:cubicBezTo>
                    <a:cubicBezTo>
                      <a:pt x="411962" y="530797"/>
                      <a:pt x="530784" y="411976"/>
                      <a:pt x="530784" y="265392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4069">
                <a:extLst>
                  <a:ext uri="{FF2B5EF4-FFF2-40B4-BE49-F238E27FC236}">
                    <a16:creationId xmlns:a16="http://schemas.microsoft.com/office/drawing/2014/main" id="{D5FB787F-C6EB-406E-95A8-10F983DA7F51}"/>
                  </a:ext>
                </a:extLst>
              </p:cNvPr>
              <p:cNvSpPr/>
              <p:nvPr/>
            </p:nvSpPr>
            <p:spPr>
              <a:xfrm>
                <a:off x="3419158" y="651864"/>
                <a:ext cx="296648" cy="4113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50" kern="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A</a:t>
                </a:r>
                <a:endParaRPr lang="zh-CN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2" name="Shape 4071">
                <a:extLst>
                  <a:ext uri="{FF2B5EF4-FFF2-40B4-BE49-F238E27FC236}">
                    <a16:creationId xmlns:a16="http://schemas.microsoft.com/office/drawing/2014/main" id="{E0BB7AD8-853C-4E97-9E4D-1230A48536C0}"/>
                  </a:ext>
                </a:extLst>
              </p:cNvPr>
              <p:cNvSpPr/>
              <p:nvPr/>
            </p:nvSpPr>
            <p:spPr>
              <a:xfrm>
                <a:off x="3980918" y="530786"/>
                <a:ext cx="530784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84" h="530797">
                    <a:moveTo>
                      <a:pt x="530784" y="265393"/>
                    </a:moveTo>
                    <a:cubicBezTo>
                      <a:pt x="530784" y="118822"/>
                      <a:pt x="411962" y="0"/>
                      <a:pt x="265392" y="0"/>
                    </a:cubicBezTo>
                    <a:cubicBezTo>
                      <a:pt x="118821" y="0"/>
                      <a:pt x="0" y="118821"/>
                      <a:pt x="0" y="265392"/>
                    </a:cubicBezTo>
                    <a:cubicBezTo>
                      <a:pt x="0" y="411976"/>
                      <a:pt x="118820" y="530797"/>
                      <a:pt x="265391" y="530797"/>
                    </a:cubicBezTo>
                    <a:cubicBezTo>
                      <a:pt x="411962" y="530797"/>
                      <a:pt x="530784" y="411976"/>
                      <a:pt x="530784" y="265393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4072">
                <a:extLst>
                  <a:ext uri="{FF2B5EF4-FFF2-40B4-BE49-F238E27FC236}">
                    <a16:creationId xmlns:a16="http://schemas.microsoft.com/office/drawing/2014/main" id="{E8ABF4C1-2F60-486A-907E-149A35A23744}"/>
                  </a:ext>
                </a:extLst>
              </p:cNvPr>
              <p:cNvSpPr/>
              <p:nvPr/>
            </p:nvSpPr>
            <p:spPr>
              <a:xfrm>
                <a:off x="4150767" y="651864"/>
                <a:ext cx="296648" cy="411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50" kern="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</a:t>
                </a:r>
                <a:endParaRPr lang="zh-CN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4" name="Shape 4074">
                <a:extLst>
                  <a:ext uri="{FF2B5EF4-FFF2-40B4-BE49-F238E27FC236}">
                    <a16:creationId xmlns:a16="http://schemas.microsoft.com/office/drawing/2014/main" id="{D7FF9685-5DFB-421A-B9B1-DBAD966E2412}"/>
                  </a:ext>
                </a:extLst>
              </p:cNvPr>
              <p:cNvSpPr/>
              <p:nvPr/>
            </p:nvSpPr>
            <p:spPr>
              <a:xfrm>
                <a:off x="4688638" y="530786"/>
                <a:ext cx="530784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84" h="530797">
                    <a:moveTo>
                      <a:pt x="530784" y="265393"/>
                    </a:moveTo>
                    <a:cubicBezTo>
                      <a:pt x="530784" y="118822"/>
                      <a:pt x="411962" y="0"/>
                      <a:pt x="265392" y="0"/>
                    </a:cubicBezTo>
                    <a:cubicBezTo>
                      <a:pt x="118821" y="0"/>
                      <a:pt x="0" y="118821"/>
                      <a:pt x="0" y="265392"/>
                    </a:cubicBezTo>
                    <a:cubicBezTo>
                      <a:pt x="0" y="411976"/>
                      <a:pt x="118821" y="530797"/>
                      <a:pt x="265391" y="530797"/>
                    </a:cubicBezTo>
                    <a:cubicBezTo>
                      <a:pt x="411962" y="530797"/>
                      <a:pt x="530784" y="411976"/>
                      <a:pt x="530784" y="265393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4075">
                <a:extLst>
                  <a:ext uri="{FF2B5EF4-FFF2-40B4-BE49-F238E27FC236}">
                    <a16:creationId xmlns:a16="http://schemas.microsoft.com/office/drawing/2014/main" id="{2B174923-CE61-433F-9AC1-6EF35B07EE78}"/>
                  </a:ext>
                </a:extLst>
              </p:cNvPr>
              <p:cNvSpPr/>
              <p:nvPr/>
            </p:nvSpPr>
            <p:spPr>
              <a:xfrm>
                <a:off x="4846536" y="651865"/>
                <a:ext cx="321109" cy="411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50" kern="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</a:t>
                </a:r>
                <a:endParaRPr lang="zh-CN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6" name="Shape 4077">
                <a:extLst>
                  <a:ext uri="{FF2B5EF4-FFF2-40B4-BE49-F238E27FC236}">
                    <a16:creationId xmlns:a16="http://schemas.microsoft.com/office/drawing/2014/main" id="{AA729870-CE7B-42AE-A6A1-E0A415275C15}"/>
                  </a:ext>
                </a:extLst>
              </p:cNvPr>
              <p:cNvSpPr/>
              <p:nvPr/>
            </p:nvSpPr>
            <p:spPr>
              <a:xfrm>
                <a:off x="5396345" y="530787"/>
                <a:ext cx="530797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97" h="530797">
                    <a:moveTo>
                      <a:pt x="530797" y="265393"/>
                    </a:moveTo>
                    <a:cubicBezTo>
                      <a:pt x="530797" y="118822"/>
                      <a:pt x="411975" y="0"/>
                      <a:pt x="265405" y="0"/>
                    </a:cubicBezTo>
                    <a:cubicBezTo>
                      <a:pt x="118821" y="0"/>
                      <a:pt x="0" y="118821"/>
                      <a:pt x="0" y="265392"/>
                    </a:cubicBezTo>
                    <a:cubicBezTo>
                      <a:pt x="0" y="411976"/>
                      <a:pt x="118821" y="530797"/>
                      <a:pt x="265404" y="530797"/>
                    </a:cubicBezTo>
                    <a:cubicBezTo>
                      <a:pt x="411975" y="530797"/>
                      <a:pt x="530797" y="411976"/>
                      <a:pt x="530797" y="265393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4078">
                <a:extLst>
                  <a:ext uri="{FF2B5EF4-FFF2-40B4-BE49-F238E27FC236}">
                    <a16:creationId xmlns:a16="http://schemas.microsoft.com/office/drawing/2014/main" id="{9B83F4BB-D66C-409D-9414-195A305B1D54}"/>
                  </a:ext>
                </a:extLst>
              </p:cNvPr>
              <p:cNvSpPr/>
              <p:nvPr/>
            </p:nvSpPr>
            <p:spPr>
              <a:xfrm>
                <a:off x="5554257" y="651865"/>
                <a:ext cx="321108" cy="411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50" kern="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endParaRPr lang="zh-CN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8" name="Shape 4080">
                <a:extLst>
                  <a:ext uri="{FF2B5EF4-FFF2-40B4-BE49-F238E27FC236}">
                    <a16:creationId xmlns:a16="http://schemas.microsoft.com/office/drawing/2014/main" id="{4BFD5A41-6D31-47AB-99CF-596CAA306952}"/>
                  </a:ext>
                </a:extLst>
              </p:cNvPr>
              <p:cNvSpPr/>
              <p:nvPr/>
            </p:nvSpPr>
            <p:spPr>
              <a:xfrm>
                <a:off x="6104065" y="530787"/>
                <a:ext cx="530797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97" h="530797">
                    <a:moveTo>
                      <a:pt x="530797" y="265393"/>
                    </a:moveTo>
                    <a:cubicBezTo>
                      <a:pt x="530797" y="118822"/>
                      <a:pt x="411976" y="0"/>
                      <a:pt x="265405" y="0"/>
                    </a:cubicBezTo>
                    <a:cubicBezTo>
                      <a:pt x="118821" y="0"/>
                      <a:pt x="0" y="118821"/>
                      <a:pt x="0" y="265392"/>
                    </a:cubicBezTo>
                    <a:cubicBezTo>
                      <a:pt x="0" y="411976"/>
                      <a:pt x="118821" y="530797"/>
                      <a:pt x="265405" y="530797"/>
                    </a:cubicBezTo>
                    <a:cubicBezTo>
                      <a:pt x="411976" y="530797"/>
                      <a:pt x="530797" y="411976"/>
                      <a:pt x="530797" y="265393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Rectangle 4081">
                <a:extLst>
                  <a:ext uri="{FF2B5EF4-FFF2-40B4-BE49-F238E27FC236}">
                    <a16:creationId xmlns:a16="http://schemas.microsoft.com/office/drawing/2014/main" id="{5CE5BD1C-B0AA-4B35-9622-762DDB089E56}"/>
                  </a:ext>
                </a:extLst>
              </p:cNvPr>
              <p:cNvSpPr/>
              <p:nvPr/>
            </p:nvSpPr>
            <p:spPr>
              <a:xfrm>
                <a:off x="6273927" y="651865"/>
                <a:ext cx="296648" cy="4113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50" kern="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E</a:t>
                </a:r>
                <a:endParaRPr lang="zh-CN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0" name="Shape 4083">
                <a:extLst>
                  <a:ext uri="{FF2B5EF4-FFF2-40B4-BE49-F238E27FC236}">
                    <a16:creationId xmlns:a16="http://schemas.microsoft.com/office/drawing/2014/main" id="{BE28F7D1-251B-453A-82D8-B6F352C3C1A8}"/>
                  </a:ext>
                </a:extLst>
              </p:cNvPr>
              <p:cNvSpPr/>
              <p:nvPr/>
            </p:nvSpPr>
            <p:spPr>
              <a:xfrm>
                <a:off x="6811785" y="530787"/>
                <a:ext cx="530796" cy="530797"/>
              </a:xfrm>
              <a:custGeom>
                <a:avLst/>
                <a:gdLst/>
                <a:ahLst/>
                <a:cxnLst/>
                <a:rect l="0" t="0" r="0" b="0"/>
                <a:pathLst>
                  <a:path w="530796" h="530797">
                    <a:moveTo>
                      <a:pt x="530796" y="265392"/>
                    </a:moveTo>
                    <a:cubicBezTo>
                      <a:pt x="530796" y="118821"/>
                      <a:pt x="411976" y="0"/>
                      <a:pt x="265392" y="0"/>
                    </a:cubicBezTo>
                    <a:cubicBezTo>
                      <a:pt x="118821" y="0"/>
                      <a:pt x="0" y="118821"/>
                      <a:pt x="0" y="265392"/>
                    </a:cubicBezTo>
                    <a:cubicBezTo>
                      <a:pt x="0" y="411976"/>
                      <a:pt x="118821" y="530797"/>
                      <a:pt x="265392" y="530797"/>
                    </a:cubicBezTo>
                    <a:cubicBezTo>
                      <a:pt x="411976" y="530797"/>
                      <a:pt x="530796" y="411976"/>
                      <a:pt x="530796" y="265392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4084">
                <a:extLst>
                  <a:ext uri="{FF2B5EF4-FFF2-40B4-BE49-F238E27FC236}">
                    <a16:creationId xmlns:a16="http://schemas.microsoft.com/office/drawing/2014/main" id="{79694032-6985-4991-99C6-9D3C5EDD584D}"/>
                  </a:ext>
                </a:extLst>
              </p:cNvPr>
              <p:cNvSpPr/>
              <p:nvPr/>
            </p:nvSpPr>
            <p:spPr>
              <a:xfrm>
                <a:off x="6981635" y="651866"/>
                <a:ext cx="271742" cy="4113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5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</a:t>
                </a:r>
                <a:endParaRPr lang="zh-CN" sz="205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2" name="Shape 4085">
                <a:extLst>
                  <a:ext uri="{FF2B5EF4-FFF2-40B4-BE49-F238E27FC236}">
                    <a16:creationId xmlns:a16="http://schemas.microsoft.com/office/drawing/2014/main" id="{D4AE4DAD-E950-4FAA-9AA0-9A5DBA6BFD4A}"/>
                  </a:ext>
                </a:extLst>
              </p:cNvPr>
              <p:cNvSpPr/>
              <p:nvPr/>
            </p:nvSpPr>
            <p:spPr>
              <a:xfrm>
                <a:off x="3803981" y="796178"/>
                <a:ext cx="176937" cy="0"/>
              </a:xfrm>
              <a:custGeom>
                <a:avLst/>
                <a:gdLst/>
                <a:ahLst/>
                <a:cxnLst/>
                <a:rect l="0" t="0" r="0" b="0"/>
                <a:pathLst>
                  <a:path w="176937">
                    <a:moveTo>
                      <a:pt x="0" y="0"/>
                    </a:moveTo>
                    <a:lnTo>
                      <a:pt x="176937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Shape 4086">
                <a:extLst>
                  <a:ext uri="{FF2B5EF4-FFF2-40B4-BE49-F238E27FC236}">
                    <a16:creationId xmlns:a16="http://schemas.microsoft.com/office/drawing/2014/main" id="{7F9252D4-C370-4B7A-AEBC-B0D9D55EC181}"/>
                  </a:ext>
                </a:extLst>
              </p:cNvPr>
              <p:cNvSpPr/>
              <p:nvPr/>
            </p:nvSpPr>
            <p:spPr>
              <a:xfrm>
                <a:off x="3881388" y="759907"/>
                <a:ext cx="145123" cy="72555"/>
              </a:xfrm>
              <a:custGeom>
                <a:avLst/>
                <a:gdLst/>
                <a:ahLst/>
                <a:cxnLst/>
                <a:rect l="0" t="0" r="0" b="0"/>
                <a:pathLst>
                  <a:path w="145123" h="72555">
                    <a:moveTo>
                      <a:pt x="0" y="0"/>
                    </a:moveTo>
                    <a:lnTo>
                      <a:pt x="145123" y="36271"/>
                    </a:lnTo>
                    <a:lnTo>
                      <a:pt x="0" y="72555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Shape 4087">
                <a:extLst>
                  <a:ext uri="{FF2B5EF4-FFF2-40B4-BE49-F238E27FC236}">
                    <a16:creationId xmlns:a16="http://schemas.microsoft.com/office/drawing/2014/main" id="{909BD24D-3BDC-4901-B15B-2C5D62323F3C}"/>
                  </a:ext>
                </a:extLst>
              </p:cNvPr>
              <p:cNvSpPr/>
              <p:nvPr/>
            </p:nvSpPr>
            <p:spPr>
              <a:xfrm>
                <a:off x="3892449" y="774067"/>
                <a:ext cx="88469" cy="44234"/>
              </a:xfrm>
              <a:custGeom>
                <a:avLst/>
                <a:gdLst/>
                <a:ahLst/>
                <a:cxnLst/>
                <a:rect l="0" t="0" r="0" b="0"/>
                <a:pathLst>
                  <a:path w="88469" h="44234">
                    <a:moveTo>
                      <a:pt x="0" y="0"/>
                    </a:moveTo>
                    <a:lnTo>
                      <a:pt x="88469" y="22111"/>
                    </a:lnTo>
                    <a:lnTo>
                      <a:pt x="0" y="44234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Shape 4088">
                <a:extLst>
                  <a:ext uri="{FF2B5EF4-FFF2-40B4-BE49-F238E27FC236}">
                    <a16:creationId xmlns:a16="http://schemas.microsoft.com/office/drawing/2014/main" id="{EAFC600D-9F26-4767-B069-D672B95979EF}"/>
                  </a:ext>
                </a:extLst>
              </p:cNvPr>
              <p:cNvSpPr/>
              <p:nvPr/>
            </p:nvSpPr>
            <p:spPr>
              <a:xfrm>
                <a:off x="4511701" y="796179"/>
                <a:ext cx="176936" cy="0"/>
              </a:xfrm>
              <a:custGeom>
                <a:avLst/>
                <a:gdLst/>
                <a:ahLst/>
                <a:cxnLst/>
                <a:rect l="0" t="0" r="0" b="0"/>
                <a:pathLst>
                  <a:path w="176936">
                    <a:moveTo>
                      <a:pt x="0" y="0"/>
                    </a:moveTo>
                    <a:lnTo>
                      <a:pt x="176936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Shape 4089">
                <a:extLst>
                  <a:ext uri="{FF2B5EF4-FFF2-40B4-BE49-F238E27FC236}">
                    <a16:creationId xmlns:a16="http://schemas.microsoft.com/office/drawing/2014/main" id="{6AB97A70-5153-4890-AE08-C8350D91E1E8}"/>
                  </a:ext>
                </a:extLst>
              </p:cNvPr>
              <p:cNvSpPr/>
              <p:nvPr/>
            </p:nvSpPr>
            <p:spPr>
              <a:xfrm>
                <a:off x="4589107" y="759907"/>
                <a:ext cx="145123" cy="72555"/>
              </a:xfrm>
              <a:custGeom>
                <a:avLst/>
                <a:gdLst/>
                <a:ahLst/>
                <a:cxnLst/>
                <a:rect l="0" t="0" r="0" b="0"/>
                <a:pathLst>
                  <a:path w="145123" h="72555">
                    <a:moveTo>
                      <a:pt x="0" y="0"/>
                    </a:moveTo>
                    <a:lnTo>
                      <a:pt x="145123" y="36271"/>
                    </a:lnTo>
                    <a:lnTo>
                      <a:pt x="0" y="72555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Shape 4090">
                <a:extLst>
                  <a:ext uri="{FF2B5EF4-FFF2-40B4-BE49-F238E27FC236}">
                    <a16:creationId xmlns:a16="http://schemas.microsoft.com/office/drawing/2014/main" id="{C995211B-6B30-408B-A1D5-D3E9131A4A92}"/>
                  </a:ext>
                </a:extLst>
              </p:cNvPr>
              <p:cNvSpPr/>
              <p:nvPr/>
            </p:nvSpPr>
            <p:spPr>
              <a:xfrm>
                <a:off x="4600169" y="774068"/>
                <a:ext cx="88468" cy="44234"/>
              </a:xfrm>
              <a:custGeom>
                <a:avLst/>
                <a:gdLst/>
                <a:ahLst/>
                <a:cxnLst/>
                <a:rect l="0" t="0" r="0" b="0"/>
                <a:pathLst>
                  <a:path w="88468" h="44234">
                    <a:moveTo>
                      <a:pt x="0" y="0"/>
                    </a:moveTo>
                    <a:lnTo>
                      <a:pt x="88468" y="22111"/>
                    </a:lnTo>
                    <a:lnTo>
                      <a:pt x="0" y="44234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Shape 4091">
                <a:extLst>
                  <a:ext uri="{FF2B5EF4-FFF2-40B4-BE49-F238E27FC236}">
                    <a16:creationId xmlns:a16="http://schemas.microsoft.com/office/drawing/2014/main" id="{C2CF0F85-F5F1-4531-AA87-54DA800084E4}"/>
                  </a:ext>
                </a:extLst>
              </p:cNvPr>
              <p:cNvSpPr/>
              <p:nvPr/>
            </p:nvSpPr>
            <p:spPr>
              <a:xfrm>
                <a:off x="5927142" y="796179"/>
                <a:ext cx="176923" cy="0"/>
              </a:xfrm>
              <a:custGeom>
                <a:avLst/>
                <a:gdLst/>
                <a:ahLst/>
                <a:cxnLst/>
                <a:rect l="0" t="0" r="0" b="0"/>
                <a:pathLst>
                  <a:path w="176923">
                    <a:moveTo>
                      <a:pt x="0" y="0"/>
                    </a:moveTo>
                    <a:lnTo>
                      <a:pt x="176923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Shape 4092">
                <a:extLst>
                  <a:ext uri="{FF2B5EF4-FFF2-40B4-BE49-F238E27FC236}">
                    <a16:creationId xmlns:a16="http://schemas.microsoft.com/office/drawing/2014/main" id="{DA57565E-DFD9-42DB-9246-C3590FD048A8}"/>
                  </a:ext>
                </a:extLst>
              </p:cNvPr>
              <p:cNvSpPr/>
              <p:nvPr/>
            </p:nvSpPr>
            <p:spPr>
              <a:xfrm>
                <a:off x="6004548" y="759908"/>
                <a:ext cx="145110" cy="72555"/>
              </a:xfrm>
              <a:custGeom>
                <a:avLst/>
                <a:gdLst/>
                <a:ahLst/>
                <a:cxnLst/>
                <a:rect l="0" t="0" r="0" b="0"/>
                <a:pathLst>
                  <a:path w="145110" h="72555">
                    <a:moveTo>
                      <a:pt x="0" y="0"/>
                    </a:moveTo>
                    <a:lnTo>
                      <a:pt x="145110" y="36271"/>
                    </a:lnTo>
                    <a:lnTo>
                      <a:pt x="0" y="72555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Shape 4093">
                <a:extLst>
                  <a:ext uri="{FF2B5EF4-FFF2-40B4-BE49-F238E27FC236}">
                    <a16:creationId xmlns:a16="http://schemas.microsoft.com/office/drawing/2014/main" id="{B2860D22-1CD9-4DC0-8B28-556B06CFE349}"/>
                  </a:ext>
                </a:extLst>
              </p:cNvPr>
              <p:cNvSpPr/>
              <p:nvPr/>
            </p:nvSpPr>
            <p:spPr>
              <a:xfrm>
                <a:off x="6015610" y="774068"/>
                <a:ext cx="88455" cy="44234"/>
              </a:xfrm>
              <a:custGeom>
                <a:avLst/>
                <a:gdLst/>
                <a:ahLst/>
                <a:cxnLst/>
                <a:rect l="0" t="0" r="0" b="0"/>
                <a:pathLst>
                  <a:path w="88455" h="44234">
                    <a:moveTo>
                      <a:pt x="0" y="0"/>
                    </a:moveTo>
                    <a:lnTo>
                      <a:pt x="88455" y="22111"/>
                    </a:lnTo>
                    <a:lnTo>
                      <a:pt x="0" y="44234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Shape 4094">
                <a:extLst>
                  <a:ext uri="{FF2B5EF4-FFF2-40B4-BE49-F238E27FC236}">
                    <a16:creationId xmlns:a16="http://schemas.microsoft.com/office/drawing/2014/main" id="{A32E11D3-369C-4EF0-AE2D-D09D72356927}"/>
                  </a:ext>
                </a:extLst>
              </p:cNvPr>
              <p:cNvSpPr/>
              <p:nvPr/>
            </p:nvSpPr>
            <p:spPr>
              <a:xfrm>
                <a:off x="4511701" y="412841"/>
                <a:ext cx="884644" cy="383337"/>
              </a:xfrm>
              <a:custGeom>
                <a:avLst/>
                <a:gdLst/>
                <a:ahLst/>
                <a:cxnLst/>
                <a:rect l="0" t="0" r="0" b="0"/>
                <a:pathLst>
                  <a:path w="884644" h="383337">
                    <a:moveTo>
                      <a:pt x="0" y="383337"/>
                    </a:moveTo>
                    <a:cubicBezTo>
                      <a:pt x="0" y="383337"/>
                      <a:pt x="0" y="383337"/>
                      <a:pt x="14745" y="339115"/>
                    </a:cubicBezTo>
                    <a:cubicBezTo>
                      <a:pt x="29489" y="294881"/>
                      <a:pt x="58979" y="206413"/>
                      <a:pt x="132702" y="132690"/>
                    </a:cubicBezTo>
                    <a:cubicBezTo>
                      <a:pt x="206413" y="58966"/>
                      <a:pt x="324371" y="0"/>
                      <a:pt x="442328" y="0"/>
                    </a:cubicBezTo>
                    <a:cubicBezTo>
                      <a:pt x="560273" y="0"/>
                      <a:pt x="678231" y="58967"/>
                      <a:pt x="751954" y="132690"/>
                    </a:cubicBezTo>
                    <a:cubicBezTo>
                      <a:pt x="825678" y="206413"/>
                      <a:pt x="855154" y="294882"/>
                      <a:pt x="869899" y="339116"/>
                    </a:cubicBezTo>
                    <a:cubicBezTo>
                      <a:pt x="884644" y="383337"/>
                      <a:pt x="884644" y="383337"/>
                      <a:pt x="884644" y="383337"/>
                    </a:cubicBez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Shape 4095">
                <a:extLst>
                  <a:ext uri="{FF2B5EF4-FFF2-40B4-BE49-F238E27FC236}">
                    <a16:creationId xmlns:a16="http://schemas.microsoft.com/office/drawing/2014/main" id="{EB3ACF74-7C50-46BA-AFDC-73D3D616099A}"/>
                  </a:ext>
                </a:extLst>
              </p:cNvPr>
              <p:cNvSpPr/>
              <p:nvPr/>
            </p:nvSpPr>
            <p:spPr>
              <a:xfrm>
                <a:off x="5330457" y="690299"/>
                <a:ext cx="80315" cy="149136"/>
              </a:xfrm>
              <a:custGeom>
                <a:avLst/>
                <a:gdLst/>
                <a:ahLst/>
                <a:cxnLst/>
                <a:rect l="0" t="0" r="0" b="0"/>
                <a:pathLst>
                  <a:path w="80315" h="149136">
                    <a:moveTo>
                      <a:pt x="68834" y="0"/>
                    </a:moveTo>
                    <a:lnTo>
                      <a:pt x="80315" y="149136"/>
                    </a:lnTo>
                    <a:lnTo>
                      <a:pt x="0" y="22937"/>
                    </a:lnTo>
                    <a:lnTo>
                      <a:pt x="6883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Shape 4096">
                <a:extLst>
                  <a:ext uri="{FF2B5EF4-FFF2-40B4-BE49-F238E27FC236}">
                    <a16:creationId xmlns:a16="http://schemas.microsoft.com/office/drawing/2014/main" id="{021ADB99-F559-4C5E-A95C-D193BF08712B}"/>
                  </a:ext>
                </a:extLst>
              </p:cNvPr>
              <p:cNvSpPr/>
              <p:nvPr/>
            </p:nvSpPr>
            <p:spPr>
              <a:xfrm>
                <a:off x="5347399" y="705259"/>
                <a:ext cx="48946" cy="90920"/>
              </a:xfrm>
              <a:custGeom>
                <a:avLst/>
                <a:gdLst/>
                <a:ahLst/>
                <a:cxnLst/>
                <a:rect l="0" t="0" r="0" b="0"/>
                <a:pathLst>
                  <a:path w="48946" h="90920">
                    <a:moveTo>
                      <a:pt x="41961" y="0"/>
                    </a:moveTo>
                    <a:lnTo>
                      <a:pt x="48946" y="90920"/>
                    </a:lnTo>
                    <a:lnTo>
                      <a:pt x="0" y="13996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Shape 4097">
                <a:extLst>
                  <a:ext uri="{FF2B5EF4-FFF2-40B4-BE49-F238E27FC236}">
                    <a16:creationId xmlns:a16="http://schemas.microsoft.com/office/drawing/2014/main" id="{A4E8625C-0DF3-4CA3-9684-22C976B465C2}"/>
                  </a:ext>
                </a:extLst>
              </p:cNvPr>
              <p:cNvSpPr/>
              <p:nvPr/>
            </p:nvSpPr>
            <p:spPr>
              <a:xfrm>
                <a:off x="5927142" y="412842"/>
                <a:ext cx="884644" cy="383337"/>
              </a:xfrm>
              <a:custGeom>
                <a:avLst/>
                <a:gdLst/>
                <a:ahLst/>
                <a:cxnLst/>
                <a:rect l="0" t="0" r="0" b="0"/>
                <a:pathLst>
                  <a:path w="884644" h="383337">
                    <a:moveTo>
                      <a:pt x="0" y="383337"/>
                    </a:moveTo>
                    <a:cubicBezTo>
                      <a:pt x="0" y="383337"/>
                      <a:pt x="0" y="383337"/>
                      <a:pt x="14745" y="339115"/>
                    </a:cubicBezTo>
                    <a:cubicBezTo>
                      <a:pt x="29489" y="294881"/>
                      <a:pt x="58979" y="206413"/>
                      <a:pt x="132690" y="132690"/>
                    </a:cubicBezTo>
                    <a:cubicBezTo>
                      <a:pt x="206413" y="58966"/>
                      <a:pt x="324371" y="0"/>
                      <a:pt x="442316" y="0"/>
                    </a:cubicBezTo>
                    <a:cubicBezTo>
                      <a:pt x="560274" y="0"/>
                      <a:pt x="678231" y="58967"/>
                      <a:pt x="751954" y="132690"/>
                    </a:cubicBezTo>
                    <a:cubicBezTo>
                      <a:pt x="825665" y="206413"/>
                      <a:pt x="855155" y="294882"/>
                      <a:pt x="869899" y="339116"/>
                    </a:cubicBezTo>
                    <a:cubicBezTo>
                      <a:pt x="884644" y="383337"/>
                      <a:pt x="884644" y="383337"/>
                      <a:pt x="884644" y="383337"/>
                    </a:cubicBez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Shape 4098">
                <a:extLst>
                  <a:ext uri="{FF2B5EF4-FFF2-40B4-BE49-F238E27FC236}">
                    <a16:creationId xmlns:a16="http://schemas.microsoft.com/office/drawing/2014/main" id="{22F6D6A0-D411-4E54-9010-A73A2A068F34}"/>
                  </a:ext>
                </a:extLst>
              </p:cNvPr>
              <p:cNvSpPr/>
              <p:nvPr/>
            </p:nvSpPr>
            <p:spPr>
              <a:xfrm>
                <a:off x="6745898" y="690299"/>
                <a:ext cx="80302" cy="149136"/>
              </a:xfrm>
              <a:custGeom>
                <a:avLst/>
                <a:gdLst/>
                <a:ahLst/>
                <a:cxnLst/>
                <a:rect l="0" t="0" r="0" b="0"/>
                <a:pathLst>
                  <a:path w="80302" h="149136">
                    <a:moveTo>
                      <a:pt x="68834" y="0"/>
                    </a:moveTo>
                    <a:lnTo>
                      <a:pt x="80302" y="149136"/>
                    </a:lnTo>
                    <a:lnTo>
                      <a:pt x="0" y="22937"/>
                    </a:lnTo>
                    <a:lnTo>
                      <a:pt x="6883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Shape 4099">
                <a:extLst>
                  <a:ext uri="{FF2B5EF4-FFF2-40B4-BE49-F238E27FC236}">
                    <a16:creationId xmlns:a16="http://schemas.microsoft.com/office/drawing/2014/main" id="{65CCFC80-E14F-4636-97B5-E54D02DFC7A5}"/>
                  </a:ext>
                </a:extLst>
              </p:cNvPr>
              <p:cNvSpPr/>
              <p:nvPr/>
            </p:nvSpPr>
            <p:spPr>
              <a:xfrm>
                <a:off x="6762827" y="705260"/>
                <a:ext cx="48958" cy="90920"/>
              </a:xfrm>
              <a:custGeom>
                <a:avLst/>
                <a:gdLst/>
                <a:ahLst/>
                <a:cxnLst/>
                <a:rect l="0" t="0" r="0" b="0"/>
                <a:pathLst>
                  <a:path w="48958" h="90920">
                    <a:moveTo>
                      <a:pt x="41961" y="0"/>
                    </a:moveTo>
                    <a:lnTo>
                      <a:pt x="48958" y="90920"/>
                    </a:lnTo>
                    <a:lnTo>
                      <a:pt x="0" y="13996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83D9370-F7EF-434C-84D8-18B01A706DDF}"/>
                </a:ext>
              </a:extLst>
            </p:cNvPr>
            <p:cNvGrpSpPr/>
            <p:nvPr/>
          </p:nvGrpSpPr>
          <p:grpSpPr>
            <a:xfrm>
              <a:off x="2553700" y="2565015"/>
              <a:ext cx="2779288" cy="1491486"/>
              <a:chOff x="4178618" y="1500286"/>
              <a:chExt cx="3834764" cy="2091690"/>
            </a:xfrm>
          </p:grpSpPr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AD44698-35F5-4D10-8C6B-D1FF90F6C780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5747376" y="2565656"/>
                <a:ext cx="697250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Shape 3898">
                <a:extLst>
                  <a:ext uri="{FF2B5EF4-FFF2-40B4-BE49-F238E27FC236}">
                    <a16:creationId xmlns:a16="http://schemas.microsoft.com/office/drawing/2014/main" id="{6AAA6D7A-1338-429F-9F05-49F263D1F2BE}"/>
                  </a:ext>
                </a:extLst>
              </p:cNvPr>
              <p:cNvSpPr/>
              <p:nvPr/>
            </p:nvSpPr>
            <p:spPr>
              <a:xfrm>
                <a:off x="4527229" y="1848908"/>
                <a:ext cx="929639" cy="697222"/>
              </a:xfrm>
              <a:custGeom>
                <a:avLst/>
                <a:gdLst/>
                <a:ahLst/>
                <a:cxnLst/>
                <a:rect l="0" t="0" r="0" b="0"/>
                <a:pathLst>
                  <a:path w="929753" h="697307">
                    <a:moveTo>
                      <a:pt x="0" y="0"/>
                    </a:moveTo>
                    <a:lnTo>
                      <a:pt x="929753" y="697307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0" name="Shape 3900">
                <a:extLst>
                  <a:ext uri="{FF2B5EF4-FFF2-40B4-BE49-F238E27FC236}">
                    <a16:creationId xmlns:a16="http://schemas.microsoft.com/office/drawing/2014/main" id="{7122D25F-DAE4-4408-83F2-CC1409320354}"/>
                  </a:ext>
                </a:extLst>
              </p:cNvPr>
              <p:cNvSpPr/>
              <p:nvPr/>
            </p:nvSpPr>
            <p:spPr>
              <a:xfrm>
                <a:off x="6735131" y="1848910"/>
                <a:ext cx="929641" cy="697221"/>
              </a:xfrm>
              <a:custGeom>
                <a:avLst/>
                <a:gdLst/>
                <a:ahLst/>
                <a:cxnLst/>
                <a:rect l="0" t="0" r="0" b="0"/>
                <a:pathLst>
                  <a:path w="929755" h="697306">
                    <a:moveTo>
                      <a:pt x="0" y="697306"/>
                    </a:moveTo>
                    <a:lnTo>
                      <a:pt x="929755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1" name="Shape 3901">
                <a:extLst>
                  <a:ext uri="{FF2B5EF4-FFF2-40B4-BE49-F238E27FC236}">
                    <a16:creationId xmlns:a16="http://schemas.microsoft.com/office/drawing/2014/main" id="{5225F64B-F876-4172-A255-727C540EFE06}"/>
                  </a:ext>
                </a:extLst>
              </p:cNvPr>
              <p:cNvSpPr/>
              <p:nvPr/>
            </p:nvSpPr>
            <p:spPr>
              <a:xfrm>
                <a:off x="6735131" y="2546131"/>
                <a:ext cx="929640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929754" h="697319">
                    <a:moveTo>
                      <a:pt x="0" y="0"/>
                    </a:moveTo>
                    <a:lnTo>
                      <a:pt x="929754" y="697319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2" name="Shape 3902">
                <a:extLst>
                  <a:ext uri="{FF2B5EF4-FFF2-40B4-BE49-F238E27FC236}">
                    <a16:creationId xmlns:a16="http://schemas.microsoft.com/office/drawing/2014/main" id="{384F9B62-7906-459B-8529-10DCA1F61BB7}"/>
                  </a:ext>
                </a:extLst>
              </p:cNvPr>
              <p:cNvSpPr/>
              <p:nvPr/>
            </p:nvSpPr>
            <p:spPr>
              <a:xfrm>
                <a:off x="4527228" y="2546130"/>
                <a:ext cx="929640" cy="697233"/>
              </a:xfrm>
              <a:custGeom>
                <a:avLst/>
                <a:gdLst/>
                <a:ahLst/>
                <a:cxnLst/>
                <a:rect l="0" t="0" r="0" b="0"/>
                <a:pathLst>
                  <a:path w="929754" h="697318">
                    <a:moveTo>
                      <a:pt x="929754" y="0"/>
                    </a:moveTo>
                    <a:lnTo>
                      <a:pt x="0" y="697318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3" name="Shape 3903">
                <a:extLst>
                  <a:ext uri="{FF2B5EF4-FFF2-40B4-BE49-F238E27FC236}">
                    <a16:creationId xmlns:a16="http://schemas.microsoft.com/office/drawing/2014/main" id="{EAB228FF-C1D6-4A88-B46E-78984906195E}"/>
                  </a:ext>
                </a:extLst>
              </p:cNvPr>
              <p:cNvSpPr/>
              <p:nvPr/>
            </p:nvSpPr>
            <p:spPr>
              <a:xfrm>
                <a:off x="4178618" y="1500286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348654" y="0"/>
                    </a:moveTo>
                    <a:cubicBezTo>
                      <a:pt x="541211" y="0"/>
                      <a:pt x="697319" y="156108"/>
                      <a:pt x="697319" y="348665"/>
                    </a:cubicBezTo>
                    <a:cubicBezTo>
                      <a:pt x="697319" y="541223"/>
                      <a:pt x="541210" y="697319"/>
                      <a:pt x="348653" y="697319"/>
                    </a:cubicBezTo>
                    <a:cubicBezTo>
                      <a:pt x="156096" y="697319"/>
                      <a:pt x="0" y="541222"/>
                      <a:pt x="1" y="348665"/>
                    </a:cubicBezTo>
                    <a:cubicBezTo>
                      <a:pt x="1" y="156108"/>
                      <a:pt x="156097" y="0"/>
                      <a:pt x="34865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4" name="Shape 3904">
                <a:extLst>
                  <a:ext uri="{FF2B5EF4-FFF2-40B4-BE49-F238E27FC236}">
                    <a16:creationId xmlns:a16="http://schemas.microsoft.com/office/drawing/2014/main" id="{D33E228E-A018-4E31-B474-302039AB77CA}"/>
                  </a:ext>
                </a:extLst>
              </p:cNvPr>
              <p:cNvSpPr/>
              <p:nvPr/>
            </p:nvSpPr>
            <p:spPr>
              <a:xfrm>
                <a:off x="4178618" y="1500286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697319" y="348665"/>
                    </a:moveTo>
                    <a:cubicBezTo>
                      <a:pt x="697319" y="156108"/>
                      <a:pt x="541211" y="0"/>
                      <a:pt x="348654" y="0"/>
                    </a:cubicBezTo>
                    <a:cubicBezTo>
                      <a:pt x="156097" y="0"/>
                      <a:pt x="1" y="156108"/>
                      <a:pt x="1" y="348665"/>
                    </a:cubicBezTo>
                    <a:cubicBezTo>
                      <a:pt x="0" y="541222"/>
                      <a:pt x="156096" y="697319"/>
                      <a:pt x="348653" y="697319"/>
                    </a:cubicBezTo>
                    <a:cubicBezTo>
                      <a:pt x="541210" y="697319"/>
                      <a:pt x="697319" y="541223"/>
                      <a:pt x="697319" y="348665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5" name="Rectangle 3905">
                <a:extLst>
                  <a:ext uri="{FF2B5EF4-FFF2-40B4-BE49-F238E27FC236}">
                    <a16:creationId xmlns:a16="http://schemas.microsoft.com/office/drawing/2014/main" id="{0C0A8936-04D3-47C3-976B-583720F3B867}"/>
                  </a:ext>
                </a:extLst>
              </p:cNvPr>
              <p:cNvSpPr/>
              <p:nvPr/>
            </p:nvSpPr>
            <p:spPr>
              <a:xfrm>
                <a:off x="4388408" y="1589495"/>
                <a:ext cx="389668" cy="540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A</a:t>
                </a:r>
                <a:endParaRPr lang="zh-CN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6" name="Shape 3906">
                <a:extLst>
                  <a:ext uri="{FF2B5EF4-FFF2-40B4-BE49-F238E27FC236}">
                    <a16:creationId xmlns:a16="http://schemas.microsoft.com/office/drawing/2014/main" id="{5CF4F5E3-9553-4AE5-979B-2FD99489BAA3}"/>
                  </a:ext>
                </a:extLst>
              </p:cNvPr>
              <p:cNvSpPr/>
              <p:nvPr/>
            </p:nvSpPr>
            <p:spPr>
              <a:xfrm>
                <a:off x="5108258" y="2197520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348654" y="0"/>
                    </a:moveTo>
                    <a:cubicBezTo>
                      <a:pt x="541211" y="0"/>
                      <a:pt x="697319" y="156096"/>
                      <a:pt x="697319" y="348654"/>
                    </a:cubicBezTo>
                    <a:cubicBezTo>
                      <a:pt x="697319" y="541211"/>
                      <a:pt x="541211" y="697319"/>
                      <a:pt x="348653" y="697319"/>
                    </a:cubicBezTo>
                    <a:cubicBezTo>
                      <a:pt x="156096" y="697319"/>
                      <a:pt x="0" y="541210"/>
                      <a:pt x="0" y="348653"/>
                    </a:cubicBezTo>
                    <a:cubicBezTo>
                      <a:pt x="0" y="156096"/>
                      <a:pt x="156096" y="0"/>
                      <a:pt x="34865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7" name="Shape 3907">
                <a:extLst>
                  <a:ext uri="{FF2B5EF4-FFF2-40B4-BE49-F238E27FC236}">
                    <a16:creationId xmlns:a16="http://schemas.microsoft.com/office/drawing/2014/main" id="{8E05B25E-9625-41F3-B7A6-1D67257A316F}"/>
                  </a:ext>
                </a:extLst>
              </p:cNvPr>
              <p:cNvSpPr/>
              <p:nvPr/>
            </p:nvSpPr>
            <p:spPr>
              <a:xfrm>
                <a:off x="5108258" y="2197520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697319" y="348654"/>
                    </a:moveTo>
                    <a:cubicBezTo>
                      <a:pt x="697319" y="156096"/>
                      <a:pt x="541211" y="0"/>
                      <a:pt x="348654" y="0"/>
                    </a:cubicBezTo>
                    <a:cubicBezTo>
                      <a:pt x="156096" y="0"/>
                      <a:pt x="0" y="156096"/>
                      <a:pt x="0" y="348653"/>
                    </a:cubicBezTo>
                    <a:cubicBezTo>
                      <a:pt x="0" y="541210"/>
                      <a:pt x="156096" y="697319"/>
                      <a:pt x="348653" y="697319"/>
                    </a:cubicBezTo>
                    <a:cubicBezTo>
                      <a:pt x="541211" y="697319"/>
                      <a:pt x="697319" y="541211"/>
                      <a:pt x="697319" y="348654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8" name="Shape 3909">
                <a:extLst>
                  <a:ext uri="{FF2B5EF4-FFF2-40B4-BE49-F238E27FC236}">
                    <a16:creationId xmlns:a16="http://schemas.microsoft.com/office/drawing/2014/main" id="{BC745C36-2E08-4489-8818-AD2FD60B5D4B}"/>
                  </a:ext>
                </a:extLst>
              </p:cNvPr>
              <p:cNvSpPr/>
              <p:nvPr/>
            </p:nvSpPr>
            <p:spPr>
              <a:xfrm>
                <a:off x="4178618" y="2894753"/>
                <a:ext cx="697233" cy="697221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06">
                    <a:moveTo>
                      <a:pt x="348653" y="0"/>
                    </a:moveTo>
                    <a:cubicBezTo>
                      <a:pt x="541210" y="0"/>
                      <a:pt x="697319" y="156096"/>
                      <a:pt x="697319" y="348653"/>
                    </a:cubicBezTo>
                    <a:cubicBezTo>
                      <a:pt x="697319" y="541210"/>
                      <a:pt x="541210" y="697306"/>
                      <a:pt x="348652" y="697306"/>
                    </a:cubicBezTo>
                    <a:cubicBezTo>
                      <a:pt x="156095" y="697306"/>
                      <a:pt x="0" y="541210"/>
                      <a:pt x="0" y="348653"/>
                    </a:cubicBezTo>
                    <a:cubicBezTo>
                      <a:pt x="0" y="156096"/>
                      <a:pt x="156096" y="0"/>
                      <a:pt x="348653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9" name="Shape 3910">
                <a:extLst>
                  <a:ext uri="{FF2B5EF4-FFF2-40B4-BE49-F238E27FC236}">
                    <a16:creationId xmlns:a16="http://schemas.microsoft.com/office/drawing/2014/main" id="{099628AA-6EFB-46E3-88C4-CDBB95FD110F}"/>
                  </a:ext>
                </a:extLst>
              </p:cNvPr>
              <p:cNvSpPr/>
              <p:nvPr/>
            </p:nvSpPr>
            <p:spPr>
              <a:xfrm>
                <a:off x="4178618" y="2894753"/>
                <a:ext cx="697233" cy="697221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06">
                    <a:moveTo>
                      <a:pt x="697319" y="348653"/>
                    </a:moveTo>
                    <a:cubicBezTo>
                      <a:pt x="697319" y="156096"/>
                      <a:pt x="541210" y="0"/>
                      <a:pt x="348653" y="0"/>
                    </a:cubicBezTo>
                    <a:cubicBezTo>
                      <a:pt x="156096" y="0"/>
                      <a:pt x="0" y="156096"/>
                      <a:pt x="0" y="348653"/>
                    </a:cubicBezTo>
                    <a:cubicBezTo>
                      <a:pt x="0" y="541210"/>
                      <a:pt x="156095" y="697306"/>
                      <a:pt x="348652" y="697306"/>
                    </a:cubicBezTo>
                    <a:cubicBezTo>
                      <a:pt x="541210" y="697306"/>
                      <a:pt x="697319" y="541210"/>
                      <a:pt x="697319" y="348653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0" name="Rectangle 3911">
                <a:extLst>
                  <a:ext uri="{FF2B5EF4-FFF2-40B4-BE49-F238E27FC236}">
                    <a16:creationId xmlns:a16="http://schemas.microsoft.com/office/drawing/2014/main" id="{52686F08-71D1-4958-86AA-F2E9C0506BCB}"/>
                  </a:ext>
                </a:extLst>
              </p:cNvPr>
              <p:cNvSpPr/>
              <p:nvPr/>
            </p:nvSpPr>
            <p:spPr>
              <a:xfrm>
                <a:off x="4388408" y="2970952"/>
                <a:ext cx="421798" cy="540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</a:t>
                </a:r>
                <a:endParaRPr lang="zh-CN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1" name="Shape 3912">
                <a:extLst>
                  <a:ext uri="{FF2B5EF4-FFF2-40B4-BE49-F238E27FC236}">
                    <a16:creationId xmlns:a16="http://schemas.microsoft.com/office/drawing/2014/main" id="{89922EF5-D485-498E-A7D1-C2A619E24CE9}"/>
                  </a:ext>
                </a:extLst>
              </p:cNvPr>
              <p:cNvSpPr/>
              <p:nvPr/>
            </p:nvSpPr>
            <p:spPr>
              <a:xfrm>
                <a:off x="6386508" y="2197520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348666" y="0"/>
                    </a:moveTo>
                    <a:cubicBezTo>
                      <a:pt x="541224" y="0"/>
                      <a:pt x="697319" y="156096"/>
                      <a:pt x="697319" y="348654"/>
                    </a:cubicBezTo>
                    <a:cubicBezTo>
                      <a:pt x="697319" y="541211"/>
                      <a:pt x="541224" y="697319"/>
                      <a:pt x="348666" y="697319"/>
                    </a:cubicBezTo>
                    <a:cubicBezTo>
                      <a:pt x="156108" y="697319"/>
                      <a:pt x="0" y="541210"/>
                      <a:pt x="0" y="348653"/>
                    </a:cubicBezTo>
                    <a:cubicBezTo>
                      <a:pt x="0" y="156096"/>
                      <a:pt x="156109" y="0"/>
                      <a:pt x="34866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2" name="Shape 3913">
                <a:extLst>
                  <a:ext uri="{FF2B5EF4-FFF2-40B4-BE49-F238E27FC236}">
                    <a16:creationId xmlns:a16="http://schemas.microsoft.com/office/drawing/2014/main" id="{4A0676CC-0BE2-4992-AC5B-E43D6DB3261F}"/>
                  </a:ext>
                </a:extLst>
              </p:cNvPr>
              <p:cNvSpPr/>
              <p:nvPr/>
            </p:nvSpPr>
            <p:spPr>
              <a:xfrm>
                <a:off x="6386508" y="2197520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697319" y="348654"/>
                    </a:moveTo>
                    <a:cubicBezTo>
                      <a:pt x="697319" y="156096"/>
                      <a:pt x="541224" y="0"/>
                      <a:pt x="348666" y="0"/>
                    </a:cubicBezTo>
                    <a:cubicBezTo>
                      <a:pt x="156109" y="0"/>
                      <a:pt x="0" y="156096"/>
                      <a:pt x="0" y="348653"/>
                    </a:cubicBezTo>
                    <a:cubicBezTo>
                      <a:pt x="0" y="541210"/>
                      <a:pt x="156108" y="697319"/>
                      <a:pt x="348666" y="697319"/>
                    </a:cubicBezTo>
                    <a:cubicBezTo>
                      <a:pt x="541224" y="697319"/>
                      <a:pt x="697319" y="541211"/>
                      <a:pt x="697319" y="348654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3" name="Rectangle 33208">
                <a:extLst>
                  <a:ext uri="{FF2B5EF4-FFF2-40B4-BE49-F238E27FC236}">
                    <a16:creationId xmlns:a16="http://schemas.microsoft.com/office/drawing/2014/main" id="{0BEBA647-4F00-437F-8EC5-AF8B3CFD1CCC}"/>
                  </a:ext>
                </a:extLst>
              </p:cNvPr>
              <p:cNvSpPr/>
              <p:nvPr/>
            </p:nvSpPr>
            <p:spPr>
              <a:xfrm>
                <a:off x="6591823" y="2275933"/>
                <a:ext cx="421798" cy="540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D</a:t>
                </a:r>
                <a:endParaRPr lang="zh-CN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4" name="Shape 3915">
                <a:extLst>
                  <a:ext uri="{FF2B5EF4-FFF2-40B4-BE49-F238E27FC236}">
                    <a16:creationId xmlns:a16="http://schemas.microsoft.com/office/drawing/2014/main" id="{D2928D17-F5C5-4F38-A93D-AE5E1E6FE9A5}"/>
                  </a:ext>
                </a:extLst>
              </p:cNvPr>
              <p:cNvSpPr/>
              <p:nvPr/>
            </p:nvSpPr>
            <p:spPr>
              <a:xfrm>
                <a:off x="7316149" y="1500288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348666" y="0"/>
                    </a:moveTo>
                    <a:cubicBezTo>
                      <a:pt x="541224" y="0"/>
                      <a:pt x="697319" y="156108"/>
                      <a:pt x="697319" y="348665"/>
                    </a:cubicBezTo>
                    <a:cubicBezTo>
                      <a:pt x="697319" y="541223"/>
                      <a:pt x="541223" y="697319"/>
                      <a:pt x="348666" y="697319"/>
                    </a:cubicBezTo>
                    <a:cubicBezTo>
                      <a:pt x="156108" y="697319"/>
                      <a:pt x="0" y="541222"/>
                      <a:pt x="0" y="348665"/>
                    </a:cubicBezTo>
                    <a:cubicBezTo>
                      <a:pt x="0" y="156108"/>
                      <a:pt x="156109" y="0"/>
                      <a:pt x="34866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5" name="Shape 3916">
                <a:extLst>
                  <a:ext uri="{FF2B5EF4-FFF2-40B4-BE49-F238E27FC236}">
                    <a16:creationId xmlns:a16="http://schemas.microsoft.com/office/drawing/2014/main" id="{A915E597-3DE8-445C-9A30-01078C35891F}"/>
                  </a:ext>
                </a:extLst>
              </p:cNvPr>
              <p:cNvSpPr/>
              <p:nvPr/>
            </p:nvSpPr>
            <p:spPr>
              <a:xfrm>
                <a:off x="7316149" y="1500288"/>
                <a:ext cx="697233" cy="697234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19">
                    <a:moveTo>
                      <a:pt x="697319" y="348665"/>
                    </a:moveTo>
                    <a:cubicBezTo>
                      <a:pt x="697319" y="156108"/>
                      <a:pt x="541224" y="0"/>
                      <a:pt x="348666" y="0"/>
                    </a:cubicBezTo>
                    <a:cubicBezTo>
                      <a:pt x="156109" y="0"/>
                      <a:pt x="0" y="156108"/>
                      <a:pt x="0" y="348665"/>
                    </a:cubicBezTo>
                    <a:cubicBezTo>
                      <a:pt x="0" y="541222"/>
                      <a:pt x="156108" y="697319"/>
                      <a:pt x="348666" y="697319"/>
                    </a:cubicBezTo>
                    <a:cubicBezTo>
                      <a:pt x="541223" y="697319"/>
                      <a:pt x="697319" y="541223"/>
                      <a:pt x="697319" y="348665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6" name="Rectangle 3917">
                <a:extLst>
                  <a:ext uri="{FF2B5EF4-FFF2-40B4-BE49-F238E27FC236}">
                    <a16:creationId xmlns:a16="http://schemas.microsoft.com/office/drawing/2014/main" id="{8142F598-9E07-46AB-B54A-7AF51AFA56E0}"/>
                  </a:ext>
                </a:extLst>
              </p:cNvPr>
              <p:cNvSpPr/>
              <p:nvPr/>
            </p:nvSpPr>
            <p:spPr>
              <a:xfrm>
                <a:off x="7526930" y="1606390"/>
                <a:ext cx="389667" cy="540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E</a:t>
                </a:r>
                <a:endParaRPr lang="zh-CN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7" name="Shape 3918">
                <a:extLst>
                  <a:ext uri="{FF2B5EF4-FFF2-40B4-BE49-F238E27FC236}">
                    <a16:creationId xmlns:a16="http://schemas.microsoft.com/office/drawing/2014/main" id="{3D87DF23-4B7F-49A9-B1DE-EFB476ED37EE}"/>
                  </a:ext>
                </a:extLst>
              </p:cNvPr>
              <p:cNvSpPr/>
              <p:nvPr/>
            </p:nvSpPr>
            <p:spPr>
              <a:xfrm>
                <a:off x="7316149" y="2894755"/>
                <a:ext cx="697233" cy="697221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06">
                    <a:moveTo>
                      <a:pt x="348666" y="0"/>
                    </a:moveTo>
                    <a:cubicBezTo>
                      <a:pt x="541224" y="0"/>
                      <a:pt x="697319" y="156096"/>
                      <a:pt x="697319" y="348653"/>
                    </a:cubicBezTo>
                    <a:cubicBezTo>
                      <a:pt x="697319" y="541210"/>
                      <a:pt x="541223" y="697306"/>
                      <a:pt x="348666" y="697306"/>
                    </a:cubicBezTo>
                    <a:cubicBezTo>
                      <a:pt x="156108" y="697306"/>
                      <a:pt x="0" y="541210"/>
                      <a:pt x="0" y="348653"/>
                    </a:cubicBezTo>
                    <a:cubicBezTo>
                      <a:pt x="0" y="156096"/>
                      <a:pt x="156109" y="0"/>
                      <a:pt x="34866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8" name="Shape 3919">
                <a:extLst>
                  <a:ext uri="{FF2B5EF4-FFF2-40B4-BE49-F238E27FC236}">
                    <a16:creationId xmlns:a16="http://schemas.microsoft.com/office/drawing/2014/main" id="{7F8FF180-19E2-42D9-B70A-1E0FCFF54AA9}"/>
                  </a:ext>
                </a:extLst>
              </p:cNvPr>
              <p:cNvSpPr/>
              <p:nvPr/>
            </p:nvSpPr>
            <p:spPr>
              <a:xfrm>
                <a:off x="7316149" y="2894755"/>
                <a:ext cx="697233" cy="697221"/>
              </a:xfrm>
              <a:custGeom>
                <a:avLst/>
                <a:gdLst/>
                <a:ahLst/>
                <a:cxnLst/>
                <a:rect l="0" t="0" r="0" b="0"/>
                <a:pathLst>
                  <a:path w="697319" h="697306">
                    <a:moveTo>
                      <a:pt x="697319" y="348653"/>
                    </a:moveTo>
                    <a:cubicBezTo>
                      <a:pt x="697319" y="156096"/>
                      <a:pt x="541224" y="0"/>
                      <a:pt x="348666" y="0"/>
                    </a:cubicBezTo>
                    <a:cubicBezTo>
                      <a:pt x="156109" y="0"/>
                      <a:pt x="0" y="156096"/>
                      <a:pt x="0" y="348653"/>
                    </a:cubicBezTo>
                    <a:cubicBezTo>
                      <a:pt x="0" y="541210"/>
                      <a:pt x="156108" y="697306"/>
                      <a:pt x="348666" y="697306"/>
                    </a:cubicBezTo>
                    <a:cubicBezTo>
                      <a:pt x="541223" y="697306"/>
                      <a:pt x="697319" y="541210"/>
                      <a:pt x="697319" y="348653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79" name="Rectangle 3920">
                <a:extLst>
                  <a:ext uri="{FF2B5EF4-FFF2-40B4-BE49-F238E27FC236}">
                    <a16:creationId xmlns:a16="http://schemas.microsoft.com/office/drawing/2014/main" id="{CF2C2A6C-8077-4785-B430-4CF017A0CD09}"/>
                  </a:ext>
                </a:extLst>
              </p:cNvPr>
              <p:cNvSpPr/>
              <p:nvPr/>
            </p:nvSpPr>
            <p:spPr>
              <a:xfrm>
                <a:off x="7540214" y="3013549"/>
                <a:ext cx="356952" cy="540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</a:t>
                </a:r>
                <a:endParaRPr lang="zh-CN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0" name="Rectangle 33208">
                <a:extLst>
                  <a:ext uri="{FF2B5EF4-FFF2-40B4-BE49-F238E27FC236}">
                    <a16:creationId xmlns:a16="http://schemas.microsoft.com/office/drawing/2014/main" id="{B0446F5D-2B59-4A88-A089-51A91ABE4069}"/>
                  </a:ext>
                </a:extLst>
              </p:cNvPr>
              <p:cNvSpPr/>
              <p:nvPr/>
            </p:nvSpPr>
            <p:spPr>
              <a:xfrm>
                <a:off x="5325578" y="2295459"/>
                <a:ext cx="421798" cy="54039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</a:t>
                </a:r>
              </a:p>
              <a:p>
                <a:pPr marL="6350" indent="-6350">
                  <a:lnSpc>
                    <a:spcPct val="107000"/>
                  </a:lnSpc>
                  <a:spcAft>
                    <a:spcPts val="800"/>
                  </a:spcAft>
                </a:pPr>
                <a:endParaRPr lang="zh-CN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F3765686-7D4A-45E4-89E4-2B025A556311}"/>
              </a:ext>
            </a:extLst>
          </p:cNvPr>
          <p:cNvSpPr txBox="1"/>
          <p:nvPr/>
        </p:nvSpPr>
        <p:spPr>
          <a:xfrm>
            <a:off x="831850" y="4552788"/>
            <a:ext cx="10515600" cy="110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8000"/>
              </a:lnSpc>
              <a:spcAft>
                <a:spcPts val="1780"/>
              </a:spcAft>
              <a:buClr>
                <a:srgbClr val="000000"/>
              </a:buClr>
              <a:buSzPts val="2050"/>
              <a:buFont typeface="+mj-lt"/>
              <a:buAutoNum type="arabicPeriod" startAt="2"/>
            </a:pP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 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 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to 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apply </a:t>
            </a:r>
            <a:r>
              <a:rPr lang="en-US" altLang="zh-C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RemoveInconsistent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Parent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u="none" strike="noStrike" kern="1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sz="2400" u="none" strike="noStrike" kern="100" baseline="-250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2400" i="1" u="none" strike="noStrike" kern="1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sz="2400" u="none" strike="noStrike" kern="100" baseline="-250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fontAlgn="base">
              <a:lnSpc>
                <a:spcPct val="108000"/>
              </a:lnSpc>
              <a:spcAft>
                <a:spcPts val="20"/>
              </a:spcAft>
              <a:buClr>
                <a:srgbClr val="000000"/>
              </a:buClr>
              <a:buSzPts val="2050"/>
              <a:buFont typeface="+mj-lt"/>
              <a:buAutoNum type="arabicPeriod" startAt="2"/>
            </a:pP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 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assign </a:t>
            </a:r>
            <a:r>
              <a:rPr lang="en-US" altLang="zh-CN" sz="2400" i="1" u="none" strike="noStrike" kern="1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sz="2400" u="none" strike="noStrike" kern="100" baseline="-250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u="none" strike="noStrike" kern="100" baseline="-250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consistently with </a:t>
            </a:r>
            <a:r>
              <a:rPr lang="en-US" altLang="zh-CN" sz="2400" i="1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Parent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u="none" strike="noStrike" kern="1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altLang="zh-CN" sz="2400" u="none" strike="noStrike" kern="100" baseline="-25000" dirty="0" err="1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u="none" strike="noStrike" kern="100" dirty="0">
                <a:solidFill>
                  <a:srgbClr val="990099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61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7542D-C676-4BB8-854C-40521A5C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Nearly Tree-Structured CSPs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5223F-CF28-471D-902D-10D1FA13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DC2F36-175F-412A-87B7-A2395E8DE037}"/>
              </a:ext>
            </a:extLst>
          </p:cNvPr>
          <p:cNvSpPr txBox="1"/>
          <p:nvPr/>
        </p:nvSpPr>
        <p:spPr>
          <a:xfrm>
            <a:off x="831850" y="1432566"/>
            <a:ext cx="10521950" cy="47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Conditioning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instantiate a variable, prune its neighbors’ domains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" name="Group 33626">
            <a:extLst>
              <a:ext uri="{FF2B5EF4-FFF2-40B4-BE49-F238E27FC236}">
                <a16:creationId xmlns:a16="http://schemas.microsoft.com/office/drawing/2014/main" id="{F51EF8A5-3711-41F6-AACE-746965B024ED}"/>
              </a:ext>
            </a:extLst>
          </p:cNvPr>
          <p:cNvGrpSpPr/>
          <p:nvPr/>
        </p:nvGrpSpPr>
        <p:grpSpPr>
          <a:xfrm>
            <a:off x="2240149" y="1905324"/>
            <a:ext cx="7103547" cy="2684801"/>
            <a:chOff x="0" y="0"/>
            <a:chExt cx="5843616" cy="2263726"/>
          </a:xfrm>
        </p:grpSpPr>
        <p:sp>
          <p:nvSpPr>
            <p:cNvPr id="8" name="Shape 4178">
              <a:extLst>
                <a:ext uri="{FF2B5EF4-FFF2-40B4-BE49-F238E27FC236}">
                  <a16:creationId xmlns:a16="http://schemas.microsoft.com/office/drawing/2014/main" id="{D04EDB0E-1DD1-439F-81ED-BCE3B7F2E76A}"/>
                </a:ext>
              </a:extLst>
            </p:cNvPr>
            <p:cNvSpPr/>
            <p:nvPr/>
          </p:nvSpPr>
          <p:spPr>
            <a:xfrm>
              <a:off x="5225275" y="1040894"/>
              <a:ext cx="388074" cy="452755"/>
            </a:xfrm>
            <a:custGeom>
              <a:avLst/>
              <a:gdLst/>
              <a:ahLst/>
              <a:cxnLst/>
              <a:rect l="0" t="0" r="0" b="0"/>
              <a:pathLst>
                <a:path w="388074" h="452755">
                  <a:moveTo>
                    <a:pt x="0" y="452755"/>
                  </a:moveTo>
                  <a:lnTo>
                    <a:pt x="3880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9" name="Shape 4179">
              <a:extLst>
                <a:ext uri="{FF2B5EF4-FFF2-40B4-BE49-F238E27FC236}">
                  <a16:creationId xmlns:a16="http://schemas.microsoft.com/office/drawing/2014/main" id="{DB4B711E-1344-4B59-A34E-9B01B9F6ACE1}"/>
                </a:ext>
              </a:extLst>
            </p:cNvPr>
            <p:cNvSpPr/>
            <p:nvPr/>
          </p:nvSpPr>
          <p:spPr>
            <a:xfrm>
              <a:off x="5354638" y="394108"/>
              <a:ext cx="258711" cy="646786"/>
            </a:xfrm>
            <a:custGeom>
              <a:avLst/>
              <a:gdLst/>
              <a:ahLst/>
              <a:cxnLst/>
              <a:rect l="0" t="0" r="0" b="0"/>
              <a:pathLst>
                <a:path w="258711" h="646786">
                  <a:moveTo>
                    <a:pt x="258711" y="646786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Shape 4180">
              <a:extLst>
                <a:ext uri="{FF2B5EF4-FFF2-40B4-BE49-F238E27FC236}">
                  <a16:creationId xmlns:a16="http://schemas.microsoft.com/office/drawing/2014/main" id="{1DED4F0B-1000-41AD-B7E6-6FE5BA68CB56}"/>
                </a:ext>
              </a:extLst>
            </p:cNvPr>
            <p:cNvSpPr/>
            <p:nvPr/>
          </p:nvSpPr>
          <p:spPr>
            <a:xfrm>
              <a:off x="4384460" y="200077"/>
              <a:ext cx="970178" cy="194031"/>
            </a:xfrm>
            <a:custGeom>
              <a:avLst/>
              <a:gdLst/>
              <a:ahLst/>
              <a:cxnLst/>
              <a:rect l="0" t="0" r="0" b="0"/>
              <a:pathLst>
                <a:path w="970178" h="194031">
                  <a:moveTo>
                    <a:pt x="970178" y="19403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Shape 4181">
              <a:extLst>
                <a:ext uri="{FF2B5EF4-FFF2-40B4-BE49-F238E27FC236}">
                  <a16:creationId xmlns:a16="http://schemas.microsoft.com/office/drawing/2014/main" id="{AB4B7919-B30F-4925-9869-B6C2C3A58823}"/>
                </a:ext>
              </a:extLst>
            </p:cNvPr>
            <p:cNvSpPr/>
            <p:nvPr/>
          </p:nvSpPr>
          <p:spPr>
            <a:xfrm>
              <a:off x="3414280" y="200077"/>
              <a:ext cx="970179" cy="452742"/>
            </a:xfrm>
            <a:custGeom>
              <a:avLst/>
              <a:gdLst/>
              <a:ahLst/>
              <a:cxnLst/>
              <a:rect l="0" t="0" r="0" b="0"/>
              <a:pathLst>
                <a:path w="970179" h="452742">
                  <a:moveTo>
                    <a:pt x="970179" y="0"/>
                  </a:moveTo>
                  <a:lnTo>
                    <a:pt x="0" y="45274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Rectangle 4182">
              <a:extLst>
                <a:ext uri="{FF2B5EF4-FFF2-40B4-BE49-F238E27FC236}">
                  <a16:creationId xmlns:a16="http://schemas.microsoft.com/office/drawing/2014/main" id="{C8B3A179-A41E-44FA-8B32-4420A0C65F0C}"/>
                </a:ext>
              </a:extLst>
            </p:cNvPr>
            <p:cNvSpPr/>
            <p:nvPr/>
          </p:nvSpPr>
          <p:spPr>
            <a:xfrm>
              <a:off x="5063579" y="1493357"/>
              <a:ext cx="430199" cy="1193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7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Shape 4183">
              <a:extLst>
                <a:ext uri="{FF2B5EF4-FFF2-40B4-BE49-F238E27FC236}">
                  <a16:creationId xmlns:a16="http://schemas.microsoft.com/office/drawing/2014/main" id="{AA630143-55B0-4546-9682-B2B158E23CFE}"/>
                </a:ext>
              </a:extLst>
            </p:cNvPr>
            <p:cNvSpPr/>
            <p:nvPr/>
          </p:nvSpPr>
          <p:spPr>
            <a:xfrm>
              <a:off x="3228327" y="468897"/>
              <a:ext cx="371907" cy="371894"/>
            </a:xfrm>
            <a:custGeom>
              <a:avLst/>
              <a:gdLst/>
              <a:ahLst/>
              <a:cxnLst/>
              <a:rect l="0" t="0" r="0" b="0"/>
              <a:pathLst>
                <a:path w="371907" h="371894">
                  <a:moveTo>
                    <a:pt x="185953" y="0"/>
                  </a:moveTo>
                  <a:cubicBezTo>
                    <a:pt x="288659" y="0"/>
                    <a:pt x="371907" y="83249"/>
                    <a:pt x="371907" y="185941"/>
                  </a:cubicBezTo>
                  <a:cubicBezTo>
                    <a:pt x="371907" y="288646"/>
                    <a:pt x="288658" y="371894"/>
                    <a:pt x="185953" y="371894"/>
                  </a:cubicBezTo>
                  <a:cubicBezTo>
                    <a:pt x="83261" y="371894"/>
                    <a:pt x="0" y="288646"/>
                    <a:pt x="0" y="185941"/>
                  </a:cubicBezTo>
                  <a:cubicBezTo>
                    <a:pt x="0" y="83248"/>
                    <a:pt x="83261" y="0"/>
                    <a:pt x="1859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Shape 4184">
              <a:extLst>
                <a:ext uri="{FF2B5EF4-FFF2-40B4-BE49-F238E27FC236}">
                  <a16:creationId xmlns:a16="http://schemas.microsoft.com/office/drawing/2014/main" id="{F31AC815-0808-4531-9250-C596335F9839}"/>
                </a:ext>
              </a:extLst>
            </p:cNvPr>
            <p:cNvSpPr/>
            <p:nvPr/>
          </p:nvSpPr>
          <p:spPr>
            <a:xfrm>
              <a:off x="3228327" y="468897"/>
              <a:ext cx="371907" cy="371894"/>
            </a:xfrm>
            <a:custGeom>
              <a:avLst/>
              <a:gdLst/>
              <a:ahLst/>
              <a:cxnLst/>
              <a:rect l="0" t="0" r="0" b="0"/>
              <a:pathLst>
                <a:path w="371907" h="371894">
                  <a:moveTo>
                    <a:pt x="371907" y="185941"/>
                  </a:moveTo>
                  <a:cubicBezTo>
                    <a:pt x="371907" y="83249"/>
                    <a:pt x="288659" y="0"/>
                    <a:pt x="185953" y="0"/>
                  </a:cubicBezTo>
                  <a:cubicBezTo>
                    <a:pt x="83261" y="0"/>
                    <a:pt x="0" y="83248"/>
                    <a:pt x="0" y="185941"/>
                  </a:cubicBezTo>
                  <a:cubicBezTo>
                    <a:pt x="0" y="288646"/>
                    <a:pt x="83261" y="371894"/>
                    <a:pt x="185953" y="371894"/>
                  </a:cubicBezTo>
                  <a:cubicBezTo>
                    <a:pt x="288658" y="371894"/>
                    <a:pt x="371907" y="288646"/>
                    <a:pt x="371907" y="18594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Rectangle 4185">
              <a:extLst>
                <a:ext uri="{FF2B5EF4-FFF2-40B4-BE49-F238E27FC236}">
                  <a16:creationId xmlns:a16="http://schemas.microsoft.com/office/drawing/2014/main" id="{733E948C-DBDD-4CA1-AECF-D66F5E12B464}"/>
                </a:ext>
              </a:extLst>
            </p:cNvPr>
            <p:cNvSpPr/>
            <p:nvPr/>
          </p:nvSpPr>
          <p:spPr>
            <a:xfrm>
              <a:off x="3291396" y="589701"/>
              <a:ext cx="332597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WA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4186">
              <a:extLst>
                <a:ext uri="{FF2B5EF4-FFF2-40B4-BE49-F238E27FC236}">
                  <a16:creationId xmlns:a16="http://schemas.microsoft.com/office/drawing/2014/main" id="{6EC02DCB-4DF8-4AF2-9FF8-36531F13FEED}"/>
                </a:ext>
              </a:extLst>
            </p:cNvPr>
            <p:cNvSpPr/>
            <p:nvPr/>
          </p:nvSpPr>
          <p:spPr>
            <a:xfrm>
              <a:off x="4198506" y="16143"/>
              <a:ext cx="371907" cy="371906"/>
            </a:xfrm>
            <a:custGeom>
              <a:avLst/>
              <a:gdLst/>
              <a:ahLst/>
              <a:cxnLst/>
              <a:rect l="0" t="0" r="0" b="0"/>
              <a:pathLst>
                <a:path w="371907" h="371906">
                  <a:moveTo>
                    <a:pt x="185954" y="0"/>
                  </a:moveTo>
                  <a:cubicBezTo>
                    <a:pt x="288658" y="0"/>
                    <a:pt x="371907" y="83248"/>
                    <a:pt x="371907" y="185953"/>
                  </a:cubicBezTo>
                  <a:cubicBezTo>
                    <a:pt x="371907" y="288645"/>
                    <a:pt x="288658" y="371906"/>
                    <a:pt x="185954" y="371906"/>
                  </a:cubicBezTo>
                  <a:cubicBezTo>
                    <a:pt x="83262" y="371906"/>
                    <a:pt x="0" y="288645"/>
                    <a:pt x="0" y="185953"/>
                  </a:cubicBezTo>
                  <a:cubicBezTo>
                    <a:pt x="0" y="83248"/>
                    <a:pt x="83262" y="0"/>
                    <a:pt x="1859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Shape 4187">
              <a:extLst>
                <a:ext uri="{FF2B5EF4-FFF2-40B4-BE49-F238E27FC236}">
                  <a16:creationId xmlns:a16="http://schemas.microsoft.com/office/drawing/2014/main" id="{6A0A83D0-75F5-41B1-BE8B-652582BFF6C2}"/>
                </a:ext>
              </a:extLst>
            </p:cNvPr>
            <p:cNvSpPr/>
            <p:nvPr/>
          </p:nvSpPr>
          <p:spPr>
            <a:xfrm>
              <a:off x="4198506" y="16143"/>
              <a:ext cx="371907" cy="371906"/>
            </a:xfrm>
            <a:custGeom>
              <a:avLst/>
              <a:gdLst/>
              <a:ahLst/>
              <a:cxnLst/>
              <a:rect l="0" t="0" r="0" b="0"/>
              <a:pathLst>
                <a:path w="371907" h="371906">
                  <a:moveTo>
                    <a:pt x="371907" y="185953"/>
                  </a:moveTo>
                  <a:cubicBezTo>
                    <a:pt x="371907" y="83248"/>
                    <a:pt x="288658" y="0"/>
                    <a:pt x="185954" y="0"/>
                  </a:cubicBezTo>
                  <a:cubicBezTo>
                    <a:pt x="83262" y="0"/>
                    <a:pt x="0" y="83248"/>
                    <a:pt x="0" y="185953"/>
                  </a:cubicBezTo>
                  <a:cubicBezTo>
                    <a:pt x="0" y="288645"/>
                    <a:pt x="83262" y="371906"/>
                    <a:pt x="185954" y="371906"/>
                  </a:cubicBezTo>
                  <a:cubicBezTo>
                    <a:pt x="288658" y="371906"/>
                    <a:pt x="371907" y="288645"/>
                    <a:pt x="371907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Rectangle 4188">
              <a:extLst>
                <a:ext uri="{FF2B5EF4-FFF2-40B4-BE49-F238E27FC236}">
                  <a16:creationId xmlns:a16="http://schemas.microsoft.com/office/drawing/2014/main" id="{A033A409-FC80-468D-AAFC-CE23C9C7FF1F}"/>
                </a:ext>
              </a:extLst>
            </p:cNvPr>
            <p:cNvSpPr/>
            <p:nvPr/>
          </p:nvSpPr>
          <p:spPr>
            <a:xfrm>
              <a:off x="4287444" y="136947"/>
              <a:ext cx="275203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NT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4189">
              <a:extLst>
                <a:ext uri="{FF2B5EF4-FFF2-40B4-BE49-F238E27FC236}">
                  <a16:creationId xmlns:a16="http://schemas.microsoft.com/office/drawing/2014/main" id="{80CBF303-6E62-4EBA-ACD3-8E967E0711C6}"/>
                </a:ext>
              </a:extLst>
            </p:cNvPr>
            <p:cNvSpPr/>
            <p:nvPr/>
          </p:nvSpPr>
          <p:spPr>
            <a:xfrm>
              <a:off x="5168684" y="210174"/>
              <a:ext cx="371908" cy="371907"/>
            </a:xfrm>
            <a:custGeom>
              <a:avLst/>
              <a:gdLst/>
              <a:ahLst/>
              <a:cxnLst/>
              <a:rect l="0" t="0" r="0" b="0"/>
              <a:pathLst>
                <a:path w="371908" h="371907">
                  <a:moveTo>
                    <a:pt x="185955" y="0"/>
                  </a:moveTo>
                  <a:cubicBezTo>
                    <a:pt x="288647" y="0"/>
                    <a:pt x="371908" y="83261"/>
                    <a:pt x="371908" y="185953"/>
                  </a:cubicBezTo>
                  <a:cubicBezTo>
                    <a:pt x="371908" y="288658"/>
                    <a:pt x="288646" y="371907"/>
                    <a:pt x="185954" y="371907"/>
                  </a:cubicBezTo>
                  <a:cubicBezTo>
                    <a:pt x="83262" y="371907"/>
                    <a:pt x="0" y="288658"/>
                    <a:pt x="1" y="185953"/>
                  </a:cubicBezTo>
                  <a:cubicBezTo>
                    <a:pt x="1" y="83261"/>
                    <a:pt x="83262" y="0"/>
                    <a:pt x="185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" name="Shape 4190">
              <a:extLst>
                <a:ext uri="{FF2B5EF4-FFF2-40B4-BE49-F238E27FC236}">
                  <a16:creationId xmlns:a16="http://schemas.microsoft.com/office/drawing/2014/main" id="{017AE51A-B33F-4EEB-915A-53C56084B3C0}"/>
                </a:ext>
              </a:extLst>
            </p:cNvPr>
            <p:cNvSpPr/>
            <p:nvPr/>
          </p:nvSpPr>
          <p:spPr>
            <a:xfrm>
              <a:off x="5168684" y="210174"/>
              <a:ext cx="371908" cy="371907"/>
            </a:xfrm>
            <a:custGeom>
              <a:avLst/>
              <a:gdLst/>
              <a:ahLst/>
              <a:cxnLst/>
              <a:rect l="0" t="0" r="0" b="0"/>
              <a:pathLst>
                <a:path w="371908" h="371907">
                  <a:moveTo>
                    <a:pt x="371908" y="185953"/>
                  </a:moveTo>
                  <a:cubicBezTo>
                    <a:pt x="371908" y="83261"/>
                    <a:pt x="288647" y="0"/>
                    <a:pt x="185955" y="0"/>
                  </a:cubicBezTo>
                  <a:cubicBezTo>
                    <a:pt x="83262" y="0"/>
                    <a:pt x="1" y="83261"/>
                    <a:pt x="1" y="185953"/>
                  </a:cubicBezTo>
                  <a:cubicBezTo>
                    <a:pt x="0" y="288658"/>
                    <a:pt x="83262" y="371907"/>
                    <a:pt x="185954" y="371907"/>
                  </a:cubicBezTo>
                  <a:cubicBezTo>
                    <a:pt x="288646" y="371907"/>
                    <a:pt x="371908" y="288658"/>
                    <a:pt x="371908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" name="Rectangle 4191">
              <a:extLst>
                <a:ext uri="{FF2B5EF4-FFF2-40B4-BE49-F238E27FC236}">
                  <a16:creationId xmlns:a16="http://schemas.microsoft.com/office/drawing/2014/main" id="{66D7A0E0-F179-42CD-9C49-F6C9052C9373}"/>
                </a:ext>
              </a:extLst>
            </p:cNvPr>
            <p:cNvSpPr/>
            <p:nvPr/>
          </p:nvSpPr>
          <p:spPr>
            <a:xfrm>
              <a:off x="5296434" y="330990"/>
              <a:ext cx="160621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4192">
              <a:extLst>
                <a:ext uri="{FF2B5EF4-FFF2-40B4-BE49-F238E27FC236}">
                  <a16:creationId xmlns:a16="http://schemas.microsoft.com/office/drawing/2014/main" id="{6EABA39D-8CD3-4A5F-893D-4E10ED0D6AE7}"/>
                </a:ext>
              </a:extLst>
            </p:cNvPr>
            <p:cNvSpPr/>
            <p:nvPr/>
          </p:nvSpPr>
          <p:spPr>
            <a:xfrm>
              <a:off x="5427396" y="856960"/>
              <a:ext cx="371907" cy="371907"/>
            </a:xfrm>
            <a:custGeom>
              <a:avLst/>
              <a:gdLst/>
              <a:ahLst/>
              <a:cxnLst/>
              <a:rect l="0" t="0" r="0" b="0"/>
              <a:pathLst>
                <a:path w="371907" h="371907">
                  <a:moveTo>
                    <a:pt x="185953" y="0"/>
                  </a:moveTo>
                  <a:cubicBezTo>
                    <a:pt x="288658" y="0"/>
                    <a:pt x="371907" y="83262"/>
                    <a:pt x="371907" y="185954"/>
                  </a:cubicBezTo>
                  <a:cubicBezTo>
                    <a:pt x="371907" y="288658"/>
                    <a:pt x="288658" y="371907"/>
                    <a:pt x="185953" y="371907"/>
                  </a:cubicBezTo>
                  <a:cubicBezTo>
                    <a:pt x="83261" y="371907"/>
                    <a:pt x="0" y="288658"/>
                    <a:pt x="0" y="185953"/>
                  </a:cubicBezTo>
                  <a:cubicBezTo>
                    <a:pt x="0" y="83261"/>
                    <a:pt x="83261" y="0"/>
                    <a:pt x="1859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Shape 4193">
              <a:extLst>
                <a:ext uri="{FF2B5EF4-FFF2-40B4-BE49-F238E27FC236}">
                  <a16:creationId xmlns:a16="http://schemas.microsoft.com/office/drawing/2014/main" id="{E7C8296A-EF0D-461A-B125-7AD103AA1459}"/>
                </a:ext>
              </a:extLst>
            </p:cNvPr>
            <p:cNvSpPr/>
            <p:nvPr/>
          </p:nvSpPr>
          <p:spPr>
            <a:xfrm>
              <a:off x="5427396" y="856960"/>
              <a:ext cx="371907" cy="371907"/>
            </a:xfrm>
            <a:custGeom>
              <a:avLst/>
              <a:gdLst/>
              <a:ahLst/>
              <a:cxnLst/>
              <a:rect l="0" t="0" r="0" b="0"/>
              <a:pathLst>
                <a:path w="371907" h="371907">
                  <a:moveTo>
                    <a:pt x="371907" y="185954"/>
                  </a:moveTo>
                  <a:cubicBezTo>
                    <a:pt x="371907" y="83262"/>
                    <a:pt x="288658" y="0"/>
                    <a:pt x="185953" y="0"/>
                  </a:cubicBezTo>
                  <a:cubicBezTo>
                    <a:pt x="83261" y="0"/>
                    <a:pt x="0" y="83261"/>
                    <a:pt x="0" y="185953"/>
                  </a:cubicBezTo>
                  <a:cubicBezTo>
                    <a:pt x="0" y="288658"/>
                    <a:pt x="83261" y="371907"/>
                    <a:pt x="185953" y="371907"/>
                  </a:cubicBezTo>
                  <a:cubicBezTo>
                    <a:pt x="288658" y="371907"/>
                    <a:pt x="371907" y="288658"/>
                    <a:pt x="371907" y="1859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Rectangle 4194">
              <a:extLst>
                <a:ext uri="{FF2B5EF4-FFF2-40B4-BE49-F238E27FC236}">
                  <a16:creationId xmlns:a16="http://schemas.microsoft.com/office/drawing/2014/main" id="{02277015-444C-4BCC-A0A4-217C2A38BEB1}"/>
                </a:ext>
              </a:extLst>
            </p:cNvPr>
            <p:cNvSpPr/>
            <p:nvPr/>
          </p:nvSpPr>
          <p:spPr>
            <a:xfrm>
              <a:off x="5482374" y="984286"/>
              <a:ext cx="361242" cy="1718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NSW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4195">
              <a:extLst>
                <a:ext uri="{FF2B5EF4-FFF2-40B4-BE49-F238E27FC236}">
                  <a16:creationId xmlns:a16="http://schemas.microsoft.com/office/drawing/2014/main" id="{A901748D-D075-43FA-B642-EE4BFBB9A891}"/>
                </a:ext>
              </a:extLst>
            </p:cNvPr>
            <p:cNvSpPr/>
            <p:nvPr/>
          </p:nvSpPr>
          <p:spPr>
            <a:xfrm>
              <a:off x="5039335" y="1309715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185941" y="0"/>
                  </a:moveTo>
                  <a:cubicBezTo>
                    <a:pt x="288646" y="0"/>
                    <a:pt x="371894" y="83248"/>
                    <a:pt x="371894" y="185953"/>
                  </a:cubicBezTo>
                  <a:cubicBezTo>
                    <a:pt x="371894" y="288646"/>
                    <a:pt x="288645" y="371894"/>
                    <a:pt x="185941" y="371894"/>
                  </a:cubicBezTo>
                  <a:cubicBezTo>
                    <a:pt x="83248" y="371894"/>
                    <a:pt x="0" y="288646"/>
                    <a:pt x="0" y="185953"/>
                  </a:cubicBezTo>
                  <a:cubicBezTo>
                    <a:pt x="0" y="83248"/>
                    <a:pt x="83248" y="0"/>
                    <a:pt x="18594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Shape 4196">
              <a:extLst>
                <a:ext uri="{FF2B5EF4-FFF2-40B4-BE49-F238E27FC236}">
                  <a16:creationId xmlns:a16="http://schemas.microsoft.com/office/drawing/2014/main" id="{C9101000-2E0E-42BE-B114-D82A0918942A}"/>
                </a:ext>
              </a:extLst>
            </p:cNvPr>
            <p:cNvSpPr/>
            <p:nvPr/>
          </p:nvSpPr>
          <p:spPr>
            <a:xfrm>
              <a:off x="5039335" y="1309715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371894" y="185953"/>
                  </a:moveTo>
                  <a:cubicBezTo>
                    <a:pt x="371894" y="83248"/>
                    <a:pt x="288646" y="0"/>
                    <a:pt x="185941" y="0"/>
                  </a:cubicBezTo>
                  <a:cubicBezTo>
                    <a:pt x="83248" y="0"/>
                    <a:pt x="0" y="83248"/>
                    <a:pt x="0" y="185953"/>
                  </a:cubicBezTo>
                  <a:cubicBezTo>
                    <a:pt x="0" y="288646"/>
                    <a:pt x="83248" y="371894"/>
                    <a:pt x="185941" y="371894"/>
                  </a:cubicBezTo>
                  <a:cubicBezTo>
                    <a:pt x="288645" y="371894"/>
                    <a:pt x="371894" y="288646"/>
                    <a:pt x="371894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Rectangle 4197">
              <a:extLst>
                <a:ext uri="{FF2B5EF4-FFF2-40B4-BE49-F238E27FC236}">
                  <a16:creationId xmlns:a16="http://schemas.microsoft.com/office/drawing/2014/main" id="{36982C0F-0A5B-4C76-87DB-5496E42B7398}"/>
                </a:ext>
              </a:extLst>
            </p:cNvPr>
            <p:cNvSpPr/>
            <p:nvPr/>
          </p:nvSpPr>
          <p:spPr>
            <a:xfrm>
              <a:off x="5173535" y="1430518"/>
              <a:ext cx="137705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4199">
              <a:extLst>
                <a:ext uri="{FF2B5EF4-FFF2-40B4-BE49-F238E27FC236}">
                  <a16:creationId xmlns:a16="http://schemas.microsoft.com/office/drawing/2014/main" id="{C3FE19FA-7324-4352-8E54-8682A6B5319E}"/>
                </a:ext>
              </a:extLst>
            </p:cNvPr>
            <p:cNvSpPr/>
            <p:nvPr/>
          </p:nvSpPr>
          <p:spPr>
            <a:xfrm>
              <a:off x="5104003" y="1891819"/>
              <a:ext cx="371907" cy="371907"/>
            </a:xfrm>
            <a:custGeom>
              <a:avLst/>
              <a:gdLst/>
              <a:ahLst/>
              <a:cxnLst/>
              <a:rect l="0" t="0" r="0" b="0"/>
              <a:pathLst>
                <a:path w="371907" h="371907">
                  <a:moveTo>
                    <a:pt x="371907" y="185953"/>
                  </a:moveTo>
                  <a:cubicBezTo>
                    <a:pt x="371907" y="83249"/>
                    <a:pt x="288658" y="0"/>
                    <a:pt x="185954" y="0"/>
                  </a:cubicBezTo>
                  <a:cubicBezTo>
                    <a:pt x="83262" y="0"/>
                    <a:pt x="0" y="83249"/>
                    <a:pt x="0" y="185953"/>
                  </a:cubicBezTo>
                  <a:cubicBezTo>
                    <a:pt x="0" y="288646"/>
                    <a:pt x="83261" y="371907"/>
                    <a:pt x="185953" y="371907"/>
                  </a:cubicBezTo>
                  <a:cubicBezTo>
                    <a:pt x="288658" y="371907"/>
                    <a:pt x="371907" y="288646"/>
                    <a:pt x="371907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Rectangle 4200">
              <a:extLst>
                <a:ext uri="{FF2B5EF4-FFF2-40B4-BE49-F238E27FC236}">
                  <a16:creationId xmlns:a16="http://schemas.microsoft.com/office/drawing/2014/main" id="{8CA62C78-A4A3-4F00-9F1C-425205C1553B}"/>
                </a:ext>
              </a:extLst>
            </p:cNvPr>
            <p:cNvSpPr/>
            <p:nvPr/>
          </p:nvSpPr>
          <p:spPr>
            <a:xfrm>
              <a:off x="5251157" y="2012623"/>
              <a:ext cx="126143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Shape 4202">
              <a:extLst>
                <a:ext uri="{FF2B5EF4-FFF2-40B4-BE49-F238E27FC236}">
                  <a16:creationId xmlns:a16="http://schemas.microsoft.com/office/drawing/2014/main" id="{CBA5C774-321B-45E7-BA77-D0E2DA7E8162}"/>
                </a:ext>
              </a:extLst>
            </p:cNvPr>
            <p:cNvSpPr/>
            <p:nvPr/>
          </p:nvSpPr>
          <p:spPr>
            <a:xfrm>
              <a:off x="1875675" y="1875676"/>
              <a:ext cx="371895" cy="371907"/>
            </a:xfrm>
            <a:custGeom>
              <a:avLst/>
              <a:gdLst/>
              <a:ahLst/>
              <a:cxnLst/>
              <a:rect l="0" t="0" r="0" b="0"/>
              <a:pathLst>
                <a:path w="371895" h="371907">
                  <a:moveTo>
                    <a:pt x="371895" y="185953"/>
                  </a:moveTo>
                  <a:cubicBezTo>
                    <a:pt x="371895" y="83261"/>
                    <a:pt x="288646" y="0"/>
                    <a:pt x="185954" y="0"/>
                  </a:cubicBezTo>
                  <a:cubicBezTo>
                    <a:pt x="83248" y="0"/>
                    <a:pt x="0" y="83261"/>
                    <a:pt x="0" y="185953"/>
                  </a:cubicBezTo>
                  <a:cubicBezTo>
                    <a:pt x="0" y="288658"/>
                    <a:pt x="83248" y="371907"/>
                    <a:pt x="185954" y="371907"/>
                  </a:cubicBezTo>
                  <a:cubicBezTo>
                    <a:pt x="288646" y="371907"/>
                    <a:pt x="371895" y="288658"/>
                    <a:pt x="371895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Rectangle 4203">
              <a:extLst>
                <a:ext uri="{FF2B5EF4-FFF2-40B4-BE49-F238E27FC236}">
                  <a16:creationId xmlns:a16="http://schemas.microsoft.com/office/drawing/2014/main" id="{BEE64707-DB4B-4C0E-A548-D2FC2CF8970B}"/>
                </a:ext>
              </a:extLst>
            </p:cNvPr>
            <p:cNvSpPr/>
            <p:nvPr/>
          </p:nvSpPr>
          <p:spPr>
            <a:xfrm>
              <a:off x="2022817" y="1996492"/>
              <a:ext cx="126144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4204">
              <a:extLst>
                <a:ext uri="{FF2B5EF4-FFF2-40B4-BE49-F238E27FC236}">
                  <a16:creationId xmlns:a16="http://schemas.microsoft.com/office/drawing/2014/main" id="{A4ADE7F9-A826-4818-806C-758211F3010A}"/>
                </a:ext>
              </a:extLst>
            </p:cNvPr>
            <p:cNvSpPr/>
            <p:nvPr/>
          </p:nvSpPr>
          <p:spPr>
            <a:xfrm>
              <a:off x="1996948" y="1024751"/>
              <a:ext cx="388074" cy="452755"/>
            </a:xfrm>
            <a:custGeom>
              <a:avLst/>
              <a:gdLst/>
              <a:ahLst/>
              <a:cxnLst/>
              <a:rect l="0" t="0" r="0" b="0"/>
              <a:pathLst>
                <a:path w="388074" h="452755">
                  <a:moveTo>
                    <a:pt x="0" y="452755"/>
                  </a:moveTo>
                  <a:lnTo>
                    <a:pt x="3880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Shape 4205">
              <a:extLst>
                <a:ext uri="{FF2B5EF4-FFF2-40B4-BE49-F238E27FC236}">
                  <a16:creationId xmlns:a16="http://schemas.microsoft.com/office/drawing/2014/main" id="{ADAC9223-ED01-49ED-A22C-17B2831688F2}"/>
                </a:ext>
              </a:extLst>
            </p:cNvPr>
            <p:cNvSpPr/>
            <p:nvPr/>
          </p:nvSpPr>
          <p:spPr>
            <a:xfrm>
              <a:off x="2126298" y="377965"/>
              <a:ext cx="258725" cy="646786"/>
            </a:xfrm>
            <a:custGeom>
              <a:avLst/>
              <a:gdLst/>
              <a:ahLst/>
              <a:cxnLst/>
              <a:rect l="0" t="0" r="0" b="0"/>
              <a:pathLst>
                <a:path w="258725" h="646786">
                  <a:moveTo>
                    <a:pt x="258725" y="646786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Shape 4206">
              <a:extLst>
                <a:ext uri="{FF2B5EF4-FFF2-40B4-BE49-F238E27FC236}">
                  <a16:creationId xmlns:a16="http://schemas.microsoft.com/office/drawing/2014/main" id="{3E0B09EE-84F5-43CD-9198-8C21C987331A}"/>
                </a:ext>
              </a:extLst>
            </p:cNvPr>
            <p:cNvSpPr/>
            <p:nvPr/>
          </p:nvSpPr>
          <p:spPr>
            <a:xfrm>
              <a:off x="1156119" y="183934"/>
              <a:ext cx="970178" cy="194031"/>
            </a:xfrm>
            <a:custGeom>
              <a:avLst/>
              <a:gdLst/>
              <a:ahLst/>
              <a:cxnLst/>
              <a:rect l="0" t="0" r="0" b="0"/>
              <a:pathLst>
                <a:path w="970178" h="194031">
                  <a:moveTo>
                    <a:pt x="970178" y="19403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5" name="Shape 4207">
              <a:extLst>
                <a:ext uri="{FF2B5EF4-FFF2-40B4-BE49-F238E27FC236}">
                  <a16:creationId xmlns:a16="http://schemas.microsoft.com/office/drawing/2014/main" id="{87E951D7-3318-45A2-8A05-90BDFE3E0568}"/>
                </a:ext>
              </a:extLst>
            </p:cNvPr>
            <p:cNvSpPr/>
            <p:nvPr/>
          </p:nvSpPr>
          <p:spPr>
            <a:xfrm>
              <a:off x="185953" y="183934"/>
              <a:ext cx="970166" cy="452754"/>
            </a:xfrm>
            <a:custGeom>
              <a:avLst/>
              <a:gdLst/>
              <a:ahLst/>
              <a:cxnLst/>
              <a:rect l="0" t="0" r="0" b="0"/>
              <a:pathLst>
                <a:path w="970166" h="452754">
                  <a:moveTo>
                    <a:pt x="970166" y="0"/>
                  </a:moveTo>
                  <a:lnTo>
                    <a:pt x="0" y="452754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6" name="Shape 4208">
              <a:extLst>
                <a:ext uri="{FF2B5EF4-FFF2-40B4-BE49-F238E27FC236}">
                  <a16:creationId xmlns:a16="http://schemas.microsoft.com/office/drawing/2014/main" id="{B3081EAA-2300-420A-B4BB-F9F422EA15F6}"/>
                </a:ext>
              </a:extLst>
            </p:cNvPr>
            <p:cNvSpPr/>
            <p:nvPr/>
          </p:nvSpPr>
          <p:spPr>
            <a:xfrm>
              <a:off x="185953" y="636688"/>
              <a:ext cx="1034848" cy="388062"/>
            </a:xfrm>
            <a:custGeom>
              <a:avLst/>
              <a:gdLst/>
              <a:ahLst/>
              <a:cxnLst/>
              <a:rect l="0" t="0" r="0" b="0"/>
              <a:pathLst>
                <a:path w="1034848" h="388062">
                  <a:moveTo>
                    <a:pt x="0" y="0"/>
                  </a:moveTo>
                  <a:lnTo>
                    <a:pt x="1034848" y="38806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7" name="Shape 4209">
              <a:extLst>
                <a:ext uri="{FF2B5EF4-FFF2-40B4-BE49-F238E27FC236}">
                  <a16:creationId xmlns:a16="http://schemas.microsoft.com/office/drawing/2014/main" id="{2B911360-4A1F-4F3D-961E-119979047174}"/>
                </a:ext>
              </a:extLst>
            </p:cNvPr>
            <p:cNvSpPr/>
            <p:nvPr/>
          </p:nvSpPr>
          <p:spPr>
            <a:xfrm>
              <a:off x="1156119" y="183934"/>
              <a:ext cx="64681" cy="840816"/>
            </a:xfrm>
            <a:custGeom>
              <a:avLst/>
              <a:gdLst/>
              <a:ahLst/>
              <a:cxnLst/>
              <a:rect l="0" t="0" r="0" b="0"/>
              <a:pathLst>
                <a:path w="64681" h="840816">
                  <a:moveTo>
                    <a:pt x="64681" y="840816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8" name="Shape 4210">
              <a:extLst>
                <a:ext uri="{FF2B5EF4-FFF2-40B4-BE49-F238E27FC236}">
                  <a16:creationId xmlns:a16="http://schemas.microsoft.com/office/drawing/2014/main" id="{60F27C0E-BF3E-4AE5-96D1-83AFC954709E}"/>
                </a:ext>
              </a:extLst>
            </p:cNvPr>
            <p:cNvSpPr/>
            <p:nvPr/>
          </p:nvSpPr>
          <p:spPr>
            <a:xfrm>
              <a:off x="1220801" y="377965"/>
              <a:ext cx="905497" cy="646785"/>
            </a:xfrm>
            <a:custGeom>
              <a:avLst/>
              <a:gdLst/>
              <a:ahLst/>
              <a:cxnLst/>
              <a:rect l="0" t="0" r="0" b="0"/>
              <a:pathLst>
                <a:path w="905497" h="646785">
                  <a:moveTo>
                    <a:pt x="0" y="646785"/>
                  </a:moveTo>
                  <a:lnTo>
                    <a:pt x="90549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39" name="Shape 4211">
              <a:extLst>
                <a:ext uri="{FF2B5EF4-FFF2-40B4-BE49-F238E27FC236}">
                  <a16:creationId xmlns:a16="http://schemas.microsoft.com/office/drawing/2014/main" id="{BB3D1337-F13A-47FC-85FC-6104871BCC0F}"/>
                </a:ext>
              </a:extLst>
            </p:cNvPr>
            <p:cNvSpPr/>
            <p:nvPr/>
          </p:nvSpPr>
          <p:spPr>
            <a:xfrm>
              <a:off x="1220801" y="1024750"/>
              <a:ext cx="1164222" cy="0"/>
            </a:xfrm>
            <a:custGeom>
              <a:avLst/>
              <a:gdLst/>
              <a:ahLst/>
              <a:cxnLst/>
              <a:rect l="0" t="0" r="0" b="0"/>
              <a:pathLst>
                <a:path w="1164222">
                  <a:moveTo>
                    <a:pt x="0" y="0"/>
                  </a:moveTo>
                  <a:lnTo>
                    <a:pt x="116422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0" name="Shape 4212">
              <a:extLst>
                <a:ext uri="{FF2B5EF4-FFF2-40B4-BE49-F238E27FC236}">
                  <a16:creationId xmlns:a16="http://schemas.microsoft.com/office/drawing/2014/main" id="{829AC6B2-DFF4-4D8C-AFE9-FCEE48079179}"/>
                </a:ext>
              </a:extLst>
            </p:cNvPr>
            <p:cNvSpPr/>
            <p:nvPr/>
          </p:nvSpPr>
          <p:spPr>
            <a:xfrm>
              <a:off x="1220801" y="1024750"/>
              <a:ext cx="776147" cy="452755"/>
            </a:xfrm>
            <a:custGeom>
              <a:avLst/>
              <a:gdLst/>
              <a:ahLst/>
              <a:cxnLst/>
              <a:rect l="0" t="0" r="0" b="0"/>
              <a:pathLst>
                <a:path w="776147" h="452755">
                  <a:moveTo>
                    <a:pt x="0" y="0"/>
                  </a:moveTo>
                  <a:lnTo>
                    <a:pt x="776147" y="45275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1" name="Rectangle 4213">
              <a:extLst>
                <a:ext uri="{FF2B5EF4-FFF2-40B4-BE49-F238E27FC236}">
                  <a16:creationId xmlns:a16="http://schemas.microsoft.com/office/drawing/2014/main" id="{D3245296-4B66-4709-9C94-9B301B5907C0}"/>
                </a:ext>
              </a:extLst>
            </p:cNvPr>
            <p:cNvSpPr/>
            <p:nvPr/>
          </p:nvSpPr>
          <p:spPr>
            <a:xfrm>
              <a:off x="1835252" y="1477214"/>
              <a:ext cx="430198" cy="1193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7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Shape 4214">
              <a:extLst>
                <a:ext uri="{FF2B5EF4-FFF2-40B4-BE49-F238E27FC236}">
                  <a16:creationId xmlns:a16="http://schemas.microsoft.com/office/drawing/2014/main" id="{25C44A61-F375-4E74-9523-C334BF6A601A}"/>
                </a:ext>
              </a:extLst>
            </p:cNvPr>
            <p:cNvSpPr/>
            <p:nvPr/>
          </p:nvSpPr>
          <p:spPr>
            <a:xfrm>
              <a:off x="0" y="452754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185953" y="0"/>
                  </a:moveTo>
                  <a:cubicBezTo>
                    <a:pt x="288645" y="0"/>
                    <a:pt x="371894" y="83249"/>
                    <a:pt x="371894" y="185954"/>
                  </a:cubicBezTo>
                  <a:cubicBezTo>
                    <a:pt x="371894" y="288646"/>
                    <a:pt x="288645" y="371894"/>
                    <a:pt x="185953" y="371894"/>
                  </a:cubicBezTo>
                  <a:cubicBezTo>
                    <a:pt x="83248" y="371894"/>
                    <a:pt x="0" y="288645"/>
                    <a:pt x="0" y="185953"/>
                  </a:cubicBezTo>
                  <a:cubicBezTo>
                    <a:pt x="0" y="83248"/>
                    <a:pt x="83248" y="0"/>
                    <a:pt x="1859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3" name="Shape 4215">
              <a:extLst>
                <a:ext uri="{FF2B5EF4-FFF2-40B4-BE49-F238E27FC236}">
                  <a16:creationId xmlns:a16="http://schemas.microsoft.com/office/drawing/2014/main" id="{AA2F800C-5A13-4D5B-9E4D-DF0CB492CABB}"/>
                </a:ext>
              </a:extLst>
            </p:cNvPr>
            <p:cNvSpPr/>
            <p:nvPr/>
          </p:nvSpPr>
          <p:spPr>
            <a:xfrm>
              <a:off x="0" y="452754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371894" y="185954"/>
                  </a:moveTo>
                  <a:cubicBezTo>
                    <a:pt x="371894" y="83249"/>
                    <a:pt x="288645" y="0"/>
                    <a:pt x="185953" y="0"/>
                  </a:cubicBezTo>
                  <a:cubicBezTo>
                    <a:pt x="83248" y="0"/>
                    <a:pt x="0" y="83248"/>
                    <a:pt x="0" y="185953"/>
                  </a:cubicBezTo>
                  <a:cubicBezTo>
                    <a:pt x="0" y="288645"/>
                    <a:pt x="83248" y="371894"/>
                    <a:pt x="185953" y="371894"/>
                  </a:cubicBezTo>
                  <a:cubicBezTo>
                    <a:pt x="288645" y="371894"/>
                    <a:pt x="371894" y="288646"/>
                    <a:pt x="371894" y="1859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4" name="Rectangle 4216">
              <a:extLst>
                <a:ext uri="{FF2B5EF4-FFF2-40B4-BE49-F238E27FC236}">
                  <a16:creationId xmlns:a16="http://schemas.microsoft.com/office/drawing/2014/main" id="{1D86C22A-28CD-4C2F-A581-2627C72614BE}"/>
                </a:ext>
              </a:extLst>
            </p:cNvPr>
            <p:cNvSpPr/>
            <p:nvPr/>
          </p:nvSpPr>
          <p:spPr>
            <a:xfrm>
              <a:off x="63056" y="573558"/>
              <a:ext cx="332597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WA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Shape 4217">
              <a:extLst>
                <a:ext uri="{FF2B5EF4-FFF2-40B4-BE49-F238E27FC236}">
                  <a16:creationId xmlns:a16="http://schemas.microsoft.com/office/drawing/2014/main" id="{4DD0974B-663D-4F9F-B70E-EA18E5581F59}"/>
                </a:ext>
              </a:extLst>
            </p:cNvPr>
            <p:cNvSpPr/>
            <p:nvPr/>
          </p:nvSpPr>
          <p:spPr>
            <a:xfrm>
              <a:off x="970178" y="0"/>
              <a:ext cx="371894" cy="371906"/>
            </a:xfrm>
            <a:custGeom>
              <a:avLst/>
              <a:gdLst/>
              <a:ahLst/>
              <a:cxnLst/>
              <a:rect l="0" t="0" r="0" b="0"/>
              <a:pathLst>
                <a:path w="371894" h="371906">
                  <a:moveTo>
                    <a:pt x="185955" y="0"/>
                  </a:moveTo>
                  <a:cubicBezTo>
                    <a:pt x="288647" y="0"/>
                    <a:pt x="371894" y="83261"/>
                    <a:pt x="371894" y="185953"/>
                  </a:cubicBezTo>
                  <a:cubicBezTo>
                    <a:pt x="371894" y="288658"/>
                    <a:pt x="288646" y="371906"/>
                    <a:pt x="185954" y="371906"/>
                  </a:cubicBezTo>
                  <a:cubicBezTo>
                    <a:pt x="83249" y="371906"/>
                    <a:pt x="0" y="288658"/>
                    <a:pt x="0" y="185953"/>
                  </a:cubicBezTo>
                  <a:cubicBezTo>
                    <a:pt x="0" y="83261"/>
                    <a:pt x="83250" y="0"/>
                    <a:pt x="185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6" name="Shape 4218">
              <a:extLst>
                <a:ext uri="{FF2B5EF4-FFF2-40B4-BE49-F238E27FC236}">
                  <a16:creationId xmlns:a16="http://schemas.microsoft.com/office/drawing/2014/main" id="{333CE9B7-9709-4B23-9513-BD7B8E18A169}"/>
                </a:ext>
              </a:extLst>
            </p:cNvPr>
            <p:cNvSpPr/>
            <p:nvPr/>
          </p:nvSpPr>
          <p:spPr>
            <a:xfrm>
              <a:off x="970178" y="0"/>
              <a:ext cx="371894" cy="371906"/>
            </a:xfrm>
            <a:custGeom>
              <a:avLst/>
              <a:gdLst/>
              <a:ahLst/>
              <a:cxnLst/>
              <a:rect l="0" t="0" r="0" b="0"/>
              <a:pathLst>
                <a:path w="371894" h="371906">
                  <a:moveTo>
                    <a:pt x="371894" y="185953"/>
                  </a:moveTo>
                  <a:cubicBezTo>
                    <a:pt x="371894" y="83261"/>
                    <a:pt x="288647" y="0"/>
                    <a:pt x="185955" y="0"/>
                  </a:cubicBezTo>
                  <a:cubicBezTo>
                    <a:pt x="83250" y="0"/>
                    <a:pt x="0" y="83261"/>
                    <a:pt x="0" y="185953"/>
                  </a:cubicBezTo>
                  <a:cubicBezTo>
                    <a:pt x="0" y="288658"/>
                    <a:pt x="83249" y="371906"/>
                    <a:pt x="185954" y="371906"/>
                  </a:cubicBezTo>
                  <a:cubicBezTo>
                    <a:pt x="288646" y="371906"/>
                    <a:pt x="371894" y="288658"/>
                    <a:pt x="371894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Rectangle 4219">
              <a:extLst>
                <a:ext uri="{FF2B5EF4-FFF2-40B4-BE49-F238E27FC236}">
                  <a16:creationId xmlns:a16="http://schemas.microsoft.com/office/drawing/2014/main" id="{C9A41E6C-D375-4880-B822-586953C8C6E3}"/>
                </a:ext>
              </a:extLst>
            </p:cNvPr>
            <p:cNvSpPr/>
            <p:nvPr/>
          </p:nvSpPr>
          <p:spPr>
            <a:xfrm>
              <a:off x="1059104" y="120816"/>
              <a:ext cx="275203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NT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Shape 4220">
              <a:extLst>
                <a:ext uri="{FF2B5EF4-FFF2-40B4-BE49-F238E27FC236}">
                  <a16:creationId xmlns:a16="http://schemas.microsoft.com/office/drawing/2014/main" id="{B4AD6924-0240-4A1E-B563-1268ADA22CB7}"/>
                </a:ext>
              </a:extLst>
            </p:cNvPr>
            <p:cNvSpPr/>
            <p:nvPr/>
          </p:nvSpPr>
          <p:spPr>
            <a:xfrm>
              <a:off x="1034859" y="840829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185941" y="0"/>
                  </a:moveTo>
                  <a:cubicBezTo>
                    <a:pt x="288645" y="0"/>
                    <a:pt x="371894" y="83249"/>
                    <a:pt x="371894" y="185941"/>
                  </a:cubicBezTo>
                  <a:cubicBezTo>
                    <a:pt x="371894" y="288646"/>
                    <a:pt x="288645" y="371894"/>
                    <a:pt x="185941" y="371894"/>
                  </a:cubicBezTo>
                  <a:cubicBezTo>
                    <a:pt x="83248" y="371894"/>
                    <a:pt x="0" y="288646"/>
                    <a:pt x="0" y="185941"/>
                  </a:cubicBezTo>
                  <a:cubicBezTo>
                    <a:pt x="0" y="83249"/>
                    <a:pt x="83248" y="0"/>
                    <a:pt x="18594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A5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49" name="Shape 4221">
              <a:extLst>
                <a:ext uri="{FF2B5EF4-FFF2-40B4-BE49-F238E27FC236}">
                  <a16:creationId xmlns:a16="http://schemas.microsoft.com/office/drawing/2014/main" id="{B4698F14-E373-45F5-B35B-974278BCD559}"/>
                </a:ext>
              </a:extLst>
            </p:cNvPr>
            <p:cNvSpPr/>
            <p:nvPr/>
          </p:nvSpPr>
          <p:spPr>
            <a:xfrm>
              <a:off x="1034859" y="840829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371894" y="185941"/>
                  </a:moveTo>
                  <a:cubicBezTo>
                    <a:pt x="371894" y="83249"/>
                    <a:pt x="288645" y="0"/>
                    <a:pt x="185941" y="0"/>
                  </a:cubicBezTo>
                  <a:cubicBezTo>
                    <a:pt x="83248" y="0"/>
                    <a:pt x="0" y="83249"/>
                    <a:pt x="0" y="185941"/>
                  </a:cubicBezTo>
                  <a:cubicBezTo>
                    <a:pt x="0" y="288646"/>
                    <a:pt x="83248" y="371894"/>
                    <a:pt x="185941" y="371894"/>
                  </a:cubicBezTo>
                  <a:cubicBezTo>
                    <a:pt x="288645" y="371894"/>
                    <a:pt x="371894" y="288646"/>
                    <a:pt x="371894" y="18594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0" name="Rectangle 4222">
              <a:extLst>
                <a:ext uri="{FF2B5EF4-FFF2-40B4-BE49-F238E27FC236}">
                  <a16:creationId xmlns:a16="http://schemas.microsoft.com/office/drawing/2014/main" id="{EE0229A1-CD43-4308-A1C7-9098379EA1CB}"/>
                </a:ext>
              </a:extLst>
            </p:cNvPr>
            <p:cNvSpPr/>
            <p:nvPr/>
          </p:nvSpPr>
          <p:spPr>
            <a:xfrm>
              <a:off x="1117321" y="961632"/>
              <a:ext cx="275409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Shape 4223">
              <a:extLst>
                <a:ext uri="{FF2B5EF4-FFF2-40B4-BE49-F238E27FC236}">
                  <a16:creationId xmlns:a16="http://schemas.microsoft.com/office/drawing/2014/main" id="{C0C1BCE8-4789-4AD3-BCC8-66580D4B33C2}"/>
                </a:ext>
              </a:extLst>
            </p:cNvPr>
            <p:cNvSpPr/>
            <p:nvPr/>
          </p:nvSpPr>
          <p:spPr>
            <a:xfrm>
              <a:off x="1940357" y="194044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185941" y="0"/>
                  </a:moveTo>
                  <a:cubicBezTo>
                    <a:pt x="288646" y="0"/>
                    <a:pt x="371894" y="83248"/>
                    <a:pt x="371894" y="185953"/>
                  </a:cubicBezTo>
                  <a:cubicBezTo>
                    <a:pt x="371894" y="288646"/>
                    <a:pt x="288646" y="371894"/>
                    <a:pt x="185941" y="371894"/>
                  </a:cubicBezTo>
                  <a:cubicBezTo>
                    <a:pt x="83248" y="371894"/>
                    <a:pt x="0" y="288646"/>
                    <a:pt x="0" y="185953"/>
                  </a:cubicBezTo>
                  <a:cubicBezTo>
                    <a:pt x="0" y="83248"/>
                    <a:pt x="83248" y="0"/>
                    <a:pt x="18594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" name="Shape 4224">
              <a:extLst>
                <a:ext uri="{FF2B5EF4-FFF2-40B4-BE49-F238E27FC236}">
                  <a16:creationId xmlns:a16="http://schemas.microsoft.com/office/drawing/2014/main" id="{702702CD-FBA6-4A17-B33E-B2CBD4425E96}"/>
                </a:ext>
              </a:extLst>
            </p:cNvPr>
            <p:cNvSpPr/>
            <p:nvPr/>
          </p:nvSpPr>
          <p:spPr>
            <a:xfrm>
              <a:off x="1940357" y="194044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371894" y="185953"/>
                  </a:moveTo>
                  <a:cubicBezTo>
                    <a:pt x="371894" y="83248"/>
                    <a:pt x="288646" y="0"/>
                    <a:pt x="185941" y="0"/>
                  </a:cubicBezTo>
                  <a:cubicBezTo>
                    <a:pt x="83248" y="0"/>
                    <a:pt x="0" y="83248"/>
                    <a:pt x="0" y="185953"/>
                  </a:cubicBezTo>
                  <a:cubicBezTo>
                    <a:pt x="0" y="288646"/>
                    <a:pt x="83248" y="371894"/>
                    <a:pt x="185941" y="371894"/>
                  </a:cubicBezTo>
                  <a:cubicBezTo>
                    <a:pt x="288646" y="371894"/>
                    <a:pt x="371894" y="288646"/>
                    <a:pt x="371894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Rectangle 4225">
              <a:extLst>
                <a:ext uri="{FF2B5EF4-FFF2-40B4-BE49-F238E27FC236}">
                  <a16:creationId xmlns:a16="http://schemas.microsoft.com/office/drawing/2014/main" id="{BEEDEFD2-A729-421E-96CC-3952A6F17657}"/>
                </a:ext>
              </a:extLst>
            </p:cNvPr>
            <p:cNvSpPr/>
            <p:nvPr/>
          </p:nvSpPr>
          <p:spPr>
            <a:xfrm>
              <a:off x="2068094" y="314847"/>
              <a:ext cx="160621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Shape 4226">
              <a:extLst>
                <a:ext uri="{FF2B5EF4-FFF2-40B4-BE49-F238E27FC236}">
                  <a16:creationId xmlns:a16="http://schemas.microsoft.com/office/drawing/2014/main" id="{748E8FCB-F616-4471-89EF-0C1B32C9BC5F}"/>
                </a:ext>
              </a:extLst>
            </p:cNvPr>
            <p:cNvSpPr/>
            <p:nvPr/>
          </p:nvSpPr>
          <p:spPr>
            <a:xfrm>
              <a:off x="2199068" y="840829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185954" y="0"/>
                  </a:moveTo>
                  <a:cubicBezTo>
                    <a:pt x="288646" y="0"/>
                    <a:pt x="371894" y="83249"/>
                    <a:pt x="371894" y="185941"/>
                  </a:cubicBezTo>
                  <a:cubicBezTo>
                    <a:pt x="371894" y="288646"/>
                    <a:pt x="288646" y="371894"/>
                    <a:pt x="185954" y="371894"/>
                  </a:cubicBezTo>
                  <a:cubicBezTo>
                    <a:pt x="83249" y="371894"/>
                    <a:pt x="0" y="288646"/>
                    <a:pt x="0" y="185941"/>
                  </a:cubicBezTo>
                  <a:cubicBezTo>
                    <a:pt x="0" y="83249"/>
                    <a:pt x="83249" y="0"/>
                    <a:pt x="1859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5" name="Shape 4227">
              <a:extLst>
                <a:ext uri="{FF2B5EF4-FFF2-40B4-BE49-F238E27FC236}">
                  <a16:creationId xmlns:a16="http://schemas.microsoft.com/office/drawing/2014/main" id="{0297F37F-AD03-4839-85AB-6725498BABC7}"/>
                </a:ext>
              </a:extLst>
            </p:cNvPr>
            <p:cNvSpPr/>
            <p:nvPr/>
          </p:nvSpPr>
          <p:spPr>
            <a:xfrm>
              <a:off x="2199068" y="840829"/>
              <a:ext cx="371894" cy="371894"/>
            </a:xfrm>
            <a:custGeom>
              <a:avLst/>
              <a:gdLst/>
              <a:ahLst/>
              <a:cxnLst/>
              <a:rect l="0" t="0" r="0" b="0"/>
              <a:pathLst>
                <a:path w="371894" h="371894">
                  <a:moveTo>
                    <a:pt x="371894" y="185941"/>
                  </a:moveTo>
                  <a:cubicBezTo>
                    <a:pt x="371894" y="83249"/>
                    <a:pt x="288646" y="0"/>
                    <a:pt x="185954" y="0"/>
                  </a:cubicBezTo>
                  <a:cubicBezTo>
                    <a:pt x="83249" y="0"/>
                    <a:pt x="0" y="83249"/>
                    <a:pt x="0" y="185941"/>
                  </a:cubicBezTo>
                  <a:cubicBezTo>
                    <a:pt x="0" y="288646"/>
                    <a:pt x="83249" y="371894"/>
                    <a:pt x="185954" y="371894"/>
                  </a:cubicBezTo>
                  <a:cubicBezTo>
                    <a:pt x="288646" y="371894"/>
                    <a:pt x="371894" y="288646"/>
                    <a:pt x="371894" y="18594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Rectangle 4228">
              <a:extLst>
                <a:ext uri="{FF2B5EF4-FFF2-40B4-BE49-F238E27FC236}">
                  <a16:creationId xmlns:a16="http://schemas.microsoft.com/office/drawing/2014/main" id="{C54CEE10-1635-44FB-B444-9E2784C6B95E}"/>
                </a:ext>
              </a:extLst>
            </p:cNvPr>
            <p:cNvSpPr/>
            <p:nvPr/>
          </p:nvSpPr>
          <p:spPr>
            <a:xfrm>
              <a:off x="2254047" y="968143"/>
              <a:ext cx="361243" cy="1718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NSW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Shape 4229">
              <a:extLst>
                <a:ext uri="{FF2B5EF4-FFF2-40B4-BE49-F238E27FC236}">
                  <a16:creationId xmlns:a16="http://schemas.microsoft.com/office/drawing/2014/main" id="{BD85F0CE-841D-4D0A-9A92-BD5BB7F2D6E2}"/>
                </a:ext>
              </a:extLst>
            </p:cNvPr>
            <p:cNvSpPr/>
            <p:nvPr/>
          </p:nvSpPr>
          <p:spPr>
            <a:xfrm>
              <a:off x="1810994" y="1293571"/>
              <a:ext cx="371907" cy="371907"/>
            </a:xfrm>
            <a:custGeom>
              <a:avLst/>
              <a:gdLst/>
              <a:ahLst/>
              <a:cxnLst/>
              <a:rect l="0" t="0" r="0" b="0"/>
              <a:pathLst>
                <a:path w="371907" h="371907">
                  <a:moveTo>
                    <a:pt x="185954" y="0"/>
                  </a:moveTo>
                  <a:cubicBezTo>
                    <a:pt x="288646" y="0"/>
                    <a:pt x="371907" y="83261"/>
                    <a:pt x="371907" y="185953"/>
                  </a:cubicBezTo>
                  <a:cubicBezTo>
                    <a:pt x="371907" y="288658"/>
                    <a:pt x="288646" y="371907"/>
                    <a:pt x="185953" y="371907"/>
                  </a:cubicBezTo>
                  <a:cubicBezTo>
                    <a:pt x="83248" y="371907"/>
                    <a:pt x="0" y="288658"/>
                    <a:pt x="0" y="185953"/>
                  </a:cubicBezTo>
                  <a:cubicBezTo>
                    <a:pt x="0" y="83261"/>
                    <a:pt x="83248" y="0"/>
                    <a:pt x="1859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8" name="Shape 4230">
              <a:extLst>
                <a:ext uri="{FF2B5EF4-FFF2-40B4-BE49-F238E27FC236}">
                  <a16:creationId xmlns:a16="http://schemas.microsoft.com/office/drawing/2014/main" id="{2F7612A9-7221-4DAF-9A62-7326B7E3589A}"/>
                </a:ext>
              </a:extLst>
            </p:cNvPr>
            <p:cNvSpPr/>
            <p:nvPr/>
          </p:nvSpPr>
          <p:spPr>
            <a:xfrm>
              <a:off x="1810994" y="1293571"/>
              <a:ext cx="371907" cy="371907"/>
            </a:xfrm>
            <a:custGeom>
              <a:avLst/>
              <a:gdLst/>
              <a:ahLst/>
              <a:cxnLst/>
              <a:rect l="0" t="0" r="0" b="0"/>
              <a:pathLst>
                <a:path w="371907" h="371907">
                  <a:moveTo>
                    <a:pt x="371907" y="185953"/>
                  </a:moveTo>
                  <a:cubicBezTo>
                    <a:pt x="371907" y="83261"/>
                    <a:pt x="288646" y="0"/>
                    <a:pt x="185954" y="0"/>
                  </a:cubicBezTo>
                  <a:cubicBezTo>
                    <a:pt x="83248" y="0"/>
                    <a:pt x="0" y="83261"/>
                    <a:pt x="0" y="185953"/>
                  </a:cubicBezTo>
                  <a:cubicBezTo>
                    <a:pt x="0" y="288658"/>
                    <a:pt x="83248" y="371907"/>
                    <a:pt x="185953" y="371907"/>
                  </a:cubicBezTo>
                  <a:cubicBezTo>
                    <a:pt x="288646" y="371907"/>
                    <a:pt x="371907" y="288658"/>
                    <a:pt x="371907" y="1859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59" name="Rectangle 4231">
              <a:extLst>
                <a:ext uri="{FF2B5EF4-FFF2-40B4-BE49-F238E27FC236}">
                  <a16:creationId xmlns:a16="http://schemas.microsoft.com/office/drawing/2014/main" id="{686620CF-4EA3-4B83-A2B8-AC9855AB76CC}"/>
                </a:ext>
              </a:extLst>
            </p:cNvPr>
            <p:cNvSpPr/>
            <p:nvPr/>
          </p:nvSpPr>
          <p:spPr>
            <a:xfrm>
              <a:off x="1945208" y="1414388"/>
              <a:ext cx="137704" cy="1909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Shape 4232">
              <a:extLst>
                <a:ext uri="{FF2B5EF4-FFF2-40B4-BE49-F238E27FC236}">
                  <a16:creationId xmlns:a16="http://schemas.microsoft.com/office/drawing/2014/main" id="{2CEEAB64-7EE7-4988-B815-BB23471A5A21}"/>
                </a:ext>
              </a:extLst>
            </p:cNvPr>
            <p:cNvSpPr/>
            <p:nvPr/>
          </p:nvSpPr>
          <p:spPr>
            <a:xfrm>
              <a:off x="2765933" y="917906"/>
              <a:ext cx="387401" cy="258267"/>
            </a:xfrm>
            <a:custGeom>
              <a:avLst/>
              <a:gdLst/>
              <a:ahLst/>
              <a:cxnLst/>
              <a:rect l="0" t="0" r="0" b="0"/>
              <a:pathLst>
                <a:path w="387401" h="258267">
                  <a:moveTo>
                    <a:pt x="258268" y="0"/>
                  </a:moveTo>
                  <a:lnTo>
                    <a:pt x="387401" y="129134"/>
                  </a:lnTo>
                  <a:lnTo>
                    <a:pt x="258268" y="258267"/>
                  </a:lnTo>
                  <a:lnTo>
                    <a:pt x="258268" y="193700"/>
                  </a:lnTo>
                  <a:lnTo>
                    <a:pt x="0" y="193700"/>
                  </a:lnTo>
                  <a:lnTo>
                    <a:pt x="0" y="64567"/>
                  </a:lnTo>
                  <a:lnTo>
                    <a:pt x="258268" y="64567"/>
                  </a:lnTo>
                  <a:lnTo>
                    <a:pt x="2582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  <p:sp>
          <p:nvSpPr>
            <p:cNvPr id="61" name="Shape 4233">
              <a:extLst>
                <a:ext uri="{FF2B5EF4-FFF2-40B4-BE49-F238E27FC236}">
                  <a16:creationId xmlns:a16="http://schemas.microsoft.com/office/drawing/2014/main" id="{A770A2C7-AC12-4ED1-8542-93DF77D62794}"/>
                </a:ext>
              </a:extLst>
            </p:cNvPr>
            <p:cNvSpPr/>
            <p:nvPr/>
          </p:nvSpPr>
          <p:spPr>
            <a:xfrm>
              <a:off x="2765933" y="917906"/>
              <a:ext cx="387401" cy="258267"/>
            </a:xfrm>
            <a:custGeom>
              <a:avLst/>
              <a:gdLst/>
              <a:ahLst/>
              <a:cxnLst/>
              <a:rect l="0" t="0" r="0" b="0"/>
              <a:pathLst>
                <a:path w="387401" h="258267">
                  <a:moveTo>
                    <a:pt x="258268" y="64567"/>
                  </a:moveTo>
                  <a:lnTo>
                    <a:pt x="258268" y="0"/>
                  </a:lnTo>
                  <a:lnTo>
                    <a:pt x="387401" y="129134"/>
                  </a:lnTo>
                  <a:lnTo>
                    <a:pt x="258268" y="258267"/>
                  </a:lnTo>
                  <a:lnTo>
                    <a:pt x="258268" y="193700"/>
                  </a:lnTo>
                  <a:lnTo>
                    <a:pt x="0" y="193700"/>
                  </a:lnTo>
                  <a:lnTo>
                    <a:pt x="0" y="6456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AFA98466-CC27-43AF-A1F7-DCDB1992DFE2}"/>
              </a:ext>
            </a:extLst>
          </p:cNvPr>
          <p:cNvSpPr txBox="1"/>
          <p:nvPr/>
        </p:nvSpPr>
        <p:spPr>
          <a:xfrm>
            <a:off x="802819" y="4662080"/>
            <a:ext cx="10723420" cy="146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071245" indent="-6350">
              <a:lnSpc>
                <a:spcPct val="108000"/>
              </a:lnSpc>
              <a:spcAft>
                <a:spcPts val="1615"/>
              </a:spcAft>
            </a:pPr>
            <a:r>
              <a:rPr lang="en-US" altLang="zh-CN" sz="2400" kern="100" dirty="0" err="1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Cutset</a:t>
            </a:r>
            <a:r>
              <a:rPr lang="en-US" altLang="zh-CN" sz="24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conditioning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instantiate (in all ways) a set of variables such that the remaining constraint graph is a tree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Cutset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size 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⇒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runtime 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24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2400" baseline="30000" dirty="0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 </a:t>
            </a:r>
            <a:r>
              <a:rPr lang="en-US" altLang="zh-CN" sz="24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· (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 </a:t>
            </a:r>
            <a:r>
              <a:rPr lang="en-US" altLang="zh-CN" sz="24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− 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altLang="zh-CN" sz="24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24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very fast for small </a:t>
            </a:r>
            <a:r>
              <a:rPr lang="en-US" altLang="zh-CN" sz="2400" i="1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621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F637-E983-4E87-A6D6-0251D661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Algorithms for CSPs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70074-7619-4E52-A4B0-1023E9A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707B6-7934-4C7F-BC5D-B670233E2023}"/>
              </a:ext>
            </a:extLst>
          </p:cNvPr>
          <p:cNvSpPr txBox="1"/>
          <p:nvPr/>
        </p:nvSpPr>
        <p:spPr>
          <a:xfrm>
            <a:off x="704193" y="1473623"/>
            <a:ext cx="10899228" cy="421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297940" indent="-6350">
              <a:lnSpc>
                <a:spcPct val="108000"/>
              </a:lnSpc>
              <a:spcAft>
                <a:spcPts val="144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Hill-climbing, simulated annealing typically work with “complete” states, i.e., all variables assigned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apply to CSPs: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marR="2544445" indent="-6350">
              <a:lnSpc>
                <a:spcPct val="108000"/>
              </a:lnSpc>
              <a:spcAft>
                <a:spcPts val="146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 states with unsatisfied constraints operators </a:t>
            </a:r>
            <a:r>
              <a:rPr lang="en-US" altLang="zh-CN" sz="2400" b="1" kern="100" dirty="0">
                <a:solidFill>
                  <a:srgbClr val="7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reassign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 values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 selection: randomly select any conflicted variable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 selection by </a:t>
            </a:r>
            <a:r>
              <a:rPr lang="en-US" altLang="zh-CN" sz="24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min-conflicts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heuristic: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choose value that violates the fewest constraints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1123950" indent="-6350" algn="r">
              <a:lnSpc>
                <a:spcPct val="107000"/>
              </a:lnSpc>
              <a:spcAft>
                <a:spcPts val="15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i.e.,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hillclimb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with 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4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4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total number of violated constraints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CAED-4B2C-4BCF-B8B4-A5647483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CSP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9894F-535A-41C9-A786-2B0237AD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使用要素化表示来描述状态：一组变量，每个变量有自己的值。当每个变量都有自己的赋值同时满足所有关于变量的约束时，问题就得到了解决。这类问题称为约束满足问题，简称</a:t>
            </a:r>
            <a:r>
              <a:rPr lang="en-US" altLang="zh-CN" sz="4800" dirty="0"/>
              <a:t>CSP</a:t>
            </a:r>
            <a:endParaRPr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7951B-EF53-4F9A-9F53-A0E4002A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05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3A98-9C9E-4ECA-B829-C5CA3106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4-Queens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F499F-143B-4051-B37A-CA617894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299AF-AD81-4C0C-9BAB-DEFBB92CB4FE}"/>
              </a:ext>
            </a:extLst>
          </p:cNvPr>
          <p:cNvSpPr txBox="1"/>
          <p:nvPr/>
        </p:nvSpPr>
        <p:spPr>
          <a:xfrm>
            <a:off x="557049" y="1321019"/>
            <a:ext cx="10909738" cy="248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1520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States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4 queens in 4 columns (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altLang="zh-CN" sz="2800" kern="100" baseline="300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 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256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states)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Operators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move queen in column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425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 test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no attacks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1280"/>
              </a:spcAft>
            </a:pP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number of attacks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" name="Group 34793">
            <a:extLst>
              <a:ext uri="{FF2B5EF4-FFF2-40B4-BE49-F238E27FC236}">
                <a16:creationId xmlns:a16="http://schemas.microsoft.com/office/drawing/2014/main" id="{AF94B2B9-3F2C-4655-BE33-A947FD881C60}"/>
              </a:ext>
            </a:extLst>
          </p:cNvPr>
          <p:cNvGrpSpPr/>
          <p:nvPr/>
        </p:nvGrpSpPr>
        <p:grpSpPr>
          <a:xfrm>
            <a:off x="1024045" y="4440024"/>
            <a:ext cx="1882775" cy="1278256"/>
            <a:chOff x="0" y="0"/>
            <a:chExt cx="1883029" cy="1278548"/>
          </a:xfrm>
        </p:grpSpPr>
        <p:sp>
          <p:nvSpPr>
            <p:cNvPr id="8" name="Shape 4428">
              <a:extLst>
                <a:ext uri="{FF2B5EF4-FFF2-40B4-BE49-F238E27FC236}">
                  <a16:creationId xmlns:a16="http://schemas.microsoft.com/office/drawing/2014/main" id="{F5C841B0-BA95-4F5E-82EE-B88B795D59C3}"/>
                </a:ext>
              </a:extLst>
            </p:cNvPr>
            <p:cNvSpPr/>
            <p:nvPr/>
          </p:nvSpPr>
          <p:spPr>
            <a:xfrm>
              <a:off x="1408227" y="443371"/>
              <a:ext cx="474802" cy="379844"/>
            </a:xfrm>
            <a:custGeom>
              <a:avLst/>
              <a:gdLst/>
              <a:ahLst/>
              <a:cxnLst/>
              <a:rect l="0" t="0" r="0" b="0"/>
              <a:pathLst>
                <a:path w="474802" h="379844">
                  <a:moveTo>
                    <a:pt x="284887" y="0"/>
                  </a:moveTo>
                  <a:lnTo>
                    <a:pt x="474802" y="189916"/>
                  </a:lnTo>
                  <a:lnTo>
                    <a:pt x="284887" y="379844"/>
                  </a:lnTo>
                  <a:lnTo>
                    <a:pt x="284887" y="284874"/>
                  </a:lnTo>
                  <a:lnTo>
                    <a:pt x="0" y="284874"/>
                  </a:lnTo>
                  <a:lnTo>
                    <a:pt x="0" y="94958"/>
                  </a:lnTo>
                  <a:lnTo>
                    <a:pt x="284887" y="94958"/>
                  </a:lnTo>
                  <a:lnTo>
                    <a:pt x="2848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4429">
              <a:extLst>
                <a:ext uri="{FF2B5EF4-FFF2-40B4-BE49-F238E27FC236}">
                  <a16:creationId xmlns:a16="http://schemas.microsoft.com/office/drawing/2014/main" id="{0A90B0B1-5BFE-4915-878D-050934C9339D}"/>
                </a:ext>
              </a:extLst>
            </p:cNvPr>
            <p:cNvSpPr/>
            <p:nvPr/>
          </p:nvSpPr>
          <p:spPr>
            <a:xfrm>
              <a:off x="1408227" y="443371"/>
              <a:ext cx="474802" cy="379844"/>
            </a:xfrm>
            <a:custGeom>
              <a:avLst/>
              <a:gdLst/>
              <a:ahLst/>
              <a:cxnLst/>
              <a:rect l="0" t="0" r="0" b="0"/>
              <a:pathLst>
                <a:path w="474802" h="379844">
                  <a:moveTo>
                    <a:pt x="0" y="94958"/>
                  </a:moveTo>
                  <a:lnTo>
                    <a:pt x="284887" y="94958"/>
                  </a:lnTo>
                  <a:lnTo>
                    <a:pt x="284887" y="0"/>
                  </a:lnTo>
                  <a:lnTo>
                    <a:pt x="474802" y="189916"/>
                  </a:lnTo>
                  <a:lnTo>
                    <a:pt x="284887" y="379844"/>
                  </a:lnTo>
                  <a:lnTo>
                    <a:pt x="284887" y="284874"/>
                  </a:lnTo>
                  <a:lnTo>
                    <a:pt x="0" y="284874"/>
                  </a:lnTo>
                  <a:lnTo>
                    <a:pt x="0" y="9495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6733">
              <a:extLst>
                <a:ext uri="{FF2B5EF4-FFF2-40B4-BE49-F238E27FC236}">
                  <a16:creationId xmlns:a16="http://schemas.microsoft.com/office/drawing/2014/main" id="{D4200D19-0CA0-476B-8F24-7BE8B1336189}"/>
                </a:ext>
              </a:extLst>
            </p:cNvPr>
            <p:cNvSpPr/>
            <p:nvPr/>
          </p:nvSpPr>
          <p:spPr>
            <a:xfrm>
              <a:off x="639280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4431">
              <a:extLst>
                <a:ext uri="{FF2B5EF4-FFF2-40B4-BE49-F238E27FC236}">
                  <a16:creationId xmlns:a16="http://schemas.microsoft.com/office/drawing/2014/main" id="{17BA19AB-BB80-42DE-AA86-964434A7D31E}"/>
                </a:ext>
              </a:extLst>
            </p:cNvPr>
            <p:cNvSpPr/>
            <p:nvPr/>
          </p:nvSpPr>
          <p:spPr>
            <a:xfrm>
              <a:off x="943140" y="639267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4432">
              <a:extLst>
                <a:ext uri="{FF2B5EF4-FFF2-40B4-BE49-F238E27FC236}">
                  <a16:creationId xmlns:a16="http://schemas.microsoft.com/office/drawing/2014/main" id="{854C6B57-7835-4539-AA1E-CE8812CE5ED1}"/>
                </a:ext>
              </a:extLst>
            </p:cNvPr>
            <p:cNvSpPr/>
            <p:nvPr/>
          </p:nvSpPr>
          <p:spPr>
            <a:xfrm>
              <a:off x="335394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6734">
              <a:extLst>
                <a:ext uri="{FF2B5EF4-FFF2-40B4-BE49-F238E27FC236}">
                  <a16:creationId xmlns:a16="http://schemas.microsoft.com/office/drawing/2014/main" id="{C761A064-AC41-4C65-9FEF-CEB6C99A2531}"/>
                </a:ext>
              </a:extLst>
            </p:cNvPr>
            <p:cNvSpPr/>
            <p:nvPr/>
          </p:nvSpPr>
          <p:spPr>
            <a:xfrm>
              <a:off x="31521" y="335393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36735">
              <a:extLst>
                <a:ext uri="{FF2B5EF4-FFF2-40B4-BE49-F238E27FC236}">
                  <a16:creationId xmlns:a16="http://schemas.microsoft.com/office/drawing/2014/main" id="{5B2101C2-5AF7-4C5D-8A1D-E98A530C26A3}"/>
                </a:ext>
              </a:extLst>
            </p:cNvPr>
            <p:cNvSpPr/>
            <p:nvPr/>
          </p:nvSpPr>
          <p:spPr>
            <a:xfrm>
              <a:off x="639280" y="335394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4435">
              <a:extLst>
                <a:ext uri="{FF2B5EF4-FFF2-40B4-BE49-F238E27FC236}">
                  <a16:creationId xmlns:a16="http://schemas.microsoft.com/office/drawing/2014/main" id="{5274DDD0-FE2F-46F4-BAC5-5830F4F32759}"/>
                </a:ext>
              </a:extLst>
            </p:cNvPr>
            <p:cNvSpPr/>
            <p:nvPr/>
          </p:nvSpPr>
          <p:spPr>
            <a:xfrm>
              <a:off x="335394" y="639266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4436">
              <a:extLst>
                <a:ext uri="{FF2B5EF4-FFF2-40B4-BE49-F238E27FC236}">
                  <a16:creationId xmlns:a16="http://schemas.microsoft.com/office/drawing/2014/main" id="{17AEB6FD-34E2-4194-8FFD-027A66687ECA}"/>
                </a:ext>
              </a:extLst>
            </p:cNvPr>
            <p:cNvSpPr/>
            <p:nvPr/>
          </p:nvSpPr>
          <p:spPr>
            <a:xfrm>
              <a:off x="943140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6736">
              <a:extLst>
                <a:ext uri="{FF2B5EF4-FFF2-40B4-BE49-F238E27FC236}">
                  <a16:creationId xmlns:a16="http://schemas.microsoft.com/office/drawing/2014/main" id="{0E0298FF-1D62-41A9-B2D4-1A77CFE2665D}"/>
                </a:ext>
              </a:extLst>
            </p:cNvPr>
            <p:cNvSpPr/>
            <p:nvPr/>
          </p:nvSpPr>
          <p:spPr>
            <a:xfrm>
              <a:off x="31521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36737">
              <a:extLst>
                <a:ext uri="{FF2B5EF4-FFF2-40B4-BE49-F238E27FC236}">
                  <a16:creationId xmlns:a16="http://schemas.microsoft.com/office/drawing/2014/main" id="{05F2A604-C8A1-409F-BCAF-A8BB6D5C61DF}"/>
                </a:ext>
              </a:extLst>
            </p:cNvPr>
            <p:cNvSpPr/>
            <p:nvPr/>
          </p:nvSpPr>
          <p:spPr>
            <a:xfrm>
              <a:off x="31521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4439">
              <a:extLst>
                <a:ext uri="{FF2B5EF4-FFF2-40B4-BE49-F238E27FC236}">
                  <a16:creationId xmlns:a16="http://schemas.microsoft.com/office/drawing/2014/main" id="{88B3321D-10C2-431A-8B18-C4E410766E32}"/>
                </a:ext>
              </a:extLst>
            </p:cNvPr>
            <p:cNvSpPr/>
            <p:nvPr/>
          </p:nvSpPr>
          <p:spPr>
            <a:xfrm>
              <a:off x="335394" y="335393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36738">
              <a:extLst>
                <a:ext uri="{FF2B5EF4-FFF2-40B4-BE49-F238E27FC236}">
                  <a16:creationId xmlns:a16="http://schemas.microsoft.com/office/drawing/2014/main" id="{CB5D466E-0A44-4BEF-8725-7F01236FE666}"/>
                </a:ext>
              </a:extLst>
            </p:cNvPr>
            <p:cNvSpPr/>
            <p:nvPr/>
          </p:nvSpPr>
          <p:spPr>
            <a:xfrm>
              <a:off x="639267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4441">
              <a:extLst>
                <a:ext uri="{FF2B5EF4-FFF2-40B4-BE49-F238E27FC236}">
                  <a16:creationId xmlns:a16="http://schemas.microsoft.com/office/drawing/2014/main" id="{D8A8029A-16C9-42C8-B978-EFB58FFF7CC5}"/>
                </a:ext>
              </a:extLst>
            </p:cNvPr>
            <p:cNvSpPr/>
            <p:nvPr/>
          </p:nvSpPr>
          <p:spPr>
            <a:xfrm>
              <a:off x="943153" y="335394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4442">
              <a:extLst>
                <a:ext uri="{FF2B5EF4-FFF2-40B4-BE49-F238E27FC236}">
                  <a16:creationId xmlns:a16="http://schemas.microsoft.com/office/drawing/2014/main" id="{56E98103-216E-4CB3-8D23-4C17AD138874}"/>
                </a:ext>
              </a:extLst>
            </p:cNvPr>
            <p:cNvSpPr/>
            <p:nvPr/>
          </p:nvSpPr>
          <p:spPr>
            <a:xfrm>
              <a:off x="31521" y="639266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4443">
              <a:extLst>
                <a:ext uri="{FF2B5EF4-FFF2-40B4-BE49-F238E27FC236}">
                  <a16:creationId xmlns:a16="http://schemas.microsoft.com/office/drawing/2014/main" id="{0D30EA1D-CCC8-4100-A2C4-4B8700F9E4F1}"/>
                </a:ext>
              </a:extLst>
            </p:cNvPr>
            <p:cNvSpPr/>
            <p:nvPr/>
          </p:nvSpPr>
          <p:spPr>
            <a:xfrm>
              <a:off x="335394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36739">
              <a:extLst>
                <a:ext uri="{FF2B5EF4-FFF2-40B4-BE49-F238E27FC236}">
                  <a16:creationId xmlns:a16="http://schemas.microsoft.com/office/drawing/2014/main" id="{866A1C22-47AB-4B0D-A796-7F1AE8FC22C3}"/>
                </a:ext>
              </a:extLst>
            </p:cNvPr>
            <p:cNvSpPr/>
            <p:nvPr/>
          </p:nvSpPr>
          <p:spPr>
            <a:xfrm>
              <a:off x="639267" y="639267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4445">
              <a:extLst>
                <a:ext uri="{FF2B5EF4-FFF2-40B4-BE49-F238E27FC236}">
                  <a16:creationId xmlns:a16="http://schemas.microsoft.com/office/drawing/2014/main" id="{582857BB-4500-4516-BADB-50B13813A553}"/>
                </a:ext>
              </a:extLst>
            </p:cNvPr>
            <p:cNvSpPr/>
            <p:nvPr/>
          </p:nvSpPr>
          <p:spPr>
            <a:xfrm>
              <a:off x="943153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4446">
              <a:extLst>
                <a:ext uri="{FF2B5EF4-FFF2-40B4-BE49-F238E27FC236}">
                  <a16:creationId xmlns:a16="http://schemas.microsoft.com/office/drawing/2014/main" id="{D501B37E-3C8A-49BB-B7AE-5E512E3DB956}"/>
                </a:ext>
              </a:extLst>
            </p:cNvPr>
            <p:cNvSpPr/>
            <p:nvPr/>
          </p:nvSpPr>
          <p:spPr>
            <a:xfrm>
              <a:off x="0" y="0"/>
              <a:ext cx="1278548" cy="1278548"/>
            </a:xfrm>
            <a:custGeom>
              <a:avLst/>
              <a:gdLst/>
              <a:ahLst/>
              <a:cxnLst/>
              <a:rect l="0" t="0" r="0" b="0"/>
              <a:pathLst>
                <a:path w="1278548" h="1278548">
                  <a:moveTo>
                    <a:pt x="1278548" y="1278548"/>
                  </a:moveTo>
                  <a:lnTo>
                    <a:pt x="1278548" y="1"/>
                  </a:lnTo>
                  <a:lnTo>
                    <a:pt x="0" y="0"/>
                  </a:lnTo>
                  <a:lnTo>
                    <a:pt x="0" y="127854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4447">
              <a:extLst>
                <a:ext uri="{FF2B5EF4-FFF2-40B4-BE49-F238E27FC236}">
                  <a16:creationId xmlns:a16="http://schemas.microsoft.com/office/drawing/2014/main" id="{3C0DEAD6-4300-4B95-9A2F-E7ED9D3B2208}"/>
                </a:ext>
              </a:extLst>
            </p:cNvPr>
            <p:cNvSpPr/>
            <p:nvPr/>
          </p:nvSpPr>
          <p:spPr>
            <a:xfrm>
              <a:off x="31519" y="31519"/>
              <a:ext cx="1215494" cy="1215495"/>
            </a:xfrm>
            <a:custGeom>
              <a:avLst/>
              <a:gdLst/>
              <a:ahLst/>
              <a:cxnLst/>
              <a:rect l="0" t="0" r="0" b="0"/>
              <a:pathLst>
                <a:path w="1215494" h="1215495">
                  <a:moveTo>
                    <a:pt x="1215494" y="1215495"/>
                  </a:moveTo>
                  <a:lnTo>
                    <a:pt x="1215494" y="1"/>
                  </a:lnTo>
                  <a:lnTo>
                    <a:pt x="0" y="0"/>
                  </a:lnTo>
                  <a:lnTo>
                    <a:pt x="0" y="12154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4448">
              <a:extLst>
                <a:ext uri="{FF2B5EF4-FFF2-40B4-BE49-F238E27FC236}">
                  <a16:creationId xmlns:a16="http://schemas.microsoft.com/office/drawing/2014/main" id="{23E4B9BA-F410-4407-9BD6-4F8E4060879B}"/>
                </a:ext>
              </a:extLst>
            </p:cNvPr>
            <p:cNvSpPr/>
            <p:nvPr/>
          </p:nvSpPr>
          <p:spPr>
            <a:xfrm>
              <a:off x="1023023" y="405181"/>
              <a:ext cx="142443" cy="159537"/>
            </a:xfrm>
            <a:custGeom>
              <a:avLst/>
              <a:gdLst/>
              <a:ahLst/>
              <a:cxnLst/>
              <a:rect l="0" t="0" r="0" b="0"/>
              <a:pathLst>
                <a:path w="142443" h="159537">
                  <a:moveTo>
                    <a:pt x="68364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83"/>
                  </a:lnTo>
                  <a:lnTo>
                    <a:pt x="102553" y="17094"/>
                  </a:lnTo>
                  <a:lnTo>
                    <a:pt x="113945" y="17094"/>
                  </a:lnTo>
                  <a:lnTo>
                    <a:pt x="113945" y="28486"/>
                  </a:lnTo>
                  <a:lnTo>
                    <a:pt x="108255" y="28486"/>
                  </a:lnTo>
                  <a:lnTo>
                    <a:pt x="96851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1" y="51283"/>
                  </a:lnTo>
                  <a:lnTo>
                    <a:pt x="102553" y="125349"/>
                  </a:lnTo>
                  <a:lnTo>
                    <a:pt x="125350" y="136741"/>
                  </a:lnTo>
                  <a:lnTo>
                    <a:pt x="125350" y="159537"/>
                  </a:lnTo>
                  <a:lnTo>
                    <a:pt x="17094" y="159537"/>
                  </a:lnTo>
                  <a:lnTo>
                    <a:pt x="17094" y="136741"/>
                  </a:lnTo>
                  <a:lnTo>
                    <a:pt x="39878" y="125349"/>
                  </a:lnTo>
                  <a:lnTo>
                    <a:pt x="5690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1" y="102553"/>
                  </a:lnTo>
                  <a:lnTo>
                    <a:pt x="34189" y="28486"/>
                  </a:lnTo>
                  <a:lnTo>
                    <a:pt x="28487" y="28486"/>
                  </a:lnTo>
                  <a:lnTo>
                    <a:pt x="28487" y="17094"/>
                  </a:lnTo>
                  <a:lnTo>
                    <a:pt x="39878" y="17094"/>
                  </a:lnTo>
                  <a:lnTo>
                    <a:pt x="39878" y="22783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4449">
              <a:extLst>
                <a:ext uri="{FF2B5EF4-FFF2-40B4-BE49-F238E27FC236}">
                  <a16:creationId xmlns:a16="http://schemas.microsoft.com/office/drawing/2014/main" id="{4EBEDCD9-9B43-4DB2-97B7-802E48413D94}"/>
                </a:ext>
              </a:extLst>
            </p:cNvPr>
            <p:cNvSpPr/>
            <p:nvPr/>
          </p:nvSpPr>
          <p:spPr>
            <a:xfrm>
              <a:off x="1023023" y="405181"/>
              <a:ext cx="142443" cy="159537"/>
            </a:xfrm>
            <a:custGeom>
              <a:avLst/>
              <a:gdLst/>
              <a:ahLst/>
              <a:cxnLst/>
              <a:rect l="0" t="0" r="0" b="0"/>
              <a:pathLst>
                <a:path w="142443" h="159537">
                  <a:moveTo>
                    <a:pt x="17094" y="159537"/>
                  </a:moveTo>
                  <a:lnTo>
                    <a:pt x="125350" y="159537"/>
                  </a:lnTo>
                  <a:lnTo>
                    <a:pt x="125350" y="136741"/>
                  </a:lnTo>
                  <a:lnTo>
                    <a:pt x="102553" y="125349"/>
                  </a:lnTo>
                  <a:lnTo>
                    <a:pt x="136741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51" y="102553"/>
                  </a:lnTo>
                  <a:lnTo>
                    <a:pt x="108255" y="28486"/>
                  </a:lnTo>
                  <a:lnTo>
                    <a:pt x="113945" y="28486"/>
                  </a:lnTo>
                  <a:lnTo>
                    <a:pt x="113945" y="17094"/>
                  </a:lnTo>
                  <a:lnTo>
                    <a:pt x="102553" y="17094"/>
                  </a:lnTo>
                  <a:lnTo>
                    <a:pt x="102553" y="22783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7" y="17094"/>
                  </a:lnTo>
                  <a:lnTo>
                    <a:pt x="28487" y="28486"/>
                  </a:lnTo>
                  <a:lnTo>
                    <a:pt x="34189" y="28486"/>
                  </a:lnTo>
                  <a:lnTo>
                    <a:pt x="45581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690" y="51283"/>
                  </a:lnTo>
                  <a:lnTo>
                    <a:pt x="39878" y="125349"/>
                  </a:lnTo>
                  <a:lnTo>
                    <a:pt x="17094" y="136741"/>
                  </a:lnTo>
                  <a:lnTo>
                    <a:pt x="17094" y="15953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4450">
              <a:extLst>
                <a:ext uri="{FF2B5EF4-FFF2-40B4-BE49-F238E27FC236}">
                  <a16:creationId xmlns:a16="http://schemas.microsoft.com/office/drawing/2014/main" id="{C0ACB1D1-7F6A-4822-8897-C0803D069F52}"/>
                </a:ext>
              </a:extLst>
            </p:cNvPr>
            <p:cNvSpPr/>
            <p:nvPr/>
          </p:nvSpPr>
          <p:spPr>
            <a:xfrm>
              <a:off x="1062901" y="530531"/>
              <a:ext cx="62674" cy="0"/>
            </a:xfrm>
            <a:custGeom>
              <a:avLst/>
              <a:gdLst/>
              <a:ahLst/>
              <a:cxnLst/>
              <a:rect l="0" t="0" r="0" b="0"/>
              <a:pathLst>
                <a:path w="62674">
                  <a:moveTo>
                    <a:pt x="0" y="0"/>
                  </a:moveTo>
                  <a:lnTo>
                    <a:pt x="626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4451">
              <a:extLst>
                <a:ext uri="{FF2B5EF4-FFF2-40B4-BE49-F238E27FC236}">
                  <a16:creationId xmlns:a16="http://schemas.microsoft.com/office/drawing/2014/main" id="{60AF04AB-2D01-48FA-886E-E13F9687578E}"/>
                </a:ext>
              </a:extLst>
            </p:cNvPr>
            <p:cNvSpPr/>
            <p:nvPr/>
          </p:nvSpPr>
          <p:spPr>
            <a:xfrm>
              <a:off x="1040117" y="541922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4452">
              <a:extLst>
                <a:ext uri="{FF2B5EF4-FFF2-40B4-BE49-F238E27FC236}">
                  <a16:creationId xmlns:a16="http://schemas.microsoft.com/office/drawing/2014/main" id="{D5E830F7-8188-4070-BC6D-1955D71B04B9}"/>
                </a:ext>
              </a:extLst>
            </p:cNvPr>
            <p:cNvSpPr/>
            <p:nvPr/>
          </p:nvSpPr>
          <p:spPr>
            <a:xfrm>
              <a:off x="1040117" y="553314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4453">
              <a:extLst>
                <a:ext uri="{FF2B5EF4-FFF2-40B4-BE49-F238E27FC236}">
                  <a16:creationId xmlns:a16="http://schemas.microsoft.com/office/drawing/2014/main" id="{BF35819E-10B6-45E1-9666-E4173A3CE07C}"/>
                </a:ext>
              </a:extLst>
            </p:cNvPr>
            <p:cNvSpPr/>
            <p:nvPr/>
          </p:nvSpPr>
          <p:spPr>
            <a:xfrm>
              <a:off x="1028712" y="450762"/>
              <a:ext cx="5703" cy="5702"/>
            </a:xfrm>
            <a:custGeom>
              <a:avLst/>
              <a:gdLst/>
              <a:ahLst/>
              <a:cxnLst/>
              <a:rect l="0" t="0" r="0" b="0"/>
              <a:pathLst>
                <a:path w="5703" h="5702">
                  <a:moveTo>
                    <a:pt x="0" y="5702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4454">
              <a:extLst>
                <a:ext uri="{FF2B5EF4-FFF2-40B4-BE49-F238E27FC236}">
                  <a16:creationId xmlns:a16="http://schemas.microsoft.com/office/drawing/2014/main" id="{CA9ED6F6-2005-417D-85BB-66308D796702}"/>
                </a:ext>
              </a:extLst>
            </p:cNvPr>
            <p:cNvSpPr/>
            <p:nvPr/>
          </p:nvSpPr>
          <p:spPr>
            <a:xfrm>
              <a:off x="1057199" y="427978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569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4455">
              <a:extLst>
                <a:ext uri="{FF2B5EF4-FFF2-40B4-BE49-F238E27FC236}">
                  <a16:creationId xmlns:a16="http://schemas.microsoft.com/office/drawing/2014/main" id="{0B95AAF7-2FEA-4CE6-8DE4-A5F15A84A3BE}"/>
                </a:ext>
              </a:extLst>
            </p:cNvPr>
            <p:cNvSpPr/>
            <p:nvPr/>
          </p:nvSpPr>
          <p:spPr>
            <a:xfrm>
              <a:off x="1091387" y="416573"/>
              <a:ext cx="5703" cy="0"/>
            </a:xfrm>
            <a:custGeom>
              <a:avLst/>
              <a:gdLst/>
              <a:ahLst/>
              <a:cxnLst/>
              <a:rect l="0" t="0" r="0" b="0"/>
              <a:pathLst>
                <a:path w="5703">
                  <a:moveTo>
                    <a:pt x="0" y="0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4456">
              <a:extLst>
                <a:ext uri="{FF2B5EF4-FFF2-40B4-BE49-F238E27FC236}">
                  <a16:creationId xmlns:a16="http://schemas.microsoft.com/office/drawing/2014/main" id="{798C70F8-97D1-4639-B41D-C9707D44D744}"/>
                </a:ext>
              </a:extLst>
            </p:cNvPr>
            <p:cNvSpPr/>
            <p:nvPr/>
          </p:nvSpPr>
          <p:spPr>
            <a:xfrm>
              <a:off x="1125576" y="427978"/>
              <a:ext cx="5703" cy="5690"/>
            </a:xfrm>
            <a:custGeom>
              <a:avLst/>
              <a:gdLst/>
              <a:ahLst/>
              <a:cxnLst/>
              <a:rect l="0" t="0" r="0" b="0"/>
              <a:pathLst>
                <a:path w="5703" h="5690">
                  <a:moveTo>
                    <a:pt x="0" y="0"/>
                  </a:moveTo>
                  <a:lnTo>
                    <a:pt x="5703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4457">
              <a:extLst>
                <a:ext uri="{FF2B5EF4-FFF2-40B4-BE49-F238E27FC236}">
                  <a16:creationId xmlns:a16="http://schemas.microsoft.com/office/drawing/2014/main" id="{3F3C6979-44A6-43D3-B54C-36FB898BEBC0}"/>
                </a:ext>
              </a:extLst>
            </p:cNvPr>
            <p:cNvSpPr/>
            <p:nvPr/>
          </p:nvSpPr>
          <p:spPr>
            <a:xfrm>
              <a:off x="1154062" y="450762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36740">
              <a:extLst>
                <a:ext uri="{FF2B5EF4-FFF2-40B4-BE49-F238E27FC236}">
                  <a16:creationId xmlns:a16="http://schemas.microsoft.com/office/drawing/2014/main" id="{38AA8E59-9C0B-4277-B9FD-B603AAE63A52}"/>
                </a:ext>
              </a:extLst>
            </p:cNvPr>
            <p:cNvSpPr/>
            <p:nvPr/>
          </p:nvSpPr>
          <p:spPr>
            <a:xfrm>
              <a:off x="1062902" y="529527"/>
              <a:ext cx="62674" cy="9144"/>
            </a:xfrm>
            <a:custGeom>
              <a:avLst/>
              <a:gdLst/>
              <a:ahLst/>
              <a:cxnLst/>
              <a:rect l="0" t="0" r="0" b="0"/>
              <a:pathLst>
                <a:path w="62674" h="9144">
                  <a:moveTo>
                    <a:pt x="0" y="0"/>
                  </a:moveTo>
                  <a:lnTo>
                    <a:pt x="62674" y="0"/>
                  </a:lnTo>
                  <a:lnTo>
                    <a:pt x="62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4459">
              <a:extLst>
                <a:ext uri="{FF2B5EF4-FFF2-40B4-BE49-F238E27FC236}">
                  <a16:creationId xmlns:a16="http://schemas.microsoft.com/office/drawing/2014/main" id="{74744632-55A2-4141-AD2F-A20101BCE3A7}"/>
                </a:ext>
              </a:extLst>
            </p:cNvPr>
            <p:cNvSpPr/>
            <p:nvPr/>
          </p:nvSpPr>
          <p:spPr>
            <a:xfrm>
              <a:off x="1062902" y="529527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36741">
              <a:extLst>
                <a:ext uri="{FF2B5EF4-FFF2-40B4-BE49-F238E27FC236}">
                  <a16:creationId xmlns:a16="http://schemas.microsoft.com/office/drawing/2014/main" id="{0964034A-AE8D-47EB-909E-F28B99318D9B}"/>
                </a:ext>
              </a:extLst>
            </p:cNvPr>
            <p:cNvSpPr/>
            <p:nvPr/>
          </p:nvSpPr>
          <p:spPr>
            <a:xfrm>
              <a:off x="1040474" y="541566"/>
              <a:ext cx="107542" cy="9144"/>
            </a:xfrm>
            <a:custGeom>
              <a:avLst/>
              <a:gdLst/>
              <a:ahLst/>
              <a:cxnLst/>
              <a:rect l="0" t="0" r="0" b="0"/>
              <a:pathLst>
                <a:path w="107542" h="9144">
                  <a:moveTo>
                    <a:pt x="0" y="0"/>
                  </a:moveTo>
                  <a:lnTo>
                    <a:pt x="107542" y="0"/>
                  </a:lnTo>
                  <a:lnTo>
                    <a:pt x="10754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4461">
              <a:extLst>
                <a:ext uri="{FF2B5EF4-FFF2-40B4-BE49-F238E27FC236}">
                  <a16:creationId xmlns:a16="http://schemas.microsoft.com/office/drawing/2014/main" id="{3E01F814-1D9D-4630-8994-51035DC3F635}"/>
                </a:ext>
              </a:extLst>
            </p:cNvPr>
            <p:cNvSpPr/>
            <p:nvPr/>
          </p:nvSpPr>
          <p:spPr>
            <a:xfrm>
              <a:off x="1040474" y="541566"/>
              <a:ext cx="107542" cy="1068"/>
            </a:xfrm>
            <a:custGeom>
              <a:avLst/>
              <a:gdLst/>
              <a:ahLst/>
              <a:cxnLst/>
              <a:rect l="0" t="0" r="0" b="0"/>
              <a:pathLst>
                <a:path w="107542" h="1068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4462">
              <a:extLst>
                <a:ext uri="{FF2B5EF4-FFF2-40B4-BE49-F238E27FC236}">
                  <a16:creationId xmlns:a16="http://schemas.microsoft.com/office/drawing/2014/main" id="{9924372A-0FE8-4C4B-8AC6-AD0495A44CD1}"/>
                </a:ext>
              </a:extLst>
            </p:cNvPr>
            <p:cNvSpPr/>
            <p:nvPr/>
          </p:nvSpPr>
          <p:spPr>
            <a:xfrm>
              <a:off x="727291" y="718300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68364" y="0"/>
                  </a:moveTo>
                  <a:lnTo>
                    <a:pt x="74066" y="0"/>
                  </a:lnTo>
                  <a:lnTo>
                    <a:pt x="79769" y="5702"/>
                  </a:lnTo>
                  <a:lnTo>
                    <a:pt x="74066" y="11392"/>
                  </a:lnTo>
                  <a:lnTo>
                    <a:pt x="79769" y="96863"/>
                  </a:lnTo>
                  <a:lnTo>
                    <a:pt x="102552" y="22796"/>
                  </a:lnTo>
                  <a:lnTo>
                    <a:pt x="102552" y="17094"/>
                  </a:lnTo>
                  <a:lnTo>
                    <a:pt x="113957" y="17094"/>
                  </a:lnTo>
                  <a:lnTo>
                    <a:pt x="113957" y="28486"/>
                  </a:lnTo>
                  <a:lnTo>
                    <a:pt x="108254" y="28486"/>
                  </a:lnTo>
                  <a:lnTo>
                    <a:pt x="96862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0" y="51283"/>
                  </a:lnTo>
                  <a:lnTo>
                    <a:pt x="102552" y="125349"/>
                  </a:lnTo>
                  <a:lnTo>
                    <a:pt x="125349" y="136741"/>
                  </a:lnTo>
                  <a:lnTo>
                    <a:pt x="125349" y="159538"/>
                  </a:lnTo>
                  <a:lnTo>
                    <a:pt x="17094" y="159538"/>
                  </a:lnTo>
                  <a:lnTo>
                    <a:pt x="17094" y="136741"/>
                  </a:lnTo>
                  <a:lnTo>
                    <a:pt x="39877" y="125349"/>
                  </a:lnTo>
                  <a:lnTo>
                    <a:pt x="5702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0" y="102553"/>
                  </a:lnTo>
                  <a:lnTo>
                    <a:pt x="34188" y="28486"/>
                  </a:lnTo>
                  <a:lnTo>
                    <a:pt x="28486" y="28486"/>
                  </a:lnTo>
                  <a:lnTo>
                    <a:pt x="28486" y="17094"/>
                  </a:lnTo>
                  <a:lnTo>
                    <a:pt x="39877" y="17094"/>
                  </a:lnTo>
                  <a:lnTo>
                    <a:pt x="39877" y="22796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4463">
              <a:extLst>
                <a:ext uri="{FF2B5EF4-FFF2-40B4-BE49-F238E27FC236}">
                  <a16:creationId xmlns:a16="http://schemas.microsoft.com/office/drawing/2014/main" id="{BC266FF1-FD7E-4CFB-B63C-824F5E1774CB}"/>
                </a:ext>
              </a:extLst>
            </p:cNvPr>
            <p:cNvSpPr/>
            <p:nvPr/>
          </p:nvSpPr>
          <p:spPr>
            <a:xfrm>
              <a:off x="727291" y="718300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17094" y="159538"/>
                  </a:moveTo>
                  <a:lnTo>
                    <a:pt x="125349" y="159538"/>
                  </a:lnTo>
                  <a:lnTo>
                    <a:pt x="125349" y="136741"/>
                  </a:lnTo>
                  <a:lnTo>
                    <a:pt x="102552" y="125349"/>
                  </a:lnTo>
                  <a:lnTo>
                    <a:pt x="136740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62" y="102553"/>
                  </a:lnTo>
                  <a:lnTo>
                    <a:pt x="108254" y="28486"/>
                  </a:lnTo>
                  <a:lnTo>
                    <a:pt x="113957" y="28486"/>
                  </a:lnTo>
                  <a:lnTo>
                    <a:pt x="113957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9" y="96863"/>
                  </a:lnTo>
                  <a:lnTo>
                    <a:pt x="74066" y="11392"/>
                  </a:lnTo>
                  <a:lnTo>
                    <a:pt x="79769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7" y="22796"/>
                  </a:lnTo>
                  <a:lnTo>
                    <a:pt x="39877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702" y="51283"/>
                  </a:lnTo>
                  <a:lnTo>
                    <a:pt x="39877" y="125349"/>
                  </a:lnTo>
                  <a:lnTo>
                    <a:pt x="17094" y="136741"/>
                  </a:lnTo>
                  <a:lnTo>
                    <a:pt x="17094" y="15953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4464">
              <a:extLst>
                <a:ext uri="{FF2B5EF4-FFF2-40B4-BE49-F238E27FC236}">
                  <a16:creationId xmlns:a16="http://schemas.microsoft.com/office/drawing/2014/main" id="{F403A7F1-C653-4117-912B-0B384B1C4437}"/>
                </a:ext>
              </a:extLst>
            </p:cNvPr>
            <p:cNvSpPr/>
            <p:nvPr/>
          </p:nvSpPr>
          <p:spPr>
            <a:xfrm>
              <a:off x="767169" y="843649"/>
              <a:ext cx="62674" cy="0"/>
            </a:xfrm>
            <a:custGeom>
              <a:avLst/>
              <a:gdLst/>
              <a:ahLst/>
              <a:cxnLst/>
              <a:rect l="0" t="0" r="0" b="0"/>
              <a:pathLst>
                <a:path w="62674">
                  <a:moveTo>
                    <a:pt x="0" y="0"/>
                  </a:moveTo>
                  <a:lnTo>
                    <a:pt x="626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4465">
              <a:extLst>
                <a:ext uri="{FF2B5EF4-FFF2-40B4-BE49-F238E27FC236}">
                  <a16:creationId xmlns:a16="http://schemas.microsoft.com/office/drawing/2014/main" id="{A36DBE00-5C51-404F-9FC0-037935C2AFAF}"/>
                </a:ext>
              </a:extLst>
            </p:cNvPr>
            <p:cNvSpPr/>
            <p:nvPr/>
          </p:nvSpPr>
          <p:spPr>
            <a:xfrm>
              <a:off x="744385" y="855041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4466">
              <a:extLst>
                <a:ext uri="{FF2B5EF4-FFF2-40B4-BE49-F238E27FC236}">
                  <a16:creationId xmlns:a16="http://schemas.microsoft.com/office/drawing/2014/main" id="{5C24E12F-55E7-4203-9BD5-4FE42C7E36E0}"/>
                </a:ext>
              </a:extLst>
            </p:cNvPr>
            <p:cNvSpPr/>
            <p:nvPr/>
          </p:nvSpPr>
          <p:spPr>
            <a:xfrm>
              <a:off x="744385" y="866433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4467">
              <a:extLst>
                <a:ext uri="{FF2B5EF4-FFF2-40B4-BE49-F238E27FC236}">
                  <a16:creationId xmlns:a16="http://schemas.microsoft.com/office/drawing/2014/main" id="{2E1962D7-0B47-4ECC-9081-4D0778AB1215}"/>
                </a:ext>
              </a:extLst>
            </p:cNvPr>
            <p:cNvSpPr/>
            <p:nvPr/>
          </p:nvSpPr>
          <p:spPr>
            <a:xfrm>
              <a:off x="732981" y="763880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5702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4468">
              <a:extLst>
                <a:ext uri="{FF2B5EF4-FFF2-40B4-BE49-F238E27FC236}">
                  <a16:creationId xmlns:a16="http://schemas.microsoft.com/office/drawing/2014/main" id="{7A2B49F2-8A14-460C-A31C-CFFCF77B91CA}"/>
                </a:ext>
              </a:extLst>
            </p:cNvPr>
            <p:cNvSpPr/>
            <p:nvPr/>
          </p:nvSpPr>
          <p:spPr>
            <a:xfrm>
              <a:off x="761479" y="741096"/>
              <a:ext cx="5690" cy="5690"/>
            </a:xfrm>
            <a:custGeom>
              <a:avLst/>
              <a:gdLst/>
              <a:ahLst/>
              <a:cxnLst/>
              <a:rect l="0" t="0" r="0" b="0"/>
              <a:pathLst>
                <a:path w="5690" h="5690">
                  <a:moveTo>
                    <a:pt x="0" y="5690"/>
                  </a:moveTo>
                  <a:lnTo>
                    <a:pt x="569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4469">
              <a:extLst>
                <a:ext uri="{FF2B5EF4-FFF2-40B4-BE49-F238E27FC236}">
                  <a16:creationId xmlns:a16="http://schemas.microsoft.com/office/drawing/2014/main" id="{75D28FB7-0499-4172-ABD1-381103E017C0}"/>
                </a:ext>
              </a:extLst>
            </p:cNvPr>
            <p:cNvSpPr/>
            <p:nvPr/>
          </p:nvSpPr>
          <p:spPr>
            <a:xfrm>
              <a:off x="795655" y="729705"/>
              <a:ext cx="5702" cy="0"/>
            </a:xfrm>
            <a:custGeom>
              <a:avLst/>
              <a:gdLst/>
              <a:ahLst/>
              <a:cxnLst/>
              <a:rect l="0" t="0" r="0" b="0"/>
              <a:pathLst>
                <a:path w="5702">
                  <a:moveTo>
                    <a:pt x="0" y="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4470">
              <a:extLst>
                <a:ext uri="{FF2B5EF4-FFF2-40B4-BE49-F238E27FC236}">
                  <a16:creationId xmlns:a16="http://schemas.microsoft.com/office/drawing/2014/main" id="{02A556A7-F527-4E3C-9769-1F3AE560FD32}"/>
                </a:ext>
              </a:extLst>
            </p:cNvPr>
            <p:cNvSpPr/>
            <p:nvPr/>
          </p:nvSpPr>
          <p:spPr>
            <a:xfrm>
              <a:off x="829843" y="741096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4471">
              <a:extLst>
                <a:ext uri="{FF2B5EF4-FFF2-40B4-BE49-F238E27FC236}">
                  <a16:creationId xmlns:a16="http://schemas.microsoft.com/office/drawing/2014/main" id="{691D299F-7633-4D38-8D39-C7363EA4081B}"/>
                </a:ext>
              </a:extLst>
            </p:cNvPr>
            <p:cNvSpPr/>
            <p:nvPr/>
          </p:nvSpPr>
          <p:spPr>
            <a:xfrm>
              <a:off x="858330" y="763880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36742">
              <a:extLst>
                <a:ext uri="{FF2B5EF4-FFF2-40B4-BE49-F238E27FC236}">
                  <a16:creationId xmlns:a16="http://schemas.microsoft.com/office/drawing/2014/main" id="{9E935FDF-301B-4E02-B3C1-7485C5DE74CD}"/>
                </a:ext>
              </a:extLst>
            </p:cNvPr>
            <p:cNvSpPr/>
            <p:nvPr/>
          </p:nvSpPr>
          <p:spPr>
            <a:xfrm>
              <a:off x="767169" y="842658"/>
              <a:ext cx="62674" cy="9144"/>
            </a:xfrm>
            <a:custGeom>
              <a:avLst/>
              <a:gdLst/>
              <a:ahLst/>
              <a:cxnLst/>
              <a:rect l="0" t="0" r="0" b="0"/>
              <a:pathLst>
                <a:path w="62674" h="9144">
                  <a:moveTo>
                    <a:pt x="0" y="0"/>
                  </a:moveTo>
                  <a:lnTo>
                    <a:pt x="62674" y="0"/>
                  </a:lnTo>
                  <a:lnTo>
                    <a:pt x="62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4473">
              <a:extLst>
                <a:ext uri="{FF2B5EF4-FFF2-40B4-BE49-F238E27FC236}">
                  <a16:creationId xmlns:a16="http://schemas.microsoft.com/office/drawing/2014/main" id="{0F4F6634-B06F-4E72-BDDC-286005BBF174}"/>
                </a:ext>
              </a:extLst>
            </p:cNvPr>
            <p:cNvSpPr/>
            <p:nvPr/>
          </p:nvSpPr>
          <p:spPr>
            <a:xfrm>
              <a:off x="767169" y="842658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36743">
              <a:extLst>
                <a:ext uri="{FF2B5EF4-FFF2-40B4-BE49-F238E27FC236}">
                  <a16:creationId xmlns:a16="http://schemas.microsoft.com/office/drawing/2014/main" id="{3C28E26D-E142-44BC-ADC6-5EFCAEBCEFEA}"/>
                </a:ext>
              </a:extLst>
            </p:cNvPr>
            <p:cNvSpPr/>
            <p:nvPr/>
          </p:nvSpPr>
          <p:spPr>
            <a:xfrm>
              <a:off x="744741" y="854684"/>
              <a:ext cx="107543" cy="9144"/>
            </a:xfrm>
            <a:custGeom>
              <a:avLst/>
              <a:gdLst/>
              <a:ahLst/>
              <a:cxnLst/>
              <a:rect l="0" t="0" r="0" b="0"/>
              <a:pathLst>
                <a:path w="107543" h="9144">
                  <a:moveTo>
                    <a:pt x="0" y="0"/>
                  </a:moveTo>
                  <a:lnTo>
                    <a:pt x="107543" y="0"/>
                  </a:lnTo>
                  <a:lnTo>
                    <a:pt x="10754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4475">
              <a:extLst>
                <a:ext uri="{FF2B5EF4-FFF2-40B4-BE49-F238E27FC236}">
                  <a16:creationId xmlns:a16="http://schemas.microsoft.com/office/drawing/2014/main" id="{99A76169-F205-44F2-8AAE-964D841AE7EC}"/>
                </a:ext>
              </a:extLst>
            </p:cNvPr>
            <p:cNvSpPr/>
            <p:nvPr/>
          </p:nvSpPr>
          <p:spPr>
            <a:xfrm>
              <a:off x="744741" y="854684"/>
              <a:ext cx="107543" cy="1068"/>
            </a:xfrm>
            <a:custGeom>
              <a:avLst/>
              <a:gdLst/>
              <a:ahLst/>
              <a:cxnLst/>
              <a:rect l="0" t="0" r="0" b="0"/>
              <a:pathLst>
                <a:path w="107543" h="1068">
                  <a:moveTo>
                    <a:pt x="107543" y="1068"/>
                  </a:moveTo>
                  <a:lnTo>
                    <a:pt x="107543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4476">
              <a:extLst>
                <a:ext uri="{FF2B5EF4-FFF2-40B4-BE49-F238E27FC236}">
                  <a16:creationId xmlns:a16="http://schemas.microsoft.com/office/drawing/2014/main" id="{026F6081-E28B-4168-A895-30CE6C9B17D2}"/>
                </a:ext>
              </a:extLst>
            </p:cNvPr>
            <p:cNvSpPr/>
            <p:nvPr/>
          </p:nvSpPr>
          <p:spPr>
            <a:xfrm>
              <a:off x="115557" y="712496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68364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97"/>
                  </a:lnTo>
                  <a:lnTo>
                    <a:pt x="102553" y="17094"/>
                  </a:lnTo>
                  <a:lnTo>
                    <a:pt x="113944" y="17094"/>
                  </a:lnTo>
                  <a:lnTo>
                    <a:pt x="113944" y="28486"/>
                  </a:lnTo>
                  <a:lnTo>
                    <a:pt x="108255" y="28486"/>
                  </a:lnTo>
                  <a:lnTo>
                    <a:pt x="96863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0" y="51283"/>
                  </a:lnTo>
                  <a:lnTo>
                    <a:pt x="102553" y="125349"/>
                  </a:lnTo>
                  <a:lnTo>
                    <a:pt x="125349" y="136741"/>
                  </a:lnTo>
                  <a:lnTo>
                    <a:pt x="125349" y="159538"/>
                  </a:lnTo>
                  <a:lnTo>
                    <a:pt x="17094" y="159538"/>
                  </a:lnTo>
                  <a:lnTo>
                    <a:pt x="17094" y="136740"/>
                  </a:lnTo>
                  <a:lnTo>
                    <a:pt x="39877" y="125349"/>
                  </a:lnTo>
                  <a:lnTo>
                    <a:pt x="5690" y="51282"/>
                  </a:lnTo>
                  <a:lnTo>
                    <a:pt x="0" y="51282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0" y="102553"/>
                  </a:lnTo>
                  <a:lnTo>
                    <a:pt x="34188" y="28486"/>
                  </a:lnTo>
                  <a:lnTo>
                    <a:pt x="28486" y="28486"/>
                  </a:lnTo>
                  <a:lnTo>
                    <a:pt x="28486" y="17094"/>
                  </a:lnTo>
                  <a:lnTo>
                    <a:pt x="39877" y="17094"/>
                  </a:lnTo>
                  <a:lnTo>
                    <a:pt x="39877" y="22796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4477">
              <a:extLst>
                <a:ext uri="{FF2B5EF4-FFF2-40B4-BE49-F238E27FC236}">
                  <a16:creationId xmlns:a16="http://schemas.microsoft.com/office/drawing/2014/main" id="{EAD7D879-E1D3-47CE-B0F1-6023F93E387D}"/>
                </a:ext>
              </a:extLst>
            </p:cNvPr>
            <p:cNvSpPr/>
            <p:nvPr/>
          </p:nvSpPr>
          <p:spPr>
            <a:xfrm>
              <a:off x="115557" y="712496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17094" y="159538"/>
                  </a:moveTo>
                  <a:lnTo>
                    <a:pt x="125349" y="159538"/>
                  </a:lnTo>
                  <a:lnTo>
                    <a:pt x="125349" y="136741"/>
                  </a:lnTo>
                  <a:lnTo>
                    <a:pt x="102553" y="125349"/>
                  </a:lnTo>
                  <a:lnTo>
                    <a:pt x="136740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63" y="102553"/>
                  </a:lnTo>
                  <a:lnTo>
                    <a:pt x="108255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3" y="17094"/>
                  </a:lnTo>
                  <a:lnTo>
                    <a:pt x="102553" y="22797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7" y="22796"/>
                  </a:lnTo>
                  <a:lnTo>
                    <a:pt x="39877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90" y="51282"/>
                  </a:lnTo>
                  <a:lnTo>
                    <a:pt x="39877" y="125349"/>
                  </a:lnTo>
                  <a:lnTo>
                    <a:pt x="17094" y="136740"/>
                  </a:lnTo>
                  <a:lnTo>
                    <a:pt x="17094" y="15953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4478">
              <a:extLst>
                <a:ext uri="{FF2B5EF4-FFF2-40B4-BE49-F238E27FC236}">
                  <a16:creationId xmlns:a16="http://schemas.microsoft.com/office/drawing/2014/main" id="{FE73FA95-8899-4F60-9167-5B09AAB7D643}"/>
                </a:ext>
              </a:extLst>
            </p:cNvPr>
            <p:cNvSpPr/>
            <p:nvPr/>
          </p:nvSpPr>
          <p:spPr>
            <a:xfrm>
              <a:off x="155435" y="837845"/>
              <a:ext cx="62675" cy="0"/>
            </a:xfrm>
            <a:custGeom>
              <a:avLst/>
              <a:gdLst/>
              <a:ahLst/>
              <a:cxnLst/>
              <a:rect l="0" t="0" r="0" b="0"/>
              <a:pathLst>
                <a:path w="62675">
                  <a:moveTo>
                    <a:pt x="0" y="0"/>
                  </a:moveTo>
                  <a:lnTo>
                    <a:pt x="6267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Shape 4479">
              <a:extLst>
                <a:ext uri="{FF2B5EF4-FFF2-40B4-BE49-F238E27FC236}">
                  <a16:creationId xmlns:a16="http://schemas.microsoft.com/office/drawing/2014/main" id="{0098AAE7-3C3E-4E53-AD0A-98A0D800582C}"/>
                </a:ext>
              </a:extLst>
            </p:cNvPr>
            <p:cNvSpPr/>
            <p:nvPr/>
          </p:nvSpPr>
          <p:spPr>
            <a:xfrm>
              <a:off x="132652" y="849236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Shape 4480">
              <a:extLst>
                <a:ext uri="{FF2B5EF4-FFF2-40B4-BE49-F238E27FC236}">
                  <a16:creationId xmlns:a16="http://schemas.microsoft.com/office/drawing/2014/main" id="{515CE520-EB96-4754-88B4-227FF60926D3}"/>
                </a:ext>
              </a:extLst>
            </p:cNvPr>
            <p:cNvSpPr/>
            <p:nvPr/>
          </p:nvSpPr>
          <p:spPr>
            <a:xfrm>
              <a:off x="132652" y="860629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4481">
              <a:extLst>
                <a:ext uri="{FF2B5EF4-FFF2-40B4-BE49-F238E27FC236}">
                  <a16:creationId xmlns:a16="http://schemas.microsoft.com/office/drawing/2014/main" id="{9BB4F112-335A-4D14-8112-64C5004A3E52}"/>
                </a:ext>
              </a:extLst>
            </p:cNvPr>
            <p:cNvSpPr/>
            <p:nvPr/>
          </p:nvSpPr>
          <p:spPr>
            <a:xfrm>
              <a:off x="121247" y="758076"/>
              <a:ext cx="5703" cy="5702"/>
            </a:xfrm>
            <a:custGeom>
              <a:avLst/>
              <a:gdLst/>
              <a:ahLst/>
              <a:cxnLst/>
              <a:rect l="0" t="0" r="0" b="0"/>
              <a:pathLst>
                <a:path w="5703" h="5702">
                  <a:moveTo>
                    <a:pt x="0" y="5702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4482">
              <a:extLst>
                <a:ext uri="{FF2B5EF4-FFF2-40B4-BE49-F238E27FC236}">
                  <a16:creationId xmlns:a16="http://schemas.microsoft.com/office/drawing/2014/main" id="{CFB47AC2-9293-4F0C-9DAB-D93DA665D038}"/>
                </a:ext>
              </a:extLst>
            </p:cNvPr>
            <p:cNvSpPr/>
            <p:nvPr/>
          </p:nvSpPr>
          <p:spPr>
            <a:xfrm>
              <a:off x="149745" y="735292"/>
              <a:ext cx="5690" cy="5690"/>
            </a:xfrm>
            <a:custGeom>
              <a:avLst/>
              <a:gdLst/>
              <a:ahLst/>
              <a:cxnLst/>
              <a:rect l="0" t="0" r="0" b="0"/>
              <a:pathLst>
                <a:path w="5690" h="5690">
                  <a:moveTo>
                    <a:pt x="0" y="5690"/>
                  </a:moveTo>
                  <a:lnTo>
                    <a:pt x="569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Shape 4483">
              <a:extLst>
                <a:ext uri="{FF2B5EF4-FFF2-40B4-BE49-F238E27FC236}">
                  <a16:creationId xmlns:a16="http://schemas.microsoft.com/office/drawing/2014/main" id="{39D37671-7DA4-4E58-8D6A-24FCC2A69E96}"/>
                </a:ext>
              </a:extLst>
            </p:cNvPr>
            <p:cNvSpPr/>
            <p:nvPr/>
          </p:nvSpPr>
          <p:spPr>
            <a:xfrm>
              <a:off x="183921" y="723900"/>
              <a:ext cx="5703" cy="0"/>
            </a:xfrm>
            <a:custGeom>
              <a:avLst/>
              <a:gdLst/>
              <a:ahLst/>
              <a:cxnLst/>
              <a:rect l="0" t="0" r="0" b="0"/>
              <a:pathLst>
                <a:path w="5703">
                  <a:moveTo>
                    <a:pt x="0" y="0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4484">
              <a:extLst>
                <a:ext uri="{FF2B5EF4-FFF2-40B4-BE49-F238E27FC236}">
                  <a16:creationId xmlns:a16="http://schemas.microsoft.com/office/drawing/2014/main" id="{1D74A085-659A-46E2-AC57-5873AE27C96E}"/>
                </a:ext>
              </a:extLst>
            </p:cNvPr>
            <p:cNvSpPr/>
            <p:nvPr/>
          </p:nvSpPr>
          <p:spPr>
            <a:xfrm>
              <a:off x="218110" y="735292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4485">
              <a:extLst>
                <a:ext uri="{FF2B5EF4-FFF2-40B4-BE49-F238E27FC236}">
                  <a16:creationId xmlns:a16="http://schemas.microsoft.com/office/drawing/2014/main" id="{6D276886-668B-4EE8-ABA9-792A4233C0C4}"/>
                </a:ext>
              </a:extLst>
            </p:cNvPr>
            <p:cNvSpPr/>
            <p:nvPr/>
          </p:nvSpPr>
          <p:spPr>
            <a:xfrm>
              <a:off x="246596" y="758076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4486">
              <a:extLst>
                <a:ext uri="{FF2B5EF4-FFF2-40B4-BE49-F238E27FC236}">
                  <a16:creationId xmlns:a16="http://schemas.microsoft.com/office/drawing/2014/main" id="{888EEEA8-8A7E-4841-9FFF-B172435EC2B2}"/>
                </a:ext>
              </a:extLst>
            </p:cNvPr>
            <p:cNvSpPr/>
            <p:nvPr/>
          </p:nvSpPr>
          <p:spPr>
            <a:xfrm>
              <a:off x="155435" y="836854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0" y="0"/>
                  </a:moveTo>
                  <a:lnTo>
                    <a:pt x="62674" y="0"/>
                  </a:lnTo>
                  <a:lnTo>
                    <a:pt x="62674" y="1994"/>
                  </a:lnTo>
                  <a:lnTo>
                    <a:pt x="0" y="199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4487">
              <a:extLst>
                <a:ext uri="{FF2B5EF4-FFF2-40B4-BE49-F238E27FC236}">
                  <a16:creationId xmlns:a16="http://schemas.microsoft.com/office/drawing/2014/main" id="{C999E13A-80D0-4782-B011-7A1600BAB2A2}"/>
                </a:ext>
              </a:extLst>
            </p:cNvPr>
            <p:cNvSpPr/>
            <p:nvPr/>
          </p:nvSpPr>
          <p:spPr>
            <a:xfrm>
              <a:off x="155435" y="836854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36744">
              <a:extLst>
                <a:ext uri="{FF2B5EF4-FFF2-40B4-BE49-F238E27FC236}">
                  <a16:creationId xmlns:a16="http://schemas.microsoft.com/office/drawing/2014/main" id="{CEB71C67-3035-4EAA-8F73-AB3D8651D998}"/>
                </a:ext>
              </a:extLst>
            </p:cNvPr>
            <p:cNvSpPr/>
            <p:nvPr/>
          </p:nvSpPr>
          <p:spPr>
            <a:xfrm>
              <a:off x="133008" y="848880"/>
              <a:ext cx="107542" cy="9144"/>
            </a:xfrm>
            <a:custGeom>
              <a:avLst/>
              <a:gdLst/>
              <a:ahLst/>
              <a:cxnLst/>
              <a:rect l="0" t="0" r="0" b="0"/>
              <a:pathLst>
                <a:path w="107542" h="9144">
                  <a:moveTo>
                    <a:pt x="0" y="0"/>
                  </a:moveTo>
                  <a:lnTo>
                    <a:pt x="107542" y="0"/>
                  </a:lnTo>
                  <a:lnTo>
                    <a:pt x="10754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4489">
              <a:extLst>
                <a:ext uri="{FF2B5EF4-FFF2-40B4-BE49-F238E27FC236}">
                  <a16:creationId xmlns:a16="http://schemas.microsoft.com/office/drawing/2014/main" id="{E8103F22-0A8D-45D9-9C37-D4A351AE9418}"/>
                </a:ext>
              </a:extLst>
            </p:cNvPr>
            <p:cNvSpPr/>
            <p:nvPr/>
          </p:nvSpPr>
          <p:spPr>
            <a:xfrm>
              <a:off x="133008" y="848880"/>
              <a:ext cx="107542" cy="1068"/>
            </a:xfrm>
            <a:custGeom>
              <a:avLst/>
              <a:gdLst/>
              <a:ahLst/>
              <a:cxnLst/>
              <a:rect l="0" t="0" r="0" b="0"/>
              <a:pathLst>
                <a:path w="107542" h="1068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4490">
              <a:extLst>
                <a:ext uri="{FF2B5EF4-FFF2-40B4-BE49-F238E27FC236}">
                  <a16:creationId xmlns:a16="http://schemas.microsoft.com/office/drawing/2014/main" id="{2742F257-4B84-44AD-B7DF-15D96B3404A8}"/>
                </a:ext>
              </a:extLst>
            </p:cNvPr>
            <p:cNvSpPr/>
            <p:nvPr/>
          </p:nvSpPr>
          <p:spPr>
            <a:xfrm>
              <a:off x="417093" y="408077"/>
              <a:ext cx="142431" cy="159537"/>
            </a:xfrm>
            <a:custGeom>
              <a:avLst/>
              <a:gdLst/>
              <a:ahLst/>
              <a:cxnLst/>
              <a:rect l="0" t="0" r="0" b="0"/>
              <a:pathLst>
                <a:path w="142431" h="159537">
                  <a:moveTo>
                    <a:pt x="68365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96"/>
                  </a:lnTo>
                  <a:lnTo>
                    <a:pt x="102553" y="17094"/>
                  </a:lnTo>
                  <a:lnTo>
                    <a:pt x="113944" y="17094"/>
                  </a:lnTo>
                  <a:lnTo>
                    <a:pt x="113944" y="28486"/>
                  </a:lnTo>
                  <a:lnTo>
                    <a:pt x="108255" y="28486"/>
                  </a:lnTo>
                  <a:lnTo>
                    <a:pt x="96850" y="102552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31" y="39878"/>
                  </a:lnTo>
                  <a:lnTo>
                    <a:pt x="142431" y="51283"/>
                  </a:lnTo>
                  <a:lnTo>
                    <a:pt x="136741" y="51283"/>
                  </a:lnTo>
                  <a:lnTo>
                    <a:pt x="102553" y="125349"/>
                  </a:lnTo>
                  <a:lnTo>
                    <a:pt x="125350" y="136740"/>
                  </a:lnTo>
                  <a:lnTo>
                    <a:pt x="125350" y="159537"/>
                  </a:lnTo>
                  <a:lnTo>
                    <a:pt x="17094" y="159537"/>
                  </a:lnTo>
                  <a:lnTo>
                    <a:pt x="17094" y="136740"/>
                  </a:lnTo>
                  <a:lnTo>
                    <a:pt x="39878" y="125349"/>
                  </a:lnTo>
                  <a:lnTo>
                    <a:pt x="5690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1" y="102552"/>
                  </a:lnTo>
                  <a:lnTo>
                    <a:pt x="34176" y="28486"/>
                  </a:lnTo>
                  <a:lnTo>
                    <a:pt x="28487" y="28486"/>
                  </a:lnTo>
                  <a:lnTo>
                    <a:pt x="28487" y="17094"/>
                  </a:lnTo>
                  <a:lnTo>
                    <a:pt x="39878" y="17094"/>
                  </a:lnTo>
                  <a:lnTo>
                    <a:pt x="39878" y="22796"/>
                  </a:lnTo>
                  <a:lnTo>
                    <a:pt x="62675" y="96863"/>
                  </a:lnTo>
                  <a:lnTo>
                    <a:pt x="68365" y="11392"/>
                  </a:lnTo>
                  <a:lnTo>
                    <a:pt x="62675" y="5702"/>
                  </a:lnTo>
                  <a:lnTo>
                    <a:pt x="683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4491">
              <a:extLst>
                <a:ext uri="{FF2B5EF4-FFF2-40B4-BE49-F238E27FC236}">
                  <a16:creationId xmlns:a16="http://schemas.microsoft.com/office/drawing/2014/main" id="{2044AE5A-B1B3-4074-AE08-BE1B11C59337}"/>
                </a:ext>
              </a:extLst>
            </p:cNvPr>
            <p:cNvSpPr/>
            <p:nvPr/>
          </p:nvSpPr>
          <p:spPr>
            <a:xfrm>
              <a:off x="417093" y="408077"/>
              <a:ext cx="142431" cy="159537"/>
            </a:xfrm>
            <a:custGeom>
              <a:avLst/>
              <a:gdLst/>
              <a:ahLst/>
              <a:cxnLst/>
              <a:rect l="0" t="0" r="0" b="0"/>
              <a:pathLst>
                <a:path w="142431" h="159537">
                  <a:moveTo>
                    <a:pt x="17094" y="159537"/>
                  </a:moveTo>
                  <a:lnTo>
                    <a:pt x="125350" y="159537"/>
                  </a:lnTo>
                  <a:lnTo>
                    <a:pt x="125350" y="136740"/>
                  </a:lnTo>
                  <a:lnTo>
                    <a:pt x="102553" y="125349"/>
                  </a:lnTo>
                  <a:lnTo>
                    <a:pt x="136741" y="51283"/>
                  </a:lnTo>
                  <a:lnTo>
                    <a:pt x="142431" y="51283"/>
                  </a:lnTo>
                  <a:lnTo>
                    <a:pt x="142431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50" y="102552"/>
                  </a:lnTo>
                  <a:lnTo>
                    <a:pt x="108255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3" y="17094"/>
                  </a:lnTo>
                  <a:lnTo>
                    <a:pt x="102553" y="22796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5" y="0"/>
                  </a:lnTo>
                  <a:lnTo>
                    <a:pt x="62675" y="5702"/>
                  </a:lnTo>
                  <a:lnTo>
                    <a:pt x="68365" y="11392"/>
                  </a:lnTo>
                  <a:lnTo>
                    <a:pt x="62675" y="96863"/>
                  </a:lnTo>
                  <a:lnTo>
                    <a:pt x="39878" y="22796"/>
                  </a:lnTo>
                  <a:lnTo>
                    <a:pt x="39878" y="17094"/>
                  </a:lnTo>
                  <a:lnTo>
                    <a:pt x="28487" y="17094"/>
                  </a:lnTo>
                  <a:lnTo>
                    <a:pt x="28487" y="28486"/>
                  </a:lnTo>
                  <a:lnTo>
                    <a:pt x="34176" y="28486"/>
                  </a:lnTo>
                  <a:lnTo>
                    <a:pt x="45581" y="102552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690" y="51283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4492">
              <a:extLst>
                <a:ext uri="{FF2B5EF4-FFF2-40B4-BE49-F238E27FC236}">
                  <a16:creationId xmlns:a16="http://schemas.microsoft.com/office/drawing/2014/main" id="{8320788F-7B9A-4C1E-A3E1-B3895D1A1C7E}"/>
                </a:ext>
              </a:extLst>
            </p:cNvPr>
            <p:cNvSpPr/>
            <p:nvPr/>
          </p:nvSpPr>
          <p:spPr>
            <a:xfrm>
              <a:off x="456971" y="533426"/>
              <a:ext cx="62674" cy="0"/>
            </a:xfrm>
            <a:custGeom>
              <a:avLst/>
              <a:gdLst/>
              <a:ahLst/>
              <a:cxnLst/>
              <a:rect l="0" t="0" r="0" b="0"/>
              <a:pathLst>
                <a:path w="62674">
                  <a:moveTo>
                    <a:pt x="0" y="0"/>
                  </a:moveTo>
                  <a:lnTo>
                    <a:pt x="626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4493">
              <a:extLst>
                <a:ext uri="{FF2B5EF4-FFF2-40B4-BE49-F238E27FC236}">
                  <a16:creationId xmlns:a16="http://schemas.microsoft.com/office/drawing/2014/main" id="{B06B5F9A-38FC-48F6-BAA2-D18E8ADCE38E}"/>
                </a:ext>
              </a:extLst>
            </p:cNvPr>
            <p:cNvSpPr/>
            <p:nvPr/>
          </p:nvSpPr>
          <p:spPr>
            <a:xfrm>
              <a:off x="434187" y="544818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4494">
              <a:extLst>
                <a:ext uri="{FF2B5EF4-FFF2-40B4-BE49-F238E27FC236}">
                  <a16:creationId xmlns:a16="http://schemas.microsoft.com/office/drawing/2014/main" id="{E7A100A9-7E84-483D-BA76-1C1795D83CAD}"/>
                </a:ext>
              </a:extLst>
            </p:cNvPr>
            <p:cNvSpPr/>
            <p:nvPr/>
          </p:nvSpPr>
          <p:spPr>
            <a:xfrm>
              <a:off x="434187" y="556209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4495">
              <a:extLst>
                <a:ext uri="{FF2B5EF4-FFF2-40B4-BE49-F238E27FC236}">
                  <a16:creationId xmlns:a16="http://schemas.microsoft.com/office/drawing/2014/main" id="{61262458-43F7-41DF-A1E5-1E126DC1B24A}"/>
                </a:ext>
              </a:extLst>
            </p:cNvPr>
            <p:cNvSpPr/>
            <p:nvPr/>
          </p:nvSpPr>
          <p:spPr>
            <a:xfrm>
              <a:off x="422783" y="453657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5702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4496">
              <a:extLst>
                <a:ext uri="{FF2B5EF4-FFF2-40B4-BE49-F238E27FC236}">
                  <a16:creationId xmlns:a16="http://schemas.microsoft.com/office/drawing/2014/main" id="{729FD614-CA69-4BB1-AF85-00864B1E4F70}"/>
                </a:ext>
              </a:extLst>
            </p:cNvPr>
            <p:cNvSpPr/>
            <p:nvPr/>
          </p:nvSpPr>
          <p:spPr>
            <a:xfrm>
              <a:off x="451269" y="430873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569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4497">
              <a:extLst>
                <a:ext uri="{FF2B5EF4-FFF2-40B4-BE49-F238E27FC236}">
                  <a16:creationId xmlns:a16="http://schemas.microsoft.com/office/drawing/2014/main" id="{9EC9863C-439A-49C3-B224-64FD1537BC8A}"/>
                </a:ext>
              </a:extLst>
            </p:cNvPr>
            <p:cNvSpPr/>
            <p:nvPr/>
          </p:nvSpPr>
          <p:spPr>
            <a:xfrm>
              <a:off x="485458" y="419469"/>
              <a:ext cx="5702" cy="0"/>
            </a:xfrm>
            <a:custGeom>
              <a:avLst/>
              <a:gdLst/>
              <a:ahLst/>
              <a:cxnLst/>
              <a:rect l="0" t="0" r="0" b="0"/>
              <a:pathLst>
                <a:path w="5702">
                  <a:moveTo>
                    <a:pt x="0" y="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4498">
              <a:extLst>
                <a:ext uri="{FF2B5EF4-FFF2-40B4-BE49-F238E27FC236}">
                  <a16:creationId xmlns:a16="http://schemas.microsoft.com/office/drawing/2014/main" id="{EB0F6C46-C0D2-44BE-9154-BFBD4DC91A1E}"/>
                </a:ext>
              </a:extLst>
            </p:cNvPr>
            <p:cNvSpPr/>
            <p:nvPr/>
          </p:nvSpPr>
          <p:spPr>
            <a:xfrm>
              <a:off x="519646" y="430873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4499">
              <a:extLst>
                <a:ext uri="{FF2B5EF4-FFF2-40B4-BE49-F238E27FC236}">
                  <a16:creationId xmlns:a16="http://schemas.microsoft.com/office/drawing/2014/main" id="{8B1C69EE-1475-45E7-B45B-9DC091EA4894}"/>
                </a:ext>
              </a:extLst>
            </p:cNvPr>
            <p:cNvSpPr/>
            <p:nvPr/>
          </p:nvSpPr>
          <p:spPr>
            <a:xfrm>
              <a:off x="548132" y="453657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36745">
              <a:extLst>
                <a:ext uri="{FF2B5EF4-FFF2-40B4-BE49-F238E27FC236}">
                  <a16:creationId xmlns:a16="http://schemas.microsoft.com/office/drawing/2014/main" id="{0A4A782A-C40F-4002-8D8A-46CA97A90905}"/>
                </a:ext>
              </a:extLst>
            </p:cNvPr>
            <p:cNvSpPr/>
            <p:nvPr/>
          </p:nvSpPr>
          <p:spPr>
            <a:xfrm>
              <a:off x="456972" y="532422"/>
              <a:ext cx="62674" cy="9144"/>
            </a:xfrm>
            <a:custGeom>
              <a:avLst/>
              <a:gdLst/>
              <a:ahLst/>
              <a:cxnLst/>
              <a:rect l="0" t="0" r="0" b="0"/>
              <a:pathLst>
                <a:path w="62674" h="9144">
                  <a:moveTo>
                    <a:pt x="0" y="0"/>
                  </a:moveTo>
                  <a:lnTo>
                    <a:pt x="62674" y="0"/>
                  </a:lnTo>
                  <a:lnTo>
                    <a:pt x="62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4501">
              <a:extLst>
                <a:ext uri="{FF2B5EF4-FFF2-40B4-BE49-F238E27FC236}">
                  <a16:creationId xmlns:a16="http://schemas.microsoft.com/office/drawing/2014/main" id="{EBBACA88-4F55-4604-B523-34E31AD5AFA6}"/>
                </a:ext>
              </a:extLst>
            </p:cNvPr>
            <p:cNvSpPr/>
            <p:nvPr/>
          </p:nvSpPr>
          <p:spPr>
            <a:xfrm>
              <a:off x="456972" y="532422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36746">
              <a:extLst>
                <a:ext uri="{FF2B5EF4-FFF2-40B4-BE49-F238E27FC236}">
                  <a16:creationId xmlns:a16="http://schemas.microsoft.com/office/drawing/2014/main" id="{C3A6B9BA-B6BE-42CF-A12B-D420C39123C5}"/>
                </a:ext>
              </a:extLst>
            </p:cNvPr>
            <p:cNvSpPr/>
            <p:nvPr/>
          </p:nvSpPr>
          <p:spPr>
            <a:xfrm>
              <a:off x="434544" y="544461"/>
              <a:ext cx="107543" cy="9144"/>
            </a:xfrm>
            <a:custGeom>
              <a:avLst/>
              <a:gdLst/>
              <a:ahLst/>
              <a:cxnLst/>
              <a:rect l="0" t="0" r="0" b="0"/>
              <a:pathLst>
                <a:path w="107543" h="9144">
                  <a:moveTo>
                    <a:pt x="0" y="0"/>
                  </a:moveTo>
                  <a:lnTo>
                    <a:pt x="107543" y="0"/>
                  </a:lnTo>
                  <a:lnTo>
                    <a:pt x="10754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Shape 4503">
              <a:extLst>
                <a:ext uri="{FF2B5EF4-FFF2-40B4-BE49-F238E27FC236}">
                  <a16:creationId xmlns:a16="http://schemas.microsoft.com/office/drawing/2014/main" id="{AAD78121-124A-4E23-A809-A8EB46D2139E}"/>
                </a:ext>
              </a:extLst>
            </p:cNvPr>
            <p:cNvSpPr/>
            <p:nvPr/>
          </p:nvSpPr>
          <p:spPr>
            <a:xfrm>
              <a:off x="434544" y="544461"/>
              <a:ext cx="107543" cy="1068"/>
            </a:xfrm>
            <a:custGeom>
              <a:avLst/>
              <a:gdLst/>
              <a:ahLst/>
              <a:cxnLst/>
              <a:rect l="0" t="0" r="0" b="0"/>
              <a:pathLst>
                <a:path w="107543" h="1068">
                  <a:moveTo>
                    <a:pt x="107543" y="1068"/>
                  </a:moveTo>
                  <a:lnTo>
                    <a:pt x="107543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Shape 4504">
              <a:extLst>
                <a:ext uri="{FF2B5EF4-FFF2-40B4-BE49-F238E27FC236}">
                  <a16:creationId xmlns:a16="http://schemas.microsoft.com/office/drawing/2014/main" id="{B9D0C881-3FAF-41D5-A389-1D9F8D14ED64}"/>
                </a:ext>
              </a:extLst>
            </p:cNvPr>
            <p:cNvSpPr/>
            <p:nvPr/>
          </p:nvSpPr>
          <p:spPr>
            <a:xfrm>
              <a:off x="276327" y="580200"/>
              <a:ext cx="144958" cy="150762"/>
            </a:xfrm>
            <a:custGeom>
              <a:avLst/>
              <a:gdLst/>
              <a:ahLst/>
              <a:cxnLst/>
              <a:rect l="0" t="0" r="0" b="0"/>
              <a:pathLst>
                <a:path w="144958" h="150762">
                  <a:moveTo>
                    <a:pt x="144958" y="0"/>
                  </a:moveTo>
                  <a:lnTo>
                    <a:pt x="0" y="15076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Shape 4505">
              <a:extLst>
                <a:ext uri="{FF2B5EF4-FFF2-40B4-BE49-F238E27FC236}">
                  <a16:creationId xmlns:a16="http://schemas.microsoft.com/office/drawing/2014/main" id="{B7520B2A-1E95-4BD4-AC43-862C6B167D27}"/>
                </a:ext>
              </a:extLst>
            </p:cNvPr>
            <p:cNvSpPr/>
            <p:nvPr/>
          </p:nvSpPr>
          <p:spPr>
            <a:xfrm>
              <a:off x="583641" y="499021"/>
              <a:ext cx="423279" cy="0"/>
            </a:xfrm>
            <a:custGeom>
              <a:avLst/>
              <a:gdLst/>
              <a:ahLst/>
              <a:cxnLst/>
              <a:rect l="0" t="0" r="0" b="0"/>
              <a:pathLst>
                <a:path w="423279">
                  <a:moveTo>
                    <a:pt x="0" y="0"/>
                  </a:moveTo>
                  <a:lnTo>
                    <a:pt x="423279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Shape 4506">
              <a:extLst>
                <a:ext uri="{FF2B5EF4-FFF2-40B4-BE49-F238E27FC236}">
                  <a16:creationId xmlns:a16="http://schemas.microsoft.com/office/drawing/2014/main" id="{9E919220-21D4-45A0-8133-63CA1C68E349}"/>
                </a:ext>
              </a:extLst>
            </p:cNvPr>
            <p:cNvSpPr/>
            <p:nvPr/>
          </p:nvSpPr>
          <p:spPr>
            <a:xfrm>
              <a:off x="873570" y="580201"/>
              <a:ext cx="144957" cy="150761"/>
            </a:xfrm>
            <a:custGeom>
              <a:avLst/>
              <a:gdLst/>
              <a:ahLst/>
              <a:cxnLst/>
              <a:rect l="0" t="0" r="0" b="0"/>
              <a:pathLst>
                <a:path w="144957" h="150761">
                  <a:moveTo>
                    <a:pt x="144957" y="0"/>
                  </a:moveTo>
                  <a:lnTo>
                    <a:pt x="0" y="1507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4507">
              <a:extLst>
                <a:ext uri="{FF2B5EF4-FFF2-40B4-BE49-F238E27FC236}">
                  <a16:creationId xmlns:a16="http://schemas.microsoft.com/office/drawing/2014/main" id="{738D0D88-CA69-4EA6-A266-9EAFA4582104}"/>
                </a:ext>
              </a:extLst>
            </p:cNvPr>
            <p:cNvSpPr/>
            <p:nvPr/>
          </p:nvSpPr>
          <p:spPr>
            <a:xfrm>
              <a:off x="560439" y="580200"/>
              <a:ext cx="144957" cy="150762"/>
            </a:xfrm>
            <a:custGeom>
              <a:avLst/>
              <a:gdLst/>
              <a:ahLst/>
              <a:cxnLst/>
              <a:rect l="0" t="0" r="0" b="0"/>
              <a:pathLst>
                <a:path w="144957" h="150762">
                  <a:moveTo>
                    <a:pt x="0" y="0"/>
                  </a:moveTo>
                  <a:lnTo>
                    <a:pt x="144957" y="15076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4508">
              <a:extLst>
                <a:ext uri="{FF2B5EF4-FFF2-40B4-BE49-F238E27FC236}">
                  <a16:creationId xmlns:a16="http://schemas.microsoft.com/office/drawing/2014/main" id="{BB58EEB2-3F76-4680-8985-1103B6196067}"/>
                </a:ext>
              </a:extLst>
            </p:cNvPr>
            <p:cNvSpPr/>
            <p:nvPr/>
          </p:nvSpPr>
          <p:spPr>
            <a:xfrm>
              <a:off x="282118" y="806336"/>
              <a:ext cx="423278" cy="0"/>
            </a:xfrm>
            <a:custGeom>
              <a:avLst/>
              <a:gdLst/>
              <a:ahLst/>
              <a:cxnLst/>
              <a:rect l="0" t="0" r="0" b="0"/>
              <a:pathLst>
                <a:path w="423278">
                  <a:moveTo>
                    <a:pt x="0" y="0"/>
                  </a:moveTo>
                  <a:lnTo>
                    <a:pt x="42327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Group 34793">
            <a:extLst>
              <a:ext uri="{FF2B5EF4-FFF2-40B4-BE49-F238E27FC236}">
                <a16:creationId xmlns:a16="http://schemas.microsoft.com/office/drawing/2014/main" id="{439E7212-9DA7-4679-BDB4-098751E230AD}"/>
              </a:ext>
            </a:extLst>
          </p:cNvPr>
          <p:cNvGrpSpPr/>
          <p:nvPr/>
        </p:nvGrpSpPr>
        <p:grpSpPr>
          <a:xfrm>
            <a:off x="3120858" y="4434044"/>
            <a:ext cx="1882775" cy="1278256"/>
            <a:chOff x="0" y="0"/>
            <a:chExt cx="1883029" cy="1278548"/>
          </a:xfrm>
        </p:grpSpPr>
        <p:sp>
          <p:nvSpPr>
            <p:cNvPr id="90" name="Shape 4428">
              <a:extLst>
                <a:ext uri="{FF2B5EF4-FFF2-40B4-BE49-F238E27FC236}">
                  <a16:creationId xmlns:a16="http://schemas.microsoft.com/office/drawing/2014/main" id="{583BF464-53CC-4CC6-A346-8EEA69C677CE}"/>
                </a:ext>
              </a:extLst>
            </p:cNvPr>
            <p:cNvSpPr/>
            <p:nvPr/>
          </p:nvSpPr>
          <p:spPr>
            <a:xfrm>
              <a:off x="1408227" y="443371"/>
              <a:ext cx="474802" cy="379844"/>
            </a:xfrm>
            <a:custGeom>
              <a:avLst/>
              <a:gdLst/>
              <a:ahLst/>
              <a:cxnLst/>
              <a:rect l="0" t="0" r="0" b="0"/>
              <a:pathLst>
                <a:path w="474802" h="379844">
                  <a:moveTo>
                    <a:pt x="284887" y="0"/>
                  </a:moveTo>
                  <a:lnTo>
                    <a:pt x="474802" y="189916"/>
                  </a:lnTo>
                  <a:lnTo>
                    <a:pt x="284887" y="379844"/>
                  </a:lnTo>
                  <a:lnTo>
                    <a:pt x="284887" y="284874"/>
                  </a:lnTo>
                  <a:lnTo>
                    <a:pt x="0" y="284874"/>
                  </a:lnTo>
                  <a:lnTo>
                    <a:pt x="0" y="94958"/>
                  </a:lnTo>
                  <a:lnTo>
                    <a:pt x="284887" y="94958"/>
                  </a:lnTo>
                  <a:lnTo>
                    <a:pt x="2848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4429">
              <a:extLst>
                <a:ext uri="{FF2B5EF4-FFF2-40B4-BE49-F238E27FC236}">
                  <a16:creationId xmlns:a16="http://schemas.microsoft.com/office/drawing/2014/main" id="{4E437C84-0887-4029-9E6D-B3B96549747B}"/>
                </a:ext>
              </a:extLst>
            </p:cNvPr>
            <p:cNvSpPr/>
            <p:nvPr/>
          </p:nvSpPr>
          <p:spPr>
            <a:xfrm>
              <a:off x="1408227" y="443371"/>
              <a:ext cx="474802" cy="379844"/>
            </a:xfrm>
            <a:custGeom>
              <a:avLst/>
              <a:gdLst/>
              <a:ahLst/>
              <a:cxnLst/>
              <a:rect l="0" t="0" r="0" b="0"/>
              <a:pathLst>
                <a:path w="474802" h="379844">
                  <a:moveTo>
                    <a:pt x="0" y="94958"/>
                  </a:moveTo>
                  <a:lnTo>
                    <a:pt x="284887" y="94958"/>
                  </a:lnTo>
                  <a:lnTo>
                    <a:pt x="284887" y="0"/>
                  </a:lnTo>
                  <a:lnTo>
                    <a:pt x="474802" y="189916"/>
                  </a:lnTo>
                  <a:lnTo>
                    <a:pt x="284887" y="379844"/>
                  </a:lnTo>
                  <a:lnTo>
                    <a:pt x="284887" y="284874"/>
                  </a:lnTo>
                  <a:lnTo>
                    <a:pt x="0" y="284874"/>
                  </a:lnTo>
                  <a:lnTo>
                    <a:pt x="0" y="9495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36733">
              <a:extLst>
                <a:ext uri="{FF2B5EF4-FFF2-40B4-BE49-F238E27FC236}">
                  <a16:creationId xmlns:a16="http://schemas.microsoft.com/office/drawing/2014/main" id="{DA019186-9EF9-4C55-9A66-C07D3389E3DE}"/>
                </a:ext>
              </a:extLst>
            </p:cNvPr>
            <p:cNvSpPr/>
            <p:nvPr/>
          </p:nvSpPr>
          <p:spPr>
            <a:xfrm>
              <a:off x="639280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4431">
              <a:extLst>
                <a:ext uri="{FF2B5EF4-FFF2-40B4-BE49-F238E27FC236}">
                  <a16:creationId xmlns:a16="http://schemas.microsoft.com/office/drawing/2014/main" id="{E06FA714-DFB2-4A1C-94CC-25C6C11E08BA}"/>
                </a:ext>
              </a:extLst>
            </p:cNvPr>
            <p:cNvSpPr/>
            <p:nvPr/>
          </p:nvSpPr>
          <p:spPr>
            <a:xfrm>
              <a:off x="943140" y="639267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4432">
              <a:extLst>
                <a:ext uri="{FF2B5EF4-FFF2-40B4-BE49-F238E27FC236}">
                  <a16:creationId xmlns:a16="http://schemas.microsoft.com/office/drawing/2014/main" id="{93C31B7C-F37C-478E-B0F3-803D55F38249}"/>
                </a:ext>
              </a:extLst>
            </p:cNvPr>
            <p:cNvSpPr/>
            <p:nvPr/>
          </p:nvSpPr>
          <p:spPr>
            <a:xfrm>
              <a:off x="335394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36734">
              <a:extLst>
                <a:ext uri="{FF2B5EF4-FFF2-40B4-BE49-F238E27FC236}">
                  <a16:creationId xmlns:a16="http://schemas.microsoft.com/office/drawing/2014/main" id="{AC207651-E562-4962-A3E8-B8D3444612F5}"/>
                </a:ext>
              </a:extLst>
            </p:cNvPr>
            <p:cNvSpPr/>
            <p:nvPr/>
          </p:nvSpPr>
          <p:spPr>
            <a:xfrm>
              <a:off x="31521" y="335393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36735">
              <a:extLst>
                <a:ext uri="{FF2B5EF4-FFF2-40B4-BE49-F238E27FC236}">
                  <a16:creationId xmlns:a16="http://schemas.microsoft.com/office/drawing/2014/main" id="{27E62E61-0053-44E3-AD6B-9FC4453E502A}"/>
                </a:ext>
              </a:extLst>
            </p:cNvPr>
            <p:cNvSpPr/>
            <p:nvPr/>
          </p:nvSpPr>
          <p:spPr>
            <a:xfrm>
              <a:off x="639280" y="335394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4435">
              <a:extLst>
                <a:ext uri="{FF2B5EF4-FFF2-40B4-BE49-F238E27FC236}">
                  <a16:creationId xmlns:a16="http://schemas.microsoft.com/office/drawing/2014/main" id="{1CB55311-77C6-4CC5-8317-682F6A6D6359}"/>
                </a:ext>
              </a:extLst>
            </p:cNvPr>
            <p:cNvSpPr/>
            <p:nvPr/>
          </p:nvSpPr>
          <p:spPr>
            <a:xfrm>
              <a:off x="335394" y="639266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4436">
              <a:extLst>
                <a:ext uri="{FF2B5EF4-FFF2-40B4-BE49-F238E27FC236}">
                  <a16:creationId xmlns:a16="http://schemas.microsoft.com/office/drawing/2014/main" id="{0B0BB625-AA75-4E6F-AA0C-F2EEA5069C30}"/>
                </a:ext>
              </a:extLst>
            </p:cNvPr>
            <p:cNvSpPr/>
            <p:nvPr/>
          </p:nvSpPr>
          <p:spPr>
            <a:xfrm>
              <a:off x="943140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36736">
              <a:extLst>
                <a:ext uri="{FF2B5EF4-FFF2-40B4-BE49-F238E27FC236}">
                  <a16:creationId xmlns:a16="http://schemas.microsoft.com/office/drawing/2014/main" id="{668DAE0C-DFED-4EC0-A9C2-A1EF34E3A64E}"/>
                </a:ext>
              </a:extLst>
            </p:cNvPr>
            <p:cNvSpPr/>
            <p:nvPr/>
          </p:nvSpPr>
          <p:spPr>
            <a:xfrm>
              <a:off x="31521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36737">
              <a:extLst>
                <a:ext uri="{FF2B5EF4-FFF2-40B4-BE49-F238E27FC236}">
                  <a16:creationId xmlns:a16="http://schemas.microsoft.com/office/drawing/2014/main" id="{83CB8A92-4376-48DC-B890-5F0B29B5AF54}"/>
                </a:ext>
              </a:extLst>
            </p:cNvPr>
            <p:cNvSpPr/>
            <p:nvPr/>
          </p:nvSpPr>
          <p:spPr>
            <a:xfrm>
              <a:off x="31521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36738">
              <a:extLst>
                <a:ext uri="{FF2B5EF4-FFF2-40B4-BE49-F238E27FC236}">
                  <a16:creationId xmlns:a16="http://schemas.microsoft.com/office/drawing/2014/main" id="{BE1A71C7-8AD6-4432-A9A1-274AAA555C70}"/>
                </a:ext>
              </a:extLst>
            </p:cNvPr>
            <p:cNvSpPr/>
            <p:nvPr/>
          </p:nvSpPr>
          <p:spPr>
            <a:xfrm>
              <a:off x="639267" y="31521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4441">
              <a:extLst>
                <a:ext uri="{FF2B5EF4-FFF2-40B4-BE49-F238E27FC236}">
                  <a16:creationId xmlns:a16="http://schemas.microsoft.com/office/drawing/2014/main" id="{D785A79E-56B8-423E-96FA-30069549F36F}"/>
                </a:ext>
              </a:extLst>
            </p:cNvPr>
            <p:cNvSpPr/>
            <p:nvPr/>
          </p:nvSpPr>
          <p:spPr>
            <a:xfrm>
              <a:off x="943153" y="335394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4442">
              <a:extLst>
                <a:ext uri="{FF2B5EF4-FFF2-40B4-BE49-F238E27FC236}">
                  <a16:creationId xmlns:a16="http://schemas.microsoft.com/office/drawing/2014/main" id="{FA1B79D3-F3E5-4353-9159-4AB966267C3D}"/>
                </a:ext>
              </a:extLst>
            </p:cNvPr>
            <p:cNvSpPr/>
            <p:nvPr/>
          </p:nvSpPr>
          <p:spPr>
            <a:xfrm>
              <a:off x="31521" y="639266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4443">
              <a:extLst>
                <a:ext uri="{FF2B5EF4-FFF2-40B4-BE49-F238E27FC236}">
                  <a16:creationId xmlns:a16="http://schemas.microsoft.com/office/drawing/2014/main" id="{7B9D54B6-FF32-4F05-842D-708B870A45EB}"/>
                </a:ext>
              </a:extLst>
            </p:cNvPr>
            <p:cNvSpPr/>
            <p:nvPr/>
          </p:nvSpPr>
          <p:spPr>
            <a:xfrm>
              <a:off x="335394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36739">
              <a:extLst>
                <a:ext uri="{FF2B5EF4-FFF2-40B4-BE49-F238E27FC236}">
                  <a16:creationId xmlns:a16="http://schemas.microsoft.com/office/drawing/2014/main" id="{3920D6E0-E2D2-4DA0-B4A0-B7E9AFEEA5F6}"/>
                </a:ext>
              </a:extLst>
            </p:cNvPr>
            <p:cNvSpPr/>
            <p:nvPr/>
          </p:nvSpPr>
          <p:spPr>
            <a:xfrm>
              <a:off x="639267" y="639267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4445">
              <a:extLst>
                <a:ext uri="{FF2B5EF4-FFF2-40B4-BE49-F238E27FC236}">
                  <a16:creationId xmlns:a16="http://schemas.microsoft.com/office/drawing/2014/main" id="{0654963B-0369-4D72-849C-6690E258C585}"/>
                </a:ext>
              </a:extLst>
            </p:cNvPr>
            <p:cNvSpPr/>
            <p:nvPr/>
          </p:nvSpPr>
          <p:spPr>
            <a:xfrm>
              <a:off x="943153" y="9431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4446">
              <a:extLst>
                <a:ext uri="{FF2B5EF4-FFF2-40B4-BE49-F238E27FC236}">
                  <a16:creationId xmlns:a16="http://schemas.microsoft.com/office/drawing/2014/main" id="{DA6C658B-4F78-4F5F-B8BF-511D86B70BEB}"/>
                </a:ext>
              </a:extLst>
            </p:cNvPr>
            <p:cNvSpPr/>
            <p:nvPr/>
          </p:nvSpPr>
          <p:spPr>
            <a:xfrm>
              <a:off x="0" y="0"/>
              <a:ext cx="1278548" cy="1278548"/>
            </a:xfrm>
            <a:custGeom>
              <a:avLst/>
              <a:gdLst/>
              <a:ahLst/>
              <a:cxnLst/>
              <a:rect l="0" t="0" r="0" b="0"/>
              <a:pathLst>
                <a:path w="1278548" h="1278548">
                  <a:moveTo>
                    <a:pt x="1278548" y="1278548"/>
                  </a:moveTo>
                  <a:lnTo>
                    <a:pt x="1278548" y="1"/>
                  </a:lnTo>
                  <a:lnTo>
                    <a:pt x="0" y="0"/>
                  </a:lnTo>
                  <a:lnTo>
                    <a:pt x="0" y="127854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Shape 4447">
              <a:extLst>
                <a:ext uri="{FF2B5EF4-FFF2-40B4-BE49-F238E27FC236}">
                  <a16:creationId xmlns:a16="http://schemas.microsoft.com/office/drawing/2014/main" id="{713B853D-AE94-4F69-9D24-43EDC88D2AFA}"/>
                </a:ext>
              </a:extLst>
            </p:cNvPr>
            <p:cNvSpPr/>
            <p:nvPr/>
          </p:nvSpPr>
          <p:spPr>
            <a:xfrm>
              <a:off x="31519" y="31519"/>
              <a:ext cx="1215494" cy="1215495"/>
            </a:xfrm>
            <a:custGeom>
              <a:avLst/>
              <a:gdLst/>
              <a:ahLst/>
              <a:cxnLst/>
              <a:rect l="0" t="0" r="0" b="0"/>
              <a:pathLst>
                <a:path w="1215494" h="1215495">
                  <a:moveTo>
                    <a:pt x="1215494" y="1215495"/>
                  </a:moveTo>
                  <a:lnTo>
                    <a:pt x="1215494" y="1"/>
                  </a:lnTo>
                  <a:lnTo>
                    <a:pt x="0" y="0"/>
                  </a:lnTo>
                  <a:lnTo>
                    <a:pt x="0" y="12154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4448">
              <a:extLst>
                <a:ext uri="{FF2B5EF4-FFF2-40B4-BE49-F238E27FC236}">
                  <a16:creationId xmlns:a16="http://schemas.microsoft.com/office/drawing/2014/main" id="{E80991AC-EC97-49FE-AE58-B588C72C5262}"/>
                </a:ext>
              </a:extLst>
            </p:cNvPr>
            <p:cNvSpPr/>
            <p:nvPr/>
          </p:nvSpPr>
          <p:spPr>
            <a:xfrm>
              <a:off x="1023023" y="405181"/>
              <a:ext cx="142443" cy="159537"/>
            </a:xfrm>
            <a:custGeom>
              <a:avLst/>
              <a:gdLst/>
              <a:ahLst/>
              <a:cxnLst/>
              <a:rect l="0" t="0" r="0" b="0"/>
              <a:pathLst>
                <a:path w="142443" h="159537">
                  <a:moveTo>
                    <a:pt x="68364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83"/>
                  </a:lnTo>
                  <a:lnTo>
                    <a:pt x="102553" y="17094"/>
                  </a:lnTo>
                  <a:lnTo>
                    <a:pt x="113945" y="17094"/>
                  </a:lnTo>
                  <a:lnTo>
                    <a:pt x="113945" y="28486"/>
                  </a:lnTo>
                  <a:lnTo>
                    <a:pt x="108255" y="28486"/>
                  </a:lnTo>
                  <a:lnTo>
                    <a:pt x="96851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1" y="51283"/>
                  </a:lnTo>
                  <a:lnTo>
                    <a:pt x="102553" y="125349"/>
                  </a:lnTo>
                  <a:lnTo>
                    <a:pt x="125350" y="136741"/>
                  </a:lnTo>
                  <a:lnTo>
                    <a:pt x="125350" y="159537"/>
                  </a:lnTo>
                  <a:lnTo>
                    <a:pt x="17094" y="159537"/>
                  </a:lnTo>
                  <a:lnTo>
                    <a:pt x="17094" y="136741"/>
                  </a:lnTo>
                  <a:lnTo>
                    <a:pt x="39878" y="125349"/>
                  </a:lnTo>
                  <a:lnTo>
                    <a:pt x="5690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1" y="102553"/>
                  </a:lnTo>
                  <a:lnTo>
                    <a:pt x="34189" y="28486"/>
                  </a:lnTo>
                  <a:lnTo>
                    <a:pt x="28487" y="28486"/>
                  </a:lnTo>
                  <a:lnTo>
                    <a:pt x="28487" y="17094"/>
                  </a:lnTo>
                  <a:lnTo>
                    <a:pt x="39878" y="17094"/>
                  </a:lnTo>
                  <a:lnTo>
                    <a:pt x="39878" y="22783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4449">
              <a:extLst>
                <a:ext uri="{FF2B5EF4-FFF2-40B4-BE49-F238E27FC236}">
                  <a16:creationId xmlns:a16="http://schemas.microsoft.com/office/drawing/2014/main" id="{1690C27F-B62E-4AF0-B91E-3D5D7C4B030F}"/>
                </a:ext>
              </a:extLst>
            </p:cNvPr>
            <p:cNvSpPr/>
            <p:nvPr/>
          </p:nvSpPr>
          <p:spPr>
            <a:xfrm>
              <a:off x="1023023" y="405181"/>
              <a:ext cx="142443" cy="159537"/>
            </a:xfrm>
            <a:custGeom>
              <a:avLst/>
              <a:gdLst/>
              <a:ahLst/>
              <a:cxnLst/>
              <a:rect l="0" t="0" r="0" b="0"/>
              <a:pathLst>
                <a:path w="142443" h="159537">
                  <a:moveTo>
                    <a:pt x="17094" y="159537"/>
                  </a:moveTo>
                  <a:lnTo>
                    <a:pt x="125350" y="159537"/>
                  </a:lnTo>
                  <a:lnTo>
                    <a:pt x="125350" y="136741"/>
                  </a:lnTo>
                  <a:lnTo>
                    <a:pt x="102553" y="125349"/>
                  </a:lnTo>
                  <a:lnTo>
                    <a:pt x="136741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51" y="102553"/>
                  </a:lnTo>
                  <a:lnTo>
                    <a:pt x="108255" y="28486"/>
                  </a:lnTo>
                  <a:lnTo>
                    <a:pt x="113945" y="28486"/>
                  </a:lnTo>
                  <a:lnTo>
                    <a:pt x="113945" y="17094"/>
                  </a:lnTo>
                  <a:lnTo>
                    <a:pt x="102553" y="17094"/>
                  </a:lnTo>
                  <a:lnTo>
                    <a:pt x="102553" y="22783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7" y="17094"/>
                  </a:lnTo>
                  <a:lnTo>
                    <a:pt x="28487" y="28486"/>
                  </a:lnTo>
                  <a:lnTo>
                    <a:pt x="34189" y="28486"/>
                  </a:lnTo>
                  <a:lnTo>
                    <a:pt x="45581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690" y="51283"/>
                  </a:lnTo>
                  <a:lnTo>
                    <a:pt x="39878" y="125349"/>
                  </a:lnTo>
                  <a:lnTo>
                    <a:pt x="17094" y="136741"/>
                  </a:lnTo>
                  <a:lnTo>
                    <a:pt x="17094" y="15953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Shape 4450">
              <a:extLst>
                <a:ext uri="{FF2B5EF4-FFF2-40B4-BE49-F238E27FC236}">
                  <a16:creationId xmlns:a16="http://schemas.microsoft.com/office/drawing/2014/main" id="{27A52F80-E5D4-46E0-85CF-B3A35C18444C}"/>
                </a:ext>
              </a:extLst>
            </p:cNvPr>
            <p:cNvSpPr/>
            <p:nvPr/>
          </p:nvSpPr>
          <p:spPr>
            <a:xfrm>
              <a:off x="1062901" y="530531"/>
              <a:ext cx="62674" cy="0"/>
            </a:xfrm>
            <a:custGeom>
              <a:avLst/>
              <a:gdLst/>
              <a:ahLst/>
              <a:cxnLst/>
              <a:rect l="0" t="0" r="0" b="0"/>
              <a:pathLst>
                <a:path w="62674">
                  <a:moveTo>
                    <a:pt x="0" y="0"/>
                  </a:moveTo>
                  <a:lnTo>
                    <a:pt x="626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4451">
              <a:extLst>
                <a:ext uri="{FF2B5EF4-FFF2-40B4-BE49-F238E27FC236}">
                  <a16:creationId xmlns:a16="http://schemas.microsoft.com/office/drawing/2014/main" id="{C929794D-4BEE-47A4-8436-07311019291A}"/>
                </a:ext>
              </a:extLst>
            </p:cNvPr>
            <p:cNvSpPr/>
            <p:nvPr/>
          </p:nvSpPr>
          <p:spPr>
            <a:xfrm>
              <a:off x="1040117" y="541922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4452">
              <a:extLst>
                <a:ext uri="{FF2B5EF4-FFF2-40B4-BE49-F238E27FC236}">
                  <a16:creationId xmlns:a16="http://schemas.microsoft.com/office/drawing/2014/main" id="{A5854C69-146E-455E-9279-1C073CC99D43}"/>
                </a:ext>
              </a:extLst>
            </p:cNvPr>
            <p:cNvSpPr/>
            <p:nvPr/>
          </p:nvSpPr>
          <p:spPr>
            <a:xfrm>
              <a:off x="1040117" y="553314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Shape 4453">
              <a:extLst>
                <a:ext uri="{FF2B5EF4-FFF2-40B4-BE49-F238E27FC236}">
                  <a16:creationId xmlns:a16="http://schemas.microsoft.com/office/drawing/2014/main" id="{98765BC1-4106-4C2B-A3C8-A939656500C3}"/>
                </a:ext>
              </a:extLst>
            </p:cNvPr>
            <p:cNvSpPr/>
            <p:nvPr/>
          </p:nvSpPr>
          <p:spPr>
            <a:xfrm>
              <a:off x="1028712" y="450762"/>
              <a:ext cx="5703" cy="5702"/>
            </a:xfrm>
            <a:custGeom>
              <a:avLst/>
              <a:gdLst/>
              <a:ahLst/>
              <a:cxnLst/>
              <a:rect l="0" t="0" r="0" b="0"/>
              <a:pathLst>
                <a:path w="5703" h="5702">
                  <a:moveTo>
                    <a:pt x="0" y="5702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4454">
              <a:extLst>
                <a:ext uri="{FF2B5EF4-FFF2-40B4-BE49-F238E27FC236}">
                  <a16:creationId xmlns:a16="http://schemas.microsoft.com/office/drawing/2014/main" id="{0B3B17B8-1CC5-455D-8878-9D43B9EA3EE6}"/>
                </a:ext>
              </a:extLst>
            </p:cNvPr>
            <p:cNvSpPr/>
            <p:nvPr/>
          </p:nvSpPr>
          <p:spPr>
            <a:xfrm>
              <a:off x="1057199" y="427978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569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hape 4455">
              <a:extLst>
                <a:ext uri="{FF2B5EF4-FFF2-40B4-BE49-F238E27FC236}">
                  <a16:creationId xmlns:a16="http://schemas.microsoft.com/office/drawing/2014/main" id="{D1DB5D97-85A5-42C0-A2EC-0B0997422957}"/>
                </a:ext>
              </a:extLst>
            </p:cNvPr>
            <p:cNvSpPr/>
            <p:nvPr/>
          </p:nvSpPr>
          <p:spPr>
            <a:xfrm>
              <a:off x="1091387" y="416573"/>
              <a:ext cx="5703" cy="0"/>
            </a:xfrm>
            <a:custGeom>
              <a:avLst/>
              <a:gdLst/>
              <a:ahLst/>
              <a:cxnLst/>
              <a:rect l="0" t="0" r="0" b="0"/>
              <a:pathLst>
                <a:path w="5703">
                  <a:moveTo>
                    <a:pt x="0" y="0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4456">
              <a:extLst>
                <a:ext uri="{FF2B5EF4-FFF2-40B4-BE49-F238E27FC236}">
                  <a16:creationId xmlns:a16="http://schemas.microsoft.com/office/drawing/2014/main" id="{5896A76F-1904-4869-B09D-B22839AEF477}"/>
                </a:ext>
              </a:extLst>
            </p:cNvPr>
            <p:cNvSpPr/>
            <p:nvPr/>
          </p:nvSpPr>
          <p:spPr>
            <a:xfrm>
              <a:off x="1125576" y="427978"/>
              <a:ext cx="5703" cy="5690"/>
            </a:xfrm>
            <a:custGeom>
              <a:avLst/>
              <a:gdLst/>
              <a:ahLst/>
              <a:cxnLst/>
              <a:rect l="0" t="0" r="0" b="0"/>
              <a:pathLst>
                <a:path w="5703" h="5690">
                  <a:moveTo>
                    <a:pt x="0" y="0"/>
                  </a:moveTo>
                  <a:lnTo>
                    <a:pt x="5703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4457">
              <a:extLst>
                <a:ext uri="{FF2B5EF4-FFF2-40B4-BE49-F238E27FC236}">
                  <a16:creationId xmlns:a16="http://schemas.microsoft.com/office/drawing/2014/main" id="{8AB03430-C509-4D69-BB26-C001FD2493B1}"/>
                </a:ext>
              </a:extLst>
            </p:cNvPr>
            <p:cNvSpPr/>
            <p:nvPr/>
          </p:nvSpPr>
          <p:spPr>
            <a:xfrm>
              <a:off x="1154062" y="450762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hape 36740">
              <a:extLst>
                <a:ext uri="{FF2B5EF4-FFF2-40B4-BE49-F238E27FC236}">
                  <a16:creationId xmlns:a16="http://schemas.microsoft.com/office/drawing/2014/main" id="{607225CF-7902-4F58-92D2-6E03B90D2A94}"/>
                </a:ext>
              </a:extLst>
            </p:cNvPr>
            <p:cNvSpPr/>
            <p:nvPr/>
          </p:nvSpPr>
          <p:spPr>
            <a:xfrm>
              <a:off x="1062902" y="529527"/>
              <a:ext cx="62674" cy="9144"/>
            </a:xfrm>
            <a:custGeom>
              <a:avLst/>
              <a:gdLst/>
              <a:ahLst/>
              <a:cxnLst/>
              <a:rect l="0" t="0" r="0" b="0"/>
              <a:pathLst>
                <a:path w="62674" h="9144">
                  <a:moveTo>
                    <a:pt x="0" y="0"/>
                  </a:moveTo>
                  <a:lnTo>
                    <a:pt x="62674" y="0"/>
                  </a:lnTo>
                  <a:lnTo>
                    <a:pt x="62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hape 4459">
              <a:extLst>
                <a:ext uri="{FF2B5EF4-FFF2-40B4-BE49-F238E27FC236}">
                  <a16:creationId xmlns:a16="http://schemas.microsoft.com/office/drawing/2014/main" id="{26339BC1-5538-4DCB-A792-D6E6706889FC}"/>
                </a:ext>
              </a:extLst>
            </p:cNvPr>
            <p:cNvSpPr/>
            <p:nvPr/>
          </p:nvSpPr>
          <p:spPr>
            <a:xfrm>
              <a:off x="1062902" y="529527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36741">
              <a:extLst>
                <a:ext uri="{FF2B5EF4-FFF2-40B4-BE49-F238E27FC236}">
                  <a16:creationId xmlns:a16="http://schemas.microsoft.com/office/drawing/2014/main" id="{3D59AD2D-0E25-40CB-A86F-D638BC9F4B71}"/>
                </a:ext>
              </a:extLst>
            </p:cNvPr>
            <p:cNvSpPr/>
            <p:nvPr/>
          </p:nvSpPr>
          <p:spPr>
            <a:xfrm>
              <a:off x="1040474" y="541566"/>
              <a:ext cx="107542" cy="9144"/>
            </a:xfrm>
            <a:custGeom>
              <a:avLst/>
              <a:gdLst/>
              <a:ahLst/>
              <a:cxnLst/>
              <a:rect l="0" t="0" r="0" b="0"/>
              <a:pathLst>
                <a:path w="107542" h="9144">
                  <a:moveTo>
                    <a:pt x="0" y="0"/>
                  </a:moveTo>
                  <a:lnTo>
                    <a:pt x="107542" y="0"/>
                  </a:lnTo>
                  <a:lnTo>
                    <a:pt x="10754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hape 4461">
              <a:extLst>
                <a:ext uri="{FF2B5EF4-FFF2-40B4-BE49-F238E27FC236}">
                  <a16:creationId xmlns:a16="http://schemas.microsoft.com/office/drawing/2014/main" id="{BAF100A4-B9BD-49F6-A84C-ABA5ABC5DE9F}"/>
                </a:ext>
              </a:extLst>
            </p:cNvPr>
            <p:cNvSpPr/>
            <p:nvPr/>
          </p:nvSpPr>
          <p:spPr>
            <a:xfrm>
              <a:off x="1040474" y="541566"/>
              <a:ext cx="107542" cy="1068"/>
            </a:xfrm>
            <a:custGeom>
              <a:avLst/>
              <a:gdLst/>
              <a:ahLst/>
              <a:cxnLst/>
              <a:rect l="0" t="0" r="0" b="0"/>
              <a:pathLst>
                <a:path w="107542" h="1068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4462">
              <a:extLst>
                <a:ext uri="{FF2B5EF4-FFF2-40B4-BE49-F238E27FC236}">
                  <a16:creationId xmlns:a16="http://schemas.microsoft.com/office/drawing/2014/main" id="{7EBB32EA-3C8B-4C28-8FA8-BFAEC22F5EAA}"/>
                </a:ext>
              </a:extLst>
            </p:cNvPr>
            <p:cNvSpPr/>
            <p:nvPr/>
          </p:nvSpPr>
          <p:spPr>
            <a:xfrm>
              <a:off x="727291" y="718300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68364" y="0"/>
                  </a:moveTo>
                  <a:lnTo>
                    <a:pt x="74066" y="0"/>
                  </a:lnTo>
                  <a:lnTo>
                    <a:pt x="79769" y="5702"/>
                  </a:lnTo>
                  <a:lnTo>
                    <a:pt x="74066" y="11392"/>
                  </a:lnTo>
                  <a:lnTo>
                    <a:pt x="79769" y="96863"/>
                  </a:lnTo>
                  <a:lnTo>
                    <a:pt x="102552" y="22796"/>
                  </a:lnTo>
                  <a:lnTo>
                    <a:pt x="102552" y="17094"/>
                  </a:lnTo>
                  <a:lnTo>
                    <a:pt x="113957" y="17094"/>
                  </a:lnTo>
                  <a:lnTo>
                    <a:pt x="113957" y="28486"/>
                  </a:lnTo>
                  <a:lnTo>
                    <a:pt x="108254" y="28486"/>
                  </a:lnTo>
                  <a:lnTo>
                    <a:pt x="96862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0" y="51283"/>
                  </a:lnTo>
                  <a:lnTo>
                    <a:pt x="102552" y="125349"/>
                  </a:lnTo>
                  <a:lnTo>
                    <a:pt x="125349" y="136741"/>
                  </a:lnTo>
                  <a:lnTo>
                    <a:pt x="125349" y="159538"/>
                  </a:lnTo>
                  <a:lnTo>
                    <a:pt x="17094" y="159538"/>
                  </a:lnTo>
                  <a:lnTo>
                    <a:pt x="17094" y="136741"/>
                  </a:lnTo>
                  <a:lnTo>
                    <a:pt x="39877" y="125349"/>
                  </a:lnTo>
                  <a:lnTo>
                    <a:pt x="5702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0" y="102553"/>
                  </a:lnTo>
                  <a:lnTo>
                    <a:pt x="34188" y="28486"/>
                  </a:lnTo>
                  <a:lnTo>
                    <a:pt x="28486" y="28486"/>
                  </a:lnTo>
                  <a:lnTo>
                    <a:pt x="28486" y="17094"/>
                  </a:lnTo>
                  <a:lnTo>
                    <a:pt x="39877" y="17094"/>
                  </a:lnTo>
                  <a:lnTo>
                    <a:pt x="39877" y="22796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4463">
              <a:extLst>
                <a:ext uri="{FF2B5EF4-FFF2-40B4-BE49-F238E27FC236}">
                  <a16:creationId xmlns:a16="http://schemas.microsoft.com/office/drawing/2014/main" id="{28940CDF-A83B-49B5-AB95-8EC0AEA40517}"/>
                </a:ext>
              </a:extLst>
            </p:cNvPr>
            <p:cNvSpPr/>
            <p:nvPr/>
          </p:nvSpPr>
          <p:spPr>
            <a:xfrm>
              <a:off x="727291" y="718300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17094" y="159538"/>
                  </a:moveTo>
                  <a:lnTo>
                    <a:pt x="125349" y="159538"/>
                  </a:lnTo>
                  <a:lnTo>
                    <a:pt x="125349" y="136741"/>
                  </a:lnTo>
                  <a:lnTo>
                    <a:pt x="102552" y="125349"/>
                  </a:lnTo>
                  <a:lnTo>
                    <a:pt x="136740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62" y="102553"/>
                  </a:lnTo>
                  <a:lnTo>
                    <a:pt x="108254" y="28486"/>
                  </a:lnTo>
                  <a:lnTo>
                    <a:pt x="113957" y="28486"/>
                  </a:lnTo>
                  <a:lnTo>
                    <a:pt x="113957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9" y="96863"/>
                  </a:lnTo>
                  <a:lnTo>
                    <a:pt x="74066" y="11392"/>
                  </a:lnTo>
                  <a:lnTo>
                    <a:pt x="79769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7" y="22796"/>
                  </a:lnTo>
                  <a:lnTo>
                    <a:pt x="39877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702" y="51283"/>
                  </a:lnTo>
                  <a:lnTo>
                    <a:pt x="39877" y="125349"/>
                  </a:lnTo>
                  <a:lnTo>
                    <a:pt x="17094" y="136741"/>
                  </a:lnTo>
                  <a:lnTo>
                    <a:pt x="17094" y="15953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hape 4464">
              <a:extLst>
                <a:ext uri="{FF2B5EF4-FFF2-40B4-BE49-F238E27FC236}">
                  <a16:creationId xmlns:a16="http://schemas.microsoft.com/office/drawing/2014/main" id="{7CA6EE45-A170-4D68-A48C-C843B4EC9955}"/>
                </a:ext>
              </a:extLst>
            </p:cNvPr>
            <p:cNvSpPr/>
            <p:nvPr/>
          </p:nvSpPr>
          <p:spPr>
            <a:xfrm>
              <a:off x="767169" y="843649"/>
              <a:ext cx="62674" cy="0"/>
            </a:xfrm>
            <a:custGeom>
              <a:avLst/>
              <a:gdLst/>
              <a:ahLst/>
              <a:cxnLst/>
              <a:rect l="0" t="0" r="0" b="0"/>
              <a:pathLst>
                <a:path w="62674">
                  <a:moveTo>
                    <a:pt x="0" y="0"/>
                  </a:moveTo>
                  <a:lnTo>
                    <a:pt x="62674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7" name="Shape 4465">
              <a:extLst>
                <a:ext uri="{FF2B5EF4-FFF2-40B4-BE49-F238E27FC236}">
                  <a16:creationId xmlns:a16="http://schemas.microsoft.com/office/drawing/2014/main" id="{0EB8227E-2F16-4586-A268-383EE1898E91}"/>
                </a:ext>
              </a:extLst>
            </p:cNvPr>
            <p:cNvSpPr/>
            <p:nvPr/>
          </p:nvSpPr>
          <p:spPr>
            <a:xfrm>
              <a:off x="744385" y="855041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8" name="Shape 4466">
              <a:extLst>
                <a:ext uri="{FF2B5EF4-FFF2-40B4-BE49-F238E27FC236}">
                  <a16:creationId xmlns:a16="http://schemas.microsoft.com/office/drawing/2014/main" id="{E0B9F7E7-D6E1-4B7E-86C5-0059D0883636}"/>
                </a:ext>
              </a:extLst>
            </p:cNvPr>
            <p:cNvSpPr/>
            <p:nvPr/>
          </p:nvSpPr>
          <p:spPr>
            <a:xfrm>
              <a:off x="744385" y="866433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Shape 4467">
              <a:extLst>
                <a:ext uri="{FF2B5EF4-FFF2-40B4-BE49-F238E27FC236}">
                  <a16:creationId xmlns:a16="http://schemas.microsoft.com/office/drawing/2014/main" id="{AC15F8B1-FCA8-4973-BBD9-B8D8BA2EEFB2}"/>
                </a:ext>
              </a:extLst>
            </p:cNvPr>
            <p:cNvSpPr/>
            <p:nvPr/>
          </p:nvSpPr>
          <p:spPr>
            <a:xfrm>
              <a:off x="732981" y="763880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5702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Shape 4468">
              <a:extLst>
                <a:ext uri="{FF2B5EF4-FFF2-40B4-BE49-F238E27FC236}">
                  <a16:creationId xmlns:a16="http://schemas.microsoft.com/office/drawing/2014/main" id="{237AA88C-74F2-4D62-AB04-CA42BC547406}"/>
                </a:ext>
              </a:extLst>
            </p:cNvPr>
            <p:cNvSpPr/>
            <p:nvPr/>
          </p:nvSpPr>
          <p:spPr>
            <a:xfrm>
              <a:off x="761479" y="741096"/>
              <a:ext cx="5690" cy="5690"/>
            </a:xfrm>
            <a:custGeom>
              <a:avLst/>
              <a:gdLst/>
              <a:ahLst/>
              <a:cxnLst/>
              <a:rect l="0" t="0" r="0" b="0"/>
              <a:pathLst>
                <a:path w="5690" h="5690">
                  <a:moveTo>
                    <a:pt x="0" y="5690"/>
                  </a:moveTo>
                  <a:lnTo>
                    <a:pt x="569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1" name="Shape 4469">
              <a:extLst>
                <a:ext uri="{FF2B5EF4-FFF2-40B4-BE49-F238E27FC236}">
                  <a16:creationId xmlns:a16="http://schemas.microsoft.com/office/drawing/2014/main" id="{3B1C0B85-4D00-45E5-BBD5-0DD64448E7F6}"/>
                </a:ext>
              </a:extLst>
            </p:cNvPr>
            <p:cNvSpPr/>
            <p:nvPr/>
          </p:nvSpPr>
          <p:spPr>
            <a:xfrm>
              <a:off x="795655" y="729705"/>
              <a:ext cx="5702" cy="0"/>
            </a:xfrm>
            <a:custGeom>
              <a:avLst/>
              <a:gdLst/>
              <a:ahLst/>
              <a:cxnLst/>
              <a:rect l="0" t="0" r="0" b="0"/>
              <a:pathLst>
                <a:path w="5702">
                  <a:moveTo>
                    <a:pt x="0" y="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2" name="Shape 4470">
              <a:extLst>
                <a:ext uri="{FF2B5EF4-FFF2-40B4-BE49-F238E27FC236}">
                  <a16:creationId xmlns:a16="http://schemas.microsoft.com/office/drawing/2014/main" id="{DFC979E1-88F3-4CC1-A15B-C4D1F63E3FA6}"/>
                </a:ext>
              </a:extLst>
            </p:cNvPr>
            <p:cNvSpPr/>
            <p:nvPr/>
          </p:nvSpPr>
          <p:spPr>
            <a:xfrm>
              <a:off x="829843" y="741096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3" name="Shape 4471">
              <a:extLst>
                <a:ext uri="{FF2B5EF4-FFF2-40B4-BE49-F238E27FC236}">
                  <a16:creationId xmlns:a16="http://schemas.microsoft.com/office/drawing/2014/main" id="{4DEFC24D-8E1B-46DF-A403-50F1D536FC91}"/>
                </a:ext>
              </a:extLst>
            </p:cNvPr>
            <p:cNvSpPr/>
            <p:nvPr/>
          </p:nvSpPr>
          <p:spPr>
            <a:xfrm>
              <a:off x="858330" y="763880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4" name="Shape 36742">
              <a:extLst>
                <a:ext uri="{FF2B5EF4-FFF2-40B4-BE49-F238E27FC236}">
                  <a16:creationId xmlns:a16="http://schemas.microsoft.com/office/drawing/2014/main" id="{27BDCC37-AB78-4C5B-B579-89D834F2D46E}"/>
                </a:ext>
              </a:extLst>
            </p:cNvPr>
            <p:cNvSpPr/>
            <p:nvPr/>
          </p:nvSpPr>
          <p:spPr>
            <a:xfrm>
              <a:off x="767169" y="842658"/>
              <a:ext cx="62674" cy="9144"/>
            </a:xfrm>
            <a:custGeom>
              <a:avLst/>
              <a:gdLst/>
              <a:ahLst/>
              <a:cxnLst/>
              <a:rect l="0" t="0" r="0" b="0"/>
              <a:pathLst>
                <a:path w="62674" h="9144">
                  <a:moveTo>
                    <a:pt x="0" y="0"/>
                  </a:moveTo>
                  <a:lnTo>
                    <a:pt x="62674" y="0"/>
                  </a:lnTo>
                  <a:lnTo>
                    <a:pt x="62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5" name="Shape 4473">
              <a:extLst>
                <a:ext uri="{FF2B5EF4-FFF2-40B4-BE49-F238E27FC236}">
                  <a16:creationId xmlns:a16="http://schemas.microsoft.com/office/drawing/2014/main" id="{A6C57215-952C-44DA-86E4-EDEE81D1BE0F}"/>
                </a:ext>
              </a:extLst>
            </p:cNvPr>
            <p:cNvSpPr/>
            <p:nvPr/>
          </p:nvSpPr>
          <p:spPr>
            <a:xfrm>
              <a:off x="767169" y="842658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6" name="Shape 36743">
              <a:extLst>
                <a:ext uri="{FF2B5EF4-FFF2-40B4-BE49-F238E27FC236}">
                  <a16:creationId xmlns:a16="http://schemas.microsoft.com/office/drawing/2014/main" id="{9EB7D327-EBBB-456D-99AF-B128305E3F27}"/>
                </a:ext>
              </a:extLst>
            </p:cNvPr>
            <p:cNvSpPr/>
            <p:nvPr/>
          </p:nvSpPr>
          <p:spPr>
            <a:xfrm>
              <a:off x="744741" y="854684"/>
              <a:ext cx="107543" cy="9144"/>
            </a:xfrm>
            <a:custGeom>
              <a:avLst/>
              <a:gdLst/>
              <a:ahLst/>
              <a:cxnLst/>
              <a:rect l="0" t="0" r="0" b="0"/>
              <a:pathLst>
                <a:path w="107543" h="9144">
                  <a:moveTo>
                    <a:pt x="0" y="0"/>
                  </a:moveTo>
                  <a:lnTo>
                    <a:pt x="107543" y="0"/>
                  </a:lnTo>
                  <a:lnTo>
                    <a:pt x="10754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Shape 4475">
              <a:extLst>
                <a:ext uri="{FF2B5EF4-FFF2-40B4-BE49-F238E27FC236}">
                  <a16:creationId xmlns:a16="http://schemas.microsoft.com/office/drawing/2014/main" id="{A6BC919A-BE43-4F8E-BEE7-96057E5F7F56}"/>
                </a:ext>
              </a:extLst>
            </p:cNvPr>
            <p:cNvSpPr/>
            <p:nvPr/>
          </p:nvSpPr>
          <p:spPr>
            <a:xfrm>
              <a:off x="744741" y="854684"/>
              <a:ext cx="107543" cy="1068"/>
            </a:xfrm>
            <a:custGeom>
              <a:avLst/>
              <a:gdLst/>
              <a:ahLst/>
              <a:cxnLst/>
              <a:rect l="0" t="0" r="0" b="0"/>
              <a:pathLst>
                <a:path w="107543" h="1068">
                  <a:moveTo>
                    <a:pt x="107543" y="1068"/>
                  </a:moveTo>
                  <a:lnTo>
                    <a:pt x="107543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Shape 4476">
              <a:extLst>
                <a:ext uri="{FF2B5EF4-FFF2-40B4-BE49-F238E27FC236}">
                  <a16:creationId xmlns:a16="http://schemas.microsoft.com/office/drawing/2014/main" id="{A15BC858-62BC-40C0-B962-033D96D92074}"/>
                </a:ext>
              </a:extLst>
            </p:cNvPr>
            <p:cNvSpPr/>
            <p:nvPr/>
          </p:nvSpPr>
          <p:spPr>
            <a:xfrm>
              <a:off x="115557" y="712496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68364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97"/>
                  </a:lnTo>
                  <a:lnTo>
                    <a:pt x="102553" y="17094"/>
                  </a:lnTo>
                  <a:lnTo>
                    <a:pt x="113944" y="17094"/>
                  </a:lnTo>
                  <a:lnTo>
                    <a:pt x="113944" y="28486"/>
                  </a:lnTo>
                  <a:lnTo>
                    <a:pt x="108255" y="28486"/>
                  </a:lnTo>
                  <a:lnTo>
                    <a:pt x="96863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0" y="51283"/>
                  </a:lnTo>
                  <a:lnTo>
                    <a:pt x="102553" y="125349"/>
                  </a:lnTo>
                  <a:lnTo>
                    <a:pt x="125349" y="136741"/>
                  </a:lnTo>
                  <a:lnTo>
                    <a:pt x="125349" y="159538"/>
                  </a:lnTo>
                  <a:lnTo>
                    <a:pt x="17094" y="159538"/>
                  </a:lnTo>
                  <a:lnTo>
                    <a:pt x="17094" y="136740"/>
                  </a:lnTo>
                  <a:lnTo>
                    <a:pt x="39877" y="125349"/>
                  </a:lnTo>
                  <a:lnTo>
                    <a:pt x="5690" y="51282"/>
                  </a:lnTo>
                  <a:lnTo>
                    <a:pt x="0" y="51282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0" y="102553"/>
                  </a:lnTo>
                  <a:lnTo>
                    <a:pt x="34188" y="28486"/>
                  </a:lnTo>
                  <a:lnTo>
                    <a:pt x="28486" y="28486"/>
                  </a:lnTo>
                  <a:lnTo>
                    <a:pt x="28486" y="17094"/>
                  </a:lnTo>
                  <a:lnTo>
                    <a:pt x="39877" y="17094"/>
                  </a:lnTo>
                  <a:lnTo>
                    <a:pt x="39877" y="22796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9" name="Shape 4477">
              <a:extLst>
                <a:ext uri="{FF2B5EF4-FFF2-40B4-BE49-F238E27FC236}">
                  <a16:creationId xmlns:a16="http://schemas.microsoft.com/office/drawing/2014/main" id="{B16FE959-CBAA-4EB0-B143-0773EEAE5DAC}"/>
                </a:ext>
              </a:extLst>
            </p:cNvPr>
            <p:cNvSpPr/>
            <p:nvPr/>
          </p:nvSpPr>
          <p:spPr>
            <a:xfrm>
              <a:off x="115557" y="712496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17094" y="159538"/>
                  </a:moveTo>
                  <a:lnTo>
                    <a:pt x="125349" y="159538"/>
                  </a:lnTo>
                  <a:lnTo>
                    <a:pt x="125349" y="136741"/>
                  </a:lnTo>
                  <a:lnTo>
                    <a:pt x="102553" y="125349"/>
                  </a:lnTo>
                  <a:lnTo>
                    <a:pt x="136740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63" y="102553"/>
                  </a:lnTo>
                  <a:lnTo>
                    <a:pt x="108255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3" y="17094"/>
                  </a:lnTo>
                  <a:lnTo>
                    <a:pt x="102553" y="22797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7" y="22796"/>
                  </a:lnTo>
                  <a:lnTo>
                    <a:pt x="39877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90" y="51282"/>
                  </a:lnTo>
                  <a:lnTo>
                    <a:pt x="39877" y="125349"/>
                  </a:lnTo>
                  <a:lnTo>
                    <a:pt x="17094" y="136740"/>
                  </a:lnTo>
                  <a:lnTo>
                    <a:pt x="17094" y="15953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0" name="Shape 4478">
              <a:extLst>
                <a:ext uri="{FF2B5EF4-FFF2-40B4-BE49-F238E27FC236}">
                  <a16:creationId xmlns:a16="http://schemas.microsoft.com/office/drawing/2014/main" id="{155562C8-7173-4420-B82C-23FC701732A1}"/>
                </a:ext>
              </a:extLst>
            </p:cNvPr>
            <p:cNvSpPr/>
            <p:nvPr/>
          </p:nvSpPr>
          <p:spPr>
            <a:xfrm>
              <a:off x="155435" y="837845"/>
              <a:ext cx="62675" cy="0"/>
            </a:xfrm>
            <a:custGeom>
              <a:avLst/>
              <a:gdLst/>
              <a:ahLst/>
              <a:cxnLst/>
              <a:rect l="0" t="0" r="0" b="0"/>
              <a:pathLst>
                <a:path w="62675">
                  <a:moveTo>
                    <a:pt x="0" y="0"/>
                  </a:moveTo>
                  <a:lnTo>
                    <a:pt x="6267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1" name="Shape 4479">
              <a:extLst>
                <a:ext uri="{FF2B5EF4-FFF2-40B4-BE49-F238E27FC236}">
                  <a16:creationId xmlns:a16="http://schemas.microsoft.com/office/drawing/2014/main" id="{0723ADD6-A67F-4DFD-903C-974850C058DA}"/>
                </a:ext>
              </a:extLst>
            </p:cNvPr>
            <p:cNvSpPr/>
            <p:nvPr/>
          </p:nvSpPr>
          <p:spPr>
            <a:xfrm>
              <a:off x="132652" y="849236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2" name="Shape 4480">
              <a:extLst>
                <a:ext uri="{FF2B5EF4-FFF2-40B4-BE49-F238E27FC236}">
                  <a16:creationId xmlns:a16="http://schemas.microsoft.com/office/drawing/2014/main" id="{80F57703-609C-4951-9639-7931B12A319D}"/>
                </a:ext>
              </a:extLst>
            </p:cNvPr>
            <p:cNvSpPr/>
            <p:nvPr/>
          </p:nvSpPr>
          <p:spPr>
            <a:xfrm>
              <a:off x="132652" y="860629"/>
              <a:ext cx="108255" cy="0"/>
            </a:xfrm>
            <a:custGeom>
              <a:avLst/>
              <a:gdLst/>
              <a:ahLst/>
              <a:cxnLst/>
              <a:rect l="0" t="0" r="0" b="0"/>
              <a:pathLst>
                <a:path w="108255">
                  <a:moveTo>
                    <a:pt x="0" y="0"/>
                  </a:moveTo>
                  <a:lnTo>
                    <a:pt x="1082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" name="Shape 4481">
              <a:extLst>
                <a:ext uri="{FF2B5EF4-FFF2-40B4-BE49-F238E27FC236}">
                  <a16:creationId xmlns:a16="http://schemas.microsoft.com/office/drawing/2014/main" id="{ED3CDCAB-3299-42F6-8171-5579AEF580B0}"/>
                </a:ext>
              </a:extLst>
            </p:cNvPr>
            <p:cNvSpPr/>
            <p:nvPr/>
          </p:nvSpPr>
          <p:spPr>
            <a:xfrm>
              <a:off x="121247" y="758076"/>
              <a:ext cx="5703" cy="5702"/>
            </a:xfrm>
            <a:custGeom>
              <a:avLst/>
              <a:gdLst/>
              <a:ahLst/>
              <a:cxnLst/>
              <a:rect l="0" t="0" r="0" b="0"/>
              <a:pathLst>
                <a:path w="5703" h="5702">
                  <a:moveTo>
                    <a:pt x="0" y="5702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4" name="Shape 4482">
              <a:extLst>
                <a:ext uri="{FF2B5EF4-FFF2-40B4-BE49-F238E27FC236}">
                  <a16:creationId xmlns:a16="http://schemas.microsoft.com/office/drawing/2014/main" id="{DDC0B77D-6A00-4F65-A18B-5C17C3C84E10}"/>
                </a:ext>
              </a:extLst>
            </p:cNvPr>
            <p:cNvSpPr/>
            <p:nvPr/>
          </p:nvSpPr>
          <p:spPr>
            <a:xfrm>
              <a:off x="149745" y="735292"/>
              <a:ext cx="5690" cy="5690"/>
            </a:xfrm>
            <a:custGeom>
              <a:avLst/>
              <a:gdLst/>
              <a:ahLst/>
              <a:cxnLst/>
              <a:rect l="0" t="0" r="0" b="0"/>
              <a:pathLst>
                <a:path w="5690" h="5690">
                  <a:moveTo>
                    <a:pt x="0" y="5690"/>
                  </a:moveTo>
                  <a:lnTo>
                    <a:pt x="569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5" name="Shape 4483">
              <a:extLst>
                <a:ext uri="{FF2B5EF4-FFF2-40B4-BE49-F238E27FC236}">
                  <a16:creationId xmlns:a16="http://schemas.microsoft.com/office/drawing/2014/main" id="{9304D287-A04F-41BD-99A8-8BBB8C5B5728}"/>
                </a:ext>
              </a:extLst>
            </p:cNvPr>
            <p:cNvSpPr/>
            <p:nvPr/>
          </p:nvSpPr>
          <p:spPr>
            <a:xfrm>
              <a:off x="183921" y="723900"/>
              <a:ext cx="5703" cy="0"/>
            </a:xfrm>
            <a:custGeom>
              <a:avLst/>
              <a:gdLst/>
              <a:ahLst/>
              <a:cxnLst/>
              <a:rect l="0" t="0" r="0" b="0"/>
              <a:pathLst>
                <a:path w="5703">
                  <a:moveTo>
                    <a:pt x="0" y="0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6" name="Shape 4484">
              <a:extLst>
                <a:ext uri="{FF2B5EF4-FFF2-40B4-BE49-F238E27FC236}">
                  <a16:creationId xmlns:a16="http://schemas.microsoft.com/office/drawing/2014/main" id="{C95C3747-85D9-4906-8BE2-E6DEB33B0D44}"/>
                </a:ext>
              </a:extLst>
            </p:cNvPr>
            <p:cNvSpPr/>
            <p:nvPr/>
          </p:nvSpPr>
          <p:spPr>
            <a:xfrm>
              <a:off x="218110" y="735292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7" name="Shape 4485">
              <a:extLst>
                <a:ext uri="{FF2B5EF4-FFF2-40B4-BE49-F238E27FC236}">
                  <a16:creationId xmlns:a16="http://schemas.microsoft.com/office/drawing/2014/main" id="{390CC1D5-509B-49B3-ABFA-263D3E8D295B}"/>
                </a:ext>
              </a:extLst>
            </p:cNvPr>
            <p:cNvSpPr/>
            <p:nvPr/>
          </p:nvSpPr>
          <p:spPr>
            <a:xfrm>
              <a:off x="246596" y="758076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8" name="Shape 4486">
              <a:extLst>
                <a:ext uri="{FF2B5EF4-FFF2-40B4-BE49-F238E27FC236}">
                  <a16:creationId xmlns:a16="http://schemas.microsoft.com/office/drawing/2014/main" id="{7DD83BF3-6345-4495-8673-3C22B47C1E7D}"/>
                </a:ext>
              </a:extLst>
            </p:cNvPr>
            <p:cNvSpPr/>
            <p:nvPr/>
          </p:nvSpPr>
          <p:spPr>
            <a:xfrm>
              <a:off x="155435" y="836854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0" y="0"/>
                  </a:moveTo>
                  <a:lnTo>
                    <a:pt x="62674" y="0"/>
                  </a:lnTo>
                  <a:lnTo>
                    <a:pt x="62674" y="1994"/>
                  </a:lnTo>
                  <a:lnTo>
                    <a:pt x="0" y="199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9" name="Shape 4487">
              <a:extLst>
                <a:ext uri="{FF2B5EF4-FFF2-40B4-BE49-F238E27FC236}">
                  <a16:creationId xmlns:a16="http://schemas.microsoft.com/office/drawing/2014/main" id="{273067AA-A0D5-4C4B-9A2F-5ED38AF839F0}"/>
                </a:ext>
              </a:extLst>
            </p:cNvPr>
            <p:cNvSpPr/>
            <p:nvPr/>
          </p:nvSpPr>
          <p:spPr>
            <a:xfrm>
              <a:off x="155435" y="836854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0" name="Shape 36744">
              <a:extLst>
                <a:ext uri="{FF2B5EF4-FFF2-40B4-BE49-F238E27FC236}">
                  <a16:creationId xmlns:a16="http://schemas.microsoft.com/office/drawing/2014/main" id="{3A32440A-CB96-419E-B65F-DC2E2E488963}"/>
                </a:ext>
              </a:extLst>
            </p:cNvPr>
            <p:cNvSpPr/>
            <p:nvPr/>
          </p:nvSpPr>
          <p:spPr>
            <a:xfrm>
              <a:off x="133008" y="848880"/>
              <a:ext cx="107542" cy="9144"/>
            </a:xfrm>
            <a:custGeom>
              <a:avLst/>
              <a:gdLst/>
              <a:ahLst/>
              <a:cxnLst/>
              <a:rect l="0" t="0" r="0" b="0"/>
              <a:pathLst>
                <a:path w="107542" h="9144">
                  <a:moveTo>
                    <a:pt x="0" y="0"/>
                  </a:moveTo>
                  <a:lnTo>
                    <a:pt x="107542" y="0"/>
                  </a:lnTo>
                  <a:lnTo>
                    <a:pt x="10754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1" name="Shape 4489">
              <a:extLst>
                <a:ext uri="{FF2B5EF4-FFF2-40B4-BE49-F238E27FC236}">
                  <a16:creationId xmlns:a16="http://schemas.microsoft.com/office/drawing/2014/main" id="{DCD883AB-735A-4C7C-BF44-6ABEB10E2378}"/>
                </a:ext>
              </a:extLst>
            </p:cNvPr>
            <p:cNvSpPr/>
            <p:nvPr/>
          </p:nvSpPr>
          <p:spPr>
            <a:xfrm>
              <a:off x="133008" y="848880"/>
              <a:ext cx="107542" cy="1068"/>
            </a:xfrm>
            <a:custGeom>
              <a:avLst/>
              <a:gdLst/>
              <a:ahLst/>
              <a:cxnLst/>
              <a:rect l="0" t="0" r="0" b="0"/>
              <a:pathLst>
                <a:path w="107542" h="1068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2" name="Shape 4490">
              <a:extLst>
                <a:ext uri="{FF2B5EF4-FFF2-40B4-BE49-F238E27FC236}">
                  <a16:creationId xmlns:a16="http://schemas.microsoft.com/office/drawing/2014/main" id="{3A32C12D-93D7-4ACE-8072-8B21CE755513}"/>
                </a:ext>
              </a:extLst>
            </p:cNvPr>
            <p:cNvSpPr/>
            <p:nvPr/>
          </p:nvSpPr>
          <p:spPr>
            <a:xfrm>
              <a:off x="417093" y="113181"/>
              <a:ext cx="142431" cy="159537"/>
            </a:xfrm>
            <a:custGeom>
              <a:avLst/>
              <a:gdLst/>
              <a:ahLst/>
              <a:cxnLst/>
              <a:rect l="0" t="0" r="0" b="0"/>
              <a:pathLst>
                <a:path w="142431" h="159537">
                  <a:moveTo>
                    <a:pt x="68365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96"/>
                  </a:lnTo>
                  <a:lnTo>
                    <a:pt x="102553" y="17094"/>
                  </a:lnTo>
                  <a:lnTo>
                    <a:pt x="113944" y="17094"/>
                  </a:lnTo>
                  <a:lnTo>
                    <a:pt x="113944" y="28486"/>
                  </a:lnTo>
                  <a:lnTo>
                    <a:pt x="108255" y="28486"/>
                  </a:lnTo>
                  <a:lnTo>
                    <a:pt x="96850" y="102552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31" y="39878"/>
                  </a:lnTo>
                  <a:lnTo>
                    <a:pt x="142431" y="51283"/>
                  </a:lnTo>
                  <a:lnTo>
                    <a:pt x="136741" y="51283"/>
                  </a:lnTo>
                  <a:lnTo>
                    <a:pt x="102553" y="125349"/>
                  </a:lnTo>
                  <a:lnTo>
                    <a:pt x="125350" y="136740"/>
                  </a:lnTo>
                  <a:lnTo>
                    <a:pt x="125350" y="159537"/>
                  </a:lnTo>
                  <a:lnTo>
                    <a:pt x="17094" y="159537"/>
                  </a:lnTo>
                  <a:lnTo>
                    <a:pt x="17094" y="136740"/>
                  </a:lnTo>
                  <a:lnTo>
                    <a:pt x="39878" y="125349"/>
                  </a:lnTo>
                  <a:lnTo>
                    <a:pt x="5690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1" y="102552"/>
                  </a:lnTo>
                  <a:lnTo>
                    <a:pt x="34176" y="28486"/>
                  </a:lnTo>
                  <a:lnTo>
                    <a:pt x="28487" y="28486"/>
                  </a:lnTo>
                  <a:lnTo>
                    <a:pt x="28487" y="17094"/>
                  </a:lnTo>
                  <a:lnTo>
                    <a:pt x="39878" y="17094"/>
                  </a:lnTo>
                  <a:lnTo>
                    <a:pt x="39878" y="22796"/>
                  </a:lnTo>
                  <a:lnTo>
                    <a:pt x="62675" y="96863"/>
                  </a:lnTo>
                  <a:lnTo>
                    <a:pt x="68365" y="11392"/>
                  </a:lnTo>
                  <a:lnTo>
                    <a:pt x="62675" y="5702"/>
                  </a:lnTo>
                  <a:lnTo>
                    <a:pt x="683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7" name="Shape 4495">
              <a:extLst>
                <a:ext uri="{FF2B5EF4-FFF2-40B4-BE49-F238E27FC236}">
                  <a16:creationId xmlns:a16="http://schemas.microsoft.com/office/drawing/2014/main" id="{8E20C807-C79B-4B41-83D2-C0775F736411}"/>
                </a:ext>
              </a:extLst>
            </p:cNvPr>
            <p:cNvSpPr/>
            <p:nvPr/>
          </p:nvSpPr>
          <p:spPr>
            <a:xfrm>
              <a:off x="422783" y="453657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5702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8" name="Shape 4496">
              <a:extLst>
                <a:ext uri="{FF2B5EF4-FFF2-40B4-BE49-F238E27FC236}">
                  <a16:creationId xmlns:a16="http://schemas.microsoft.com/office/drawing/2014/main" id="{3E6840CB-3B40-41EC-A127-D6A4168B8B9A}"/>
                </a:ext>
              </a:extLst>
            </p:cNvPr>
            <p:cNvSpPr/>
            <p:nvPr/>
          </p:nvSpPr>
          <p:spPr>
            <a:xfrm>
              <a:off x="451269" y="430873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569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9" name="Shape 4497">
              <a:extLst>
                <a:ext uri="{FF2B5EF4-FFF2-40B4-BE49-F238E27FC236}">
                  <a16:creationId xmlns:a16="http://schemas.microsoft.com/office/drawing/2014/main" id="{D930739A-17C8-463F-88AA-0C02701F419B}"/>
                </a:ext>
              </a:extLst>
            </p:cNvPr>
            <p:cNvSpPr/>
            <p:nvPr/>
          </p:nvSpPr>
          <p:spPr>
            <a:xfrm>
              <a:off x="485458" y="419469"/>
              <a:ext cx="5702" cy="0"/>
            </a:xfrm>
            <a:custGeom>
              <a:avLst/>
              <a:gdLst/>
              <a:ahLst/>
              <a:cxnLst/>
              <a:rect l="0" t="0" r="0" b="0"/>
              <a:pathLst>
                <a:path w="5702">
                  <a:moveTo>
                    <a:pt x="0" y="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0" name="Shape 4498">
              <a:extLst>
                <a:ext uri="{FF2B5EF4-FFF2-40B4-BE49-F238E27FC236}">
                  <a16:creationId xmlns:a16="http://schemas.microsoft.com/office/drawing/2014/main" id="{902B97E7-7D27-4232-BFB7-97A569AF12EE}"/>
                </a:ext>
              </a:extLst>
            </p:cNvPr>
            <p:cNvSpPr/>
            <p:nvPr/>
          </p:nvSpPr>
          <p:spPr>
            <a:xfrm>
              <a:off x="519646" y="430873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1" name="Shape 4499">
              <a:extLst>
                <a:ext uri="{FF2B5EF4-FFF2-40B4-BE49-F238E27FC236}">
                  <a16:creationId xmlns:a16="http://schemas.microsoft.com/office/drawing/2014/main" id="{8B2CF625-8B95-4D6C-8212-D8027D1F060C}"/>
                </a:ext>
              </a:extLst>
            </p:cNvPr>
            <p:cNvSpPr/>
            <p:nvPr/>
          </p:nvSpPr>
          <p:spPr>
            <a:xfrm>
              <a:off x="548132" y="453657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8" name="Shape 4506">
              <a:extLst>
                <a:ext uri="{FF2B5EF4-FFF2-40B4-BE49-F238E27FC236}">
                  <a16:creationId xmlns:a16="http://schemas.microsoft.com/office/drawing/2014/main" id="{A16B7227-7FC0-4AF8-BF09-33368628680A}"/>
                </a:ext>
              </a:extLst>
            </p:cNvPr>
            <p:cNvSpPr/>
            <p:nvPr/>
          </p:nvSpPr>
          <p:spPr>
            <a:xfrm>
              <a:off x="873570" y="580201"/>
              <a:ext cx="144957" cy="150761"/>
            </a:xfrm>
            <a:custGeom>
              <a:avLst/>
              <a:gdLst/>
              <a:ahLst/>
              <a:cxnLst/>
              <a:rect l="0" t="0" r="0" b="0"/>
              <a:pathLst>
                <a:path w="144957" h="150761">
                  <a:moveTo>
                    <a:pt x="144957" y="0"/>
                  </a:moveTo>
                  <a:lnTo>
                    <a:pt x="0" y="15076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0" name="Shape 4508">
              <a:extLst>
                <a:ext uri="{FF2B5EF4-FFF2-40B4-BE49-F238E27FC236}">
                  <a16:creationId xmlns:a16="http://schemas.microsoft.com/office/drawing/2014/main" id="{73DE3874-8AFA-4698-8C77-BE71C748A0B7}"/>
                </a:ext>
              </a:extLst>
            </p:cNvPr>
            <p:cNvSpPr/>
            <p:nvPr/>
          </p:nvSpPr>
          <p:spPr>
            <a:xfrm>
              <a:off x="282118" y="806336"/>
              <a:ext cx="423278" cy="0"/>
            </a:xfrm>
            <a:custGeom>
              <a:avLst/>
              <a:gdLst/>
              <a:ahLst/>
              <a:cxnLst/>
              <a:rect l="0" t="0" r="0" b="0"/>
              <a:pathLst>
                <a:path w="423278">
                  <a:moveTo>
                    <a:pt x="0" y="0"/>
                  </a:moveTo>
                  <a:lnTo>
                    <a:pt x="423278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642FE936-2B4E-489D-874E-CFF1B798D437}"/>
              </a:ext>
            </a:extLst>
          </p:cNvPr>
          <p:cNvGrpSpPr/>
          <p:nvPr/>
        </p:nvGrpSpPr>
        <p:grpSpPr>
          <a:xfrm>
            <a:off x="5217671" y="4465556"/>
            <a:ext cx="1278253" cy="1278253"/>
            <a:chOff x="0" y="0"/>
            <a:chExt cx="1278548" cy="1278548"/>
          </a:xfrm>
        </p:grpSpPr>
        <p:sp>
          <p:nvSpPr>
            <p:cNvPr id="172" name="Shape 36733">
              <a:extLst>
                <a:ext uri="{FF2B5EF4-FFF2-40B4-BE49-F238E27FC236}">
                  <a16:creationId xmlns:a16="http://schemas.microsoft.com/office/drawing/2014/main" id="{AB21DD86-6588-46AB-9E0A-045EE3D5574A}"/>
                </a:ext>
              </a:extLst>
            </p:cNvPr>
            <p:cNvSpPr/>
            <p:nvPr/>
          </p:nvSpPr>
          <p:spPr>
            <a:xfrm>
              <a:off x="640569" y="9437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3" name="Shape 4432">
              <a:extLst>
                <a:ext uri="{FF2B5EF4-FFF2-40B4-BE49-F238E27FC236}">
                  <a16:creationId xmlns:a16="http://schemas.microsoft.com/office/drawing/2014/main" id="{F3F76AA1-FA57-4B55-9658-77807F976390}"/>
                </a:ext>
              </a:extLst>
            </p:cNvPr>
            <p:cNvSpPr/>
            <p:nvPr/>
          </p:nvSpPr>
          <p:spPr>
            <a:xfrm>
              <a:off x="337399" y="293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" name="Shape 36734">
              <a:extLst>
                <a:ext uri="{FF2B5EF4-FFF2-40B4-BE49-F238E27FC236}">
                  <a16:creationId xmlns:a16="http://schemas.microsoft.com/office/drawing/2014/main" id="{FEB201A8-A9C2-4AFF-B1B4-91EE15F7B5D1}"/>
                </a:ext>
              </a:extLst>
            </p:cNvPr>
            <p:cNvSpPr/>
            <p:nvPr/>
          </p:nvSpPr>
          <p:spPr>
            <a:xfrm>
              <a:off x="29340" y="33250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5" name="Shape 36735">
              <a:extLst>
                <a:ext uri="{FF2B5EF4-FFF2-40B4-BE49-F238E27FC236}">
                  <a16:creationId xmlns:a16="http://schemas.microsoft.com/office/drawing/2014/main" id="{AAB881FF-03A9-4EF2-880F-F65482BDC0EC}"/>
                </a:ext>
              </a:extLst>
            </p:cNvPr>
            <p:cNvSpPr/>
            <p:nvPr/>
          </p:nvSpPr>
          <p:spPr>
            <a:xfrm>
              <a:off x="640569" y="33250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6" name="Shape 4436">
              <a:extLst>
                <a:ext uri="{FF2B5EF4-FFF2-40B4-BE49-F238E27FC236}">
                  <a16:creationId xmlns:a16="http://schemas.microsoft.com/office/drawing/2014/main" id="{38B3BBCE-222A-48CF-9C09-90AC928C74C1}"/>
                </a:ext>
              </a:extLst>
            </p:cNvPr>
            <p:cNvSpPr/>
            <p:nvPr/>
          </p:nvSpPr>
          <p:spPr>
            <a:xfrm>
              <a:off x="943740" y="293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7" name="Shape 36737">
              <a:extLst>
                <a:ext uri="{FF2B5EF4-FFF2-40B4-BE49-F238E27FC236}">
                  <a16:creationId xmlns:a16="http://schemas.microsoft.com/office/drawing/2014/main" id="{134D6F6A-9EEA-4151-8E66-3BAA551A8407}"/>
                </a:ext>
              </a:extLst>
            </p:cNvPr>
            <p:cNvSpPr/>
            <p:nvPr/>
          </p:nvSpPr>
          <p:spPr>
            <a:xfrm>
              <a:off x="29340" y="293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8" name="Shape 36738">
              <a:extLst>
                <a:ext uri="{FF2B5EF4-FFF2-40B4-BE49-F238E27FC236}">
                  <a16:creationId xmlns:a16="http://schemas.microsoft.com/office/drawing/2014/main" id="{9A10B384-9954-4A5A-A3EC-A6F73B84894D}"/>
                </a:ext>
              </a:extLst>
            </p:cNvPr>
            <p:cNvSpPr/>
            <p:nvPr/>
          </p:nvSpPr>
          <p:spPr>
            <a:xfrm>
              <a:off x="640569" y="293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9" name="Shape 4441">
              <a:extLst>
                <a:ext uri="{FF2B5EF4-FFF2-40B4-BE49-F238E27FC236}">
                  <a16:creationId xmlns:a16="http://schemas.microsoft.com/office/drawing/2014/main" id="{4AD71AF6-B1B5-4085-A4A0-2B5542584E74}"/>
                </a:ext>
              </a:extLst>
            </p:cNvPr>
            <p:cNvSpPr/>
            <p:nvPr/>
          </p:nvSpPr>
          <p:spPr>
            <a:xfrm>
              <a:off x="943740" y="33250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0" name="Shape 4431">
              <a:extLst>
                <a:ext uri="{FF2B5EF4-FFF2-40B4-BE49-F238E27FC236}">
                  <a16:creationId xmlns:a16="http://schemas.microsoft.com/office/drawing/2014/main" id="{C35D71C3-AD32-4AB1-B65C-B27468831B57}"/>
                </a:ext>
              </a:extLst>
            </p:cNvPr>
            <p:cNvSpPr/>
            <p:nvPr/>
          </p:nvSpPr>
          <p:spPr>
            <a:xfrm>
              <a:off x="943740" y="63567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1" name="Shape 4435">
              <a:extLst>
                <a:ext uri="{FF2B5EF4-FFF2-40B4-BE49-F238E27FC236}">
                  <a16:creationId xmlns:a16="http://schemas.microsoft.com/office/drawing/2014/main" id="{1FB218B9-75C3-4BD3-A5F0-5AB54838DF8A}"/>
                </a:ext>
              </a:extLst>
            </p:cNvPr>
            <p:cNvSpPr/>
            <p:nvPr/>
          </p:nvSpPr>
          <p:spPr>
            <a:xfrm>
              <a:off x="337399" y="63567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2" name="Shape 36736">
              <a:extLst>
                <a:ext uri="{FF2B5EF4-FFF2-40B4-BE49-F238E27FC236}">
                  <a16:creationId xmlns:a16="http://schemas.microsoft.com/office/drawing/2014/main" id="{4C8712F2-D692-4605-BF35-2044CC901808}"/>
                </a:ext>
              </a:extLst>
            </p:cNvPr>
            <p:cNvSpPr/>
            <p:nvPr/>
          </p:nvSpPr>
          <p:spPr>
            <a:xfrm>
              <a:off x="29340" y="9437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7F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3" name="Shape 4446">
              <a:extLst>
                <a:ext uri="{FF2B5EF4-FFF2-40B4-BE49-F238E27FC236}">
                  <a16:creationId xmlns:a16="http://schemas.microsoft.com/office/drawing/2014/main" id="{98BA6D86-B911-42C5-A055-292B49323043}"/>
                </a:ext>
              </a:extLst>
            </p:cNvPr>
            <p:cNvSpPr/>
            <p:nvPr/>
          </p:nvSpPr>
          <p:spPr>
            <a:xfrm>
              <a:off x="0" y="0"/>
              <a:ext cx="1278548" cy="1278548"/>
            </a:xfrm>
            <a:custGeom>
              <a:avLst/>
              <a:gdLst/>
              <a:ahLst/>
              <a:cxnLst/>
              <a:rect l="0" t="0" r="0" b="0"/>
              <a:pathLst>
                <a:path w="1278548" h="1278548">
                  <a:moveTo>
                    <a:pt x="1278548" y="1278548"/>
                  </a:moveTo>
                  <a:lnTo>
                    <a:pt x="1278548" y="1"/>
                  </a:lnTo>
                  <a:lnTo>
                    <a:pt x="0" y="0"/>
                  </a:lnTo>
                  <a:lnTo>
                    <a:pt x="0" y="127854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" name="Shape 4447">
              <a:extLst>
                <a:ext uri="{FF2B5EF4-FFF2-40B4-BE49-F238E27FC236}">
                  <a16:creationId xmlns:a16="http://schemas.microsoft.com/office/drawing/2014/main" id="{285633C3-4F72-4CBC-9C3C-BCFD15566DCC}"/>
                </a:ext>
              </a:extLst>
            </p:cNvPr>
            <p:cNvSpPr/>
            <p:nvPr/>
          </p:nvSpPr>
          <p:spPr>
            <a:xfrm>
              <a:off x="29340" y="29339"/>
              <a:ext cx="1215494" cy="1215495"/>
            </a:xfrm>
            <a:custGeom>
              <a:avLst/>
              <a:gdLst/>
              <a:ahLst/>
              <a:cxnLst/>
              <a:rect l="0" t="0" r="0" b="0"/>
              <a:pathLst>
                <a:path w="1215494" h="1215495">
                  <a:moveTo>
                    <a:pt x="1215494" y="1215495"/>
                  </a:moveTo>
                  <a:lnTo>
                    <a:pt x="1215494" y="1"/>
                  </a:lnTo>
                  <a:lnTo>
                    <a:pt x="0" y="0"/>
                  </a:lnTo>
                  <a:lnTo>
                    <a:pt x="0" y="12154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5" name="Shape 4442">
              <a:extLst>
                <a:ext uri="{FF2B5EF4-FFF2-40B4-BE49-F238E27FC236}">
                  <a16:creationId xmlns:a16="http://schemas.microsoft.com/office/drawing/2014/main" id="{D2A9EDCC-5353-4A4A-8CEB-B59E2A0C2799}"/>
                </a:ext>
              </a:extLst>
            </p:cNvPr>
            <p:cNvSpPr/>
            <p:nvPr/>
          </p:nvSpPr>
          <p:spPr>
            <a:xfrm>
              <a:off x="29340" y="63567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6" name="Shape 4443">
              <a:extLst>
                <a:ext uri="{FF2B5EF4-FFF2-40B4-BE49-F238E27FC236}">
                  <a16:creationId xmlns:a16="http://schemas.microsoft.com/office/drawing/2014/main" id="{DA302689-26EE-40E3-8C46-8472EB2832EF}"/>
                </a:ext>
              </a:extLst>
            </p:cNvPr>
            <p:cNvSpPr/>
            <p:nvPr/>
          </p:nvSpPr>
          <p:spPr>
            <a:xfrm>
              <a:off x="337399" y="9437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7" name="Shape 4445">
              <a:extLst>
                <a:ext uri="{FF2B5EF4-FFF2-40B4-BE49-F238E27FC236}">
                  <a16:creationId xmlns:a16="http://schemas.microsoft.com/office/drawing/2014/main" id="{C447545F-AFB2-43E3-A2EB-6425A2228608}"/>
                </a:ext>
              </a:extLst>
            </p:cNvPr>
            <p:cNvSpPr/>
            <p:nvPr/>
          </p:nvSpPr>
          <p:spPr>
            <a:xfrm>
              <a:off x="943740" y="943739"/>
              <a:ext cx="303873" cy="303874"/>
            </a:xfrm>
            <a:custGeom>
              <a:avLst/>
              <a:gdLst/>
              <a:ahLst/>
              <a:cxnLst/>
              <a:rect l="0" t="0" r="0" b="0"/>
              <a:pathLst>
                <a:path w="303873" h="303874">
                  <a:moveTo>
                    <a:pt x="0" y="0"/>
                  </a:moveTo>
                  <a:lnTo>
                    <a:pt x="303873" y="0"/>
                  </a:lnTo>
                  <a:lnTo>
                    <a:pt x="303873" y="303874"/>
                  </a:lnTo>
                  <a:lnTo>
                    <a:pt x="0" y="303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8" name="Shape 4448">
              <a:extLst>
                <a:ext uri="{FF2B5EF4-FFF2-40B4-BE49-F238E27FC236}">
                  <a16:creationId xmlns:a16="http://schemas.microsoft.com/office/drawing/2014/main" id="{CF04C98C-E331-4669-929B-49AEC3A9F7A6}"/>
                </a:ext>
              </a:extLst>
            </p:cNvPr>
            <p:cNvSpPr/>
            <p:nvPr/>
          </p:nvSpPr>
          <p:spPr>
            <a:xfrm>
              <a:off x="1021977" y="405857"/>
              <a:ext cx="142443" cy="159537"/>
            </a:xfrm>
            <a:custGeom>
              <a:avLst/>
              <a:gdLst/>
              <a:ahLst/>
              <a:cxnLst/>
              <a:rect l="0" t="0" r="0" b="0"/>
              <a:pathLst>
                <a:path w="142443" h="159537">
                  <a:moveTo>
                    <a:pt x="68364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83"/>
                  </a:lnTo>
                  <a:lnTo>
                    <a:pt x="102553" y="17094"/>
                  </a:lnTo>
                  <a:lnTo>
                    <a:pt x="113945" y="17094"/>
                  </a:lnTo>
                  <a:lnTo>
                    <a:pt x="113945" y="28486"/>
                  </a:lnTo>
                  <a:lnTo>
                    <a:pt x="108255" y="28486"/>
                  </a:lnTo>
                  <a:lnTo>
                    <a:pt x="96851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1" y="51283"/>
                  </a:lnTo>
                  <a:lnTo>
                    <a:pt x="102553" y="125349"/>
                  </a:lnTo>
                  <a:lnTo>
                    <a:pt x="125350" y="136741"/>
                  </a:lnTo>
                  <a:lnTo>
                    <a:pt x="125350" y="159537"/>
                  </a:lnTo>
                  <a:lnTo>
                    <a:pt x="17094" y="159537"/>
                  </a:lnTo>
                  <a:lnTo>
                    <a:pt x="17094" y="136741"/>
                  </a:lnTo>
                  <a:lnTo>
                    <a:pt x="39878" y="125349"/>
                  </a:lnTo>
                  <a:lnTo>
                    <a:pt x="5690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1" y="102553"/>
                  </a:lnTo>
                  <a:lnTo>
                    <a:pt x="34189" y="28486"/>
                  </a:lnTo>
                  <a:lnTo>
                    <a:pt x="28487" y="28486"/>
                  </a:lnTo>
                  <a:lnTo>
                    <a:pt x="28487" y="17094"/>
                  </a:lnTo>
                  <a:lnTo>
                    <a:pt x="39878" y="17094"/>
                  </a:lnTo>
                  <a:lnTo>
                    <a:pt x="39878" y="22783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9" name="Shape 4449">
              <a:extLst>
                <a:ext uri="{FF2B5EF4-FFF2-40B4-BE49-F238E27FC236}">
                  <a16:creationId xmlns:a16="http://schemas.microsoft.com/office/drawing/2014/main" id="{DAA91E8B-53B6-4FD0-88C0-1B8841439BE1}"/>
                </a:ext>
              </a:extLst>
            </p:cNvPr>
            <p:cNvSpPr/>
            <p:nvPr/>
          </p:nvSpPr>
          <p:spPr>
            <a:xfrm>
              <a:off x="1021977" y="405857"/>
              <a:ext cx="142443" cy="159537"/>
            </a:xfrm>
            <a:custGeom>
              <a:avLst/>
              <a:gdLst/>
              <a:ahLst/>
              <a:cxnLst/>
              <a:rect l="0" t="0" r="0" b="0"/>
              <a:pathLst>
                <a:path w="142443" h="159537">
                  <a:moveTo>
                    <a:pt x="17094" y="159537"/>
                  </a:moveTo>
                  <a:lnTo>
                    <a:pt x="125350" y="159537"/>
                  </a:lnTo>
                  <a:lnTo>
                    <a:pt x="125350" y="136741"/>
                  </a:lnTo>
                  <a:lnTo>
                    <a:pt x="102553" y="125349"/>
                  </a:lnTo>
                  <a:lnTo>
                    <a:pt x="136741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51" y="102553"/>
                  </a:lnTo>
                  <a:lnTo>
                    <a:pt x="108255" y="28486"/>
                  </a:lnTo>
                  <a:lnTo>
                    <a:pt x="113945" y="28486"/>
                  </a:lnTo>
                  <a:lnTo>
                    <a:pt x="113945" y="17094"/>
                  </a:lnTo>
                  <a:lnTo>
                    <a:pt x="102553" y="17094"/>
                  </a:lnTo>
                  <a:lnTo>
                    <a:pt x="102553" y="22783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7" y="17094"/>
                  </a:lnTo>
                  <a:lnTo>
                    <a:pt x="28487" y="28486"/>
                  </a:lnTo>
                  <a:lnTo>
                    <a:pt x="34189" y="28486"/>
                  </a:lnTo>
                  <a:lnTo>
                    <a:pt x="45581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690" y="51283"/>
                  </a:lnTo>
                  <a:lnTo>
                    <a:pt x="39878" y="125349"/>
                  </a:lnTo>
                  <a:lnTo>
                    <a:pt x="17094" y="136741"/>
                  </a:lnTo>
                  <a:lnTo>
                    <a:pt x="17094" y="15953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0" name="Shape 4453">
              <a:extLst>
                <a:ext uri="{FF2B5EF4-FFF2-40B4-BE49-F238E27FC236}">
                  <a16:creationId xmlns:a16="http://schemas.microsoft.com/office/drawing/2014/main" id="{2E41E78C-12B1-45B9-81F7-B25FAA4A98B8}"/>
                </a:ext>
              </a:extLst>
            </p:cNvPr>
            <p:cNvSpPr/>
            <p:nvPr/>
          </p:nvSpPr>
          <p:spPr>
            <a:xfrm>
              <a:off x="1026867" y="449865"/>
              <a:ext cx="5703" cy="5702"/>
            </a:xfrm>
            <a:custGeom>
              <a:avLst/>
              <a:gdLst/>
              <a:ahLst/>
              <a:cxnLst/>
              <a:rect l="0" t="0" r="0" b="0"/>
              <a:pathLst>
                <a:path w="5703" h="5702">
                  <a:moveTo>
                    <a:pt x="0" y="5702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1" name="Shape 4454">
              <a:extLst>
                <a:ext uri="{FF2B5EF4-FFF2-40B4-BE49-F238E27FC236}">
                  <a16:creationId xmlns:a16="http://schemas.microsoft.com/office/drawing/2014/main" id="{0EAEBD8F-7498-494D-8A39-3E1F5ED21BB2}"/>
                </a:ext>
              </a:extLst>
            </p:cNvPr>
            <p:cNvSpPr/>
            <p:nvPr/>
          </p:nvSpPr>
          <p:spPr>
            <a:xfrm>
              <a:off x="1056206" y="425416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5690"/>
                  </a:moveTo>
                  <a:lnTo>
                    <a:pt x="5702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2" name="Shape 4456">
              <a:extLst>
                <a:ext uri="{FF2B5EF4-FFF2-40B4-BE49-F238E27FC236}">
                  <a16:creationId xmlns:a16="http://schemas.microsoft.com/office/drawing/2014/main" id="{827990CC-BCD6-4EDE-BFED-440B9FC8AFDA}"/>
                </a:ext>
              </a:extLst>
            </p:cNvPr>
            <p:cNvSpPr/>
            <p:nvPr/>
          </p:nvSpPr>
          <p:spPr>
            <a:xfrm>
              <a:off x="1124664" y="425416"/>
              <a:ext cx="5703" cy="5690"/>
            </a:xfrm>
            <a:custGeom>
              <a:avLst/>
              <a:gdLst/>
              <a:ahLst/>
              <a:cxnLst/>
              <a:rect l="0" t="0" r="0" b="0"/>
              <a:pathLst>
                <a:path w="5703" h="5690">
                  <a:moveTo>
                    <a:pt x="0" y="0"/>
                  </a:moveTo>
                  <a:lnTo>
                    <a:pt x="5703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3" name="Shape 4457">
              <a:extLst>
                <a:ext uri="{FF2B5EF4-FFF2-40B4-BE49-F238E27FC236}">
                  <a16:creationId xmlns:a16="http://schemas.microsoft.com/office/drawing/2014/main" id="{B11D50FE-98AF-4453-BA71-6D1D5E2B12DC}"/>
                </a:ext>
              </a:extLst>
            </p:cNvPr>
            <p:cNvSpPr/>
            <p:nvPr/>
          </p:nvSpPr>
          <p:spPr>
            <a:xfrm>
              <a:off x="1154003" y="449865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" name="Shape 36740">
              <a:extLst>
                <a:ext uri="{FF2B5EF4-FFF2-40B4-BE49-F238E27FC236}">
                  <a16:creationId xmlns:a16="http://schemas.microsoft.com/office/drawing/2014/main" id="{AF8C17F9-E9D7-49CE-8CD8-6DCCA0EE0880}"/>
                </a:ext>
              </a:extLst>
            </p:cNvPr>
            <p:cNvSpPr/>
            <p:nvPr/>
          </p:nvSpPr>
          <p:spPr>
            <a:xfrm>
              <a:off x="1061096" y="528103"/>
              <a:ext cx="62674" cy="9144"/>
            </a:xfrm>
            <a:custGeom>
              <a:avLst/>
              <a:gdLst/>
              <a:ahLst/>
              <a:cxnLst/>
              <a:rect l="0" t="0" r="0" b="0"/>
              <a:pathLst>
                <a:path w="62674" h="9144">
                  <a:moveTo>
                    <a:pt x="0" y="0"/>
                  </a:moveTo>
                  <a:lnTo>
                    <a:pt x="62674" y="0"/>
                  </a:lnTo>
                  <a:lnTo>
                    <a:pt x="6267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5" name="Shape 4459">
              <a:extLst>
                <a:ext uri="{FF2B5EF4-FFF2-40B4-BE49-F238E27FC236}">
                  <a16:creationId xmlns:a16="http://schemas.microsoft.com/office/drawing/2014/main" id="{8225E607-F529-4228-943C-0A995806AD11}"/>
                </a:ext>
              </a:extLst>
            </p:cNvPr>
            <p:cNvSpPr/>
            <p:nvPr/>
          </p:nvSpPr>
          <p:spPr>
            <a:xfrm>
              <a:off x="1061096" y="528103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6" name="Shape 36741">
              <a:extLst>
                <a:ext uri="{FF2B5EF4-FFF2-40B4-BE49-F238E27FC236}">
                  <a16:creationId xmlns:a16="http://schemas.microsoft.com/office/drawing/2014/main" id="{B9D1E237-5AA2-4F30-BBFA-4C4BB4266BDE}"/>
                </a:ext>
              </a:extLst>
            </p:cNvPr>
            <p:cNvSpPr/>
            <p:nvPr/>
          </p:nvSpPr>
          <p:spPr>
            <a:xfrm>
              <a:off x="1041536" y="537883"/>
              <a:ext cx="107542" cy="9144"/>
            </a:xfrm>
            <a:custGeom>
              <a:avLst/>
              <a:gdLst/>
              <a:ahLst/>
              <a:cxnLst/>
              <a:rect l="0" t="0" r="0" b="0"/>
              <a:pathLst>
                <a:path w="107542" h="9144">
                  <a:moveTo>
                    <a:pt x="0" y="0"/>
                  </a:moveTo>
                  <a:lnTo>
                    <a:pt x="107542" y="0"/>
                  </a:lnTo>
                  <a:lnTo>
                    <a:pt x="10754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7" name="Shape 4461">
              <a:extLst>
                <a:ext uri="{FF2B5EF4-FFF2-40B4-BE49-F238E27FC236}">
                  <a16:creationId xmlns:a16="http://schemas.microsoft.com/office/drawing/2014/main" id="{7503BB86-9DB8-4FC8-8929-E47F0424AE46}"/>
                </a:ext>
              </a:extLst>
            </p:cNvPr>
            <p:cNvSpPr/>
            <p:nvPr/>
          </p:nvSpPr>
          <p:spPr>
            <a:xfrm>
              <a:off x="1041536" y="537883"/>
              <a:ext cx="107542" cy="1068"/>
            </a:xfrm>
            <a:custGeom>
              <a:avLst/>
              <a:gdLst/>
              <a:ahLst/>
              <a:cxnLst/>
              <a:rect l="0" t="0" r="0" b="0"/>
              <a:pathLst>
                <a:path w="107542" h="1068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8" name="Shape 4462">
              <a:extLst>
                <a:ext uri="{FF2B5EF4-FFF2-40B4-BE49-F238E27FC236}">
                  <a16:creationId xmlns:a16="http://schemas.microsoft.com/office/drawing/2014/main" id="{4ED226FC-544B-4167-A993-AECCE24E390C}"/>
                </a:ext>
              </a:extLst>
            </p:cNvPr>
            <p:cNvSpPr/>
            <p:nvPr/>
          </p:nvSpPr>
          <p:spPr>
            <a:xfrm>
              <a:off x="733476" y="1036646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68364" y="0"/>
                  </a:moveTo>
                  <a:lnTo>
                    <a:pt x="74066" y="0"/>
                  </a:lnTo>
                  <a:lnTo>
                    <a:pt x="79769" y="5702"/>
                  </a:lnTo>
                  <a:lnTo>
                    <a:pt x="74066" y="11392"/>
                  </a:lnTo>
                  <a:lnTo>
                    <a:pt x="79769" y="96863"/>
                  </a:lnTo>
                  <a:lnTo>
                    <a:pt x="102552" y="22796"/>
                  </a:lnTo>
                  <a:lnTo>
                    <a:pt x="102552" y="17094"/>
                  </a:lnTo>
                  <a:lnTo>
                    <a:pt x="113957" y="17094"/>
                  </a:lnTo>
                  <a:lnTo>
                    <a:pt x="113957" y="28486"/>
                  </a:lnTo>
                  <a:lnTo>
                    <a:pt x="108254" y="28486"/>
                  </a:lnTo>
                  <a:lnTo>
                    <a:pt x="96862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0" y="51283"/>
                  </a:lnTo>
                  <a:lnTo>
                    <a:pt x="102552" y="125349"/>
                  </a:lnTo>
                  <a:lnTo>
                    <a:pt x="125349" y="136741"/>
                  </a:lnTo>
                  <a:lnTo>
                    <a:pt x="125349" y="159538"/>
                  </a:lnTo>
                  <a:lnTo>
                    <a:pt x="17094" y="159538"/>
                  </a:lnTo>
                  <a:lnTo>
                    <a:pt x="17094" y="136741"/>
                  </a:lnTo>
                  <a:lnTo>
                    <a:pt x="39877" y="125349"/>
                  </a:lnTo>
                  <a:lnTo>
                    <a:pt x="5702" y="51283"/>
                  </a:lnTo>
                  <a:lnTo>
                    <a:pt x="0" y="51283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0" y="102553"/>
                  </a:lnTo>
                  <a:lnTo>
                    <a:pt x="34188" y="28486"/>
                  </a:lnTo>
                  <a:lnTo>
                    <a:pt x="28486" y="28486"/>
                  </a:lnTo>
                  <a:lnTo>
                    <a:pt x="28486" y="17094"/>
                  </a:lnTo>
                  <a:lnTo>
                    <a:pt x="39877" y="17094"/>
                  </a:lnTo>
                  <a:lnTo>
                    <a:pt x="39877" y="22796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9" name="Shape 4463">
              <a:extLst>
                <a:ext uri="{FF2B5EF4-FFF2-40B4-BE49-F238E27FC236}">
                  <a16:creationId xmlns:a16="http://schemas.microsoft.com/office/drawing/2014/main" id="{57B03694-D824-44BE-88C7-C7AFB7DC517B}"/>
                </a:ext>
              </a:extLst>
            </p:cNvPr>
            <p:cNvSpPr/>
            <p:nvPr/>
          </p:nvSpPr>
          <p:spPr>
            <a:xfrm>
              <a:off x="728587" y="1031756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17094" y="159538"/>
                  </a:moveTo>
                  <a:lnTo>
                    <a:pt x="125349" y="159538"/>
                  </a:lnTo>
                  <a:lnTo>
                    <a:pt x="125349" y="136741"/>
                  </a:lnTo>
                  <a:lnTo>
                    <a:pt x="102552" y="125349"/>
                  </a:lnTo>
                  <a:lnTo>
                    <a:pt x="136740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62" y="102553"/>
                  </a:lnTo>
                  <a:lnTo>
                    <a:pt x="108254" y="28486"/>
                  </a:lnTo>
                  <a:lnTo>
                    <a:pt x="113957" y="28486"/>
                  </a:lnTo>
                  <a:lnTo>
                    <a:pt x="113957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9" y="96863"/>
                  </a:lnTo>
                  <a:lnTo>
                    <a:pt x="74066" y="11392"/>
                  </a:lnTo>
                  <a:lnTo>
                    <a:pt x="79769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7" y="22796"/>
                  </a:lnTo>
                  <a:lnTo>
                    <a:pt x="39877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3"/>
                  </a:lnTo>
                  <a:lnTo>
                    <a:pt x="5702" y="51283"/>
                  </a:lnTo>
                  <a:lnTo>
                    <a:pt x="39877" y="125349"/>
                  </a:lnTo>
                  <a:lnTo>
                    <a:pt x="17094" y="136741"/>
                  </a:lnTo>
                  <a:lnTo>
                    <a:pt x="17094" y="15953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0" name="Shape 4475">
              <a:extLst>
                <a:ext uri="{FF2B5EF4-FFF2-40B4-BE49-F238E27FC236}">
                  <a16:creationId xmlns:a16="http://schemas.microsoft.com/office/drawing/2014/main" id="{9B1408B2-DCED-4277-AA3C-E5F870D9FB7A}"/>
                </a:ext>
              </a:extLst>
            </p:cNvPr>
            <p:cNvSpPr/>
            <p:nvPr/>
          </p:nvSpPr>
          <p:spPr>
            <a:xfrm>
              <a:off x="757926" y="1193121"/>
              <a:ext cx="107543" cy="1068"/>
            </a:xfrm>
            <a:custGeom>
              <a:avLst/>
              <a:gdLst/>
              <a:ahLst/>
              <a:cxnLst/>
              <a:rect l="0" t="0" r="0" b="0"/>
              <a:pathLst>
                <a:path w="107543" h="1068">
                  <a:moveTo>
                    <a:pt x="107543" y="1068"/>
                  </a:moveTo>
                  <a:lnTo>
                    <a:pt x="107543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1" name="Shape 4476">
              <a:extLst>
                <a:ext uri="{FF2B5EF4-FFF2-40B4-BE49-F238E27FC236}">
                  <a16:creationId xmlns:a16="http://schemas.microsoft.com/office/drawing/2014/main" id="{3376634C-12B6-4365-99A6-5DFB7256C4AB}"/>
                </a:ext>
              </a:extLst>
            </p:cNvPr>
            <p:cNvSpPr/>
            <p:nvPr/>
          </p:nvSpPr>
          <p:spPr>
            <a:xfrm>
              <a:off x="117357" y="709027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68364" y="0"/>
                  </a:moveTo>
                  <a:lnTo>
                    <a:pt x="74067" y="0"/>
                  </a:lnTo>
                  <a:lnTo>
                    <a:pt x="79769" y="5702"/>
                  </a:lnTo>
                  <a:lnTo>
                    <a:pt x="74067" y="11392"/>
                  </a:lnTo>
                  <a:lnTo>
                    <a:pt x="79769" y="96863"/>
                  </a:lnTo>
                  <a:lnTo>
                    <a:pt x="102553" y="22797"/>
                  </a:lnTo>
                  <a:lnTo>
                    <a:pt x="102553" y="17094"/>
                  </a:lnTo>
                  <a:lnTo>
                    <a:pt x="113944" y="17094"/>
                  </a:lnTo>
                  <a:lnTo>
                    <a:pt x="113944" y="28486"/>
                  </a:lnTo>
                  <a:lnTo>
                    <a:pt x="108255" y="28486"/>
                  </a:lnTo>
                  <a:lnTo>
                    <a:pt x="96863" y="102553"/>
                  </a:lnTo>
                  <a:lnTo>
                    <a:pt x="131039" y="45580"/>
                  </a:lnTo>
                  <a:lnTo>
                    <a:pt x="131039" y="39878"/>
                  </a:lnTo>
                  <a:lnTo>
                    <a:pt x="142443" y="39878"/>
                  </a:lnTo>
                  <a:lnTo>
                    <a:pt x="142443" y="51283"/>
                  </a:lnTo>
                  <a:lnTo>
                    <a:pt x="136740" y="51283"/>
                  </a:lnTo>
                  <a:lnTo>
                    <a:pt x="102553" y="125349"/>
                  </a:lnTo>
                  <a:lnTo>
                    <a:pt x="125349" y="136741"/>
                  </a:lnTo>
                  <a:lnTo>
                    <a:pt x="125349" y="159538"/>
                  </a:lnTo>
                  <a:lnTo>
                    <a:pt x="17094" y="159538"/>
                  </a:lnTo>
                  <a:lnTo>
                    <a:pt x="17094" y="136740"/>
                  </a:lnTo>
                  <a:lnTo>
                    <a:pt x="39877" y="125349"/>
                  </a:lnTo>
                  <a:lnTo>
                    <a:pt x="5690" y="51282"/>
                  </a:lnTo>
                  <a:lnTo>
                    <a:pt x="0" y="51282"/>
                  </a:lnTo>
                  <a:lnTo>
                    <a:pt x="0" y="39878"/>
                  </a:lnTo>
                  <a:lnTo>
                    <a:pt x="11392" y="39878"/>
                  </a:lnTo>
                  <a:lnTo>
                    <a:pt x="11392" y="45580"/>
                  </a:lnTo>
                  <a:lnTo>
                    <a:pt x="45580" y="102553"/>
                  </a:lnTo>
                  <a:lnTo>
                    <a:pt x="34188" y="28486"/>
                  </a:lnTo>
                  <a:lnTo>
                    <a:pt x="28486" y="28486"/>
                  </a:lnTo>
                  <a:lnTo>
                    <a:pt x="28486" y="17094"/>
                  </a:lnTo>
                  <a:lnTo>
                    <a:pt x="39877" y="17094"/>
                  </a:lnTo>
                  <a:lnTo>
                    <a:pt x="39877" y="22796"/>
                  </a:lnTo>
                  <a:lnTo>
                    <a:pt x="62674" y="96863"/>
                  </a:lnTo>
                  <a:lnTo>
                    <a:pt x="68364" y="11392"/>
                  </a:lnTo>
                  <a:lnTo>
                    <a:pt x="62674" y="5702"/>
                  </a:lnTo>
                  <a:lnTo>
                    <a:pt x="683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2" name="Shape 4477">
              <a:extLst>
                <a:ext uri="{FF2B5EF4-FFF2-40B4-BE49-F238E27FC236}">
                  <a16:creationId xmlns:a16="http://schemas.microsoft.com/office/drawing/2014/main" id="{5F4E09AE-4BC7-4670-9122-726A761D6C69}"/>
                </a:ext>
              </a:extLst>
            </p:cNvPr>
            <p:cNvSpPr/>
            <p:nvPr/>
          </p:nvSpPr>
          <p:spPr>
            <a:xfrm>
              <a:off x="117357" y="709027"/>
              <a:ext cx="142443" cy="159538"/>
            </a:xfrm>
            <a:custGeom>
              <a:avLst/>
              <a:gdLst/>
              <a:ahLst/>
              <a:cxnLst/>
              <a:rect l="0" t="0" r="0" b="0"/>
              <a:pathLst>
                <a:path w="142443" h="159538">
                  <a:moveTo>
                    <a:pt x="17094" y="159538"/>
                  </a:moveTo>
                  <a:lnTo>
                    <a:pt x="125349" y="159538"/>
                  </a:lnTo>
                  <a:lnTo>
                    <a:pt x="125349" y="136741"/>
                  </a:lnTo>
                  <a:lnTo>
                    <a:pt x="102553" y="125349"/>
                  </a:lnTo>
                  <a:lnTo>
                    <a:pt x="136740" y="51283"/>
                  </a:lnTo>
                  <a:lnTo>
                    <a:pt x="142443" y="51283"/>
                  </a:lnTo>
                  <a:lnTo>
                    <a:pt x="142443" y="39878"/>
                  </a:lnTo>
                  <a:lnTo>
                    <a:pt x="131039" y="39878"/>
                  </a:lnTo>
                  <a:lnTo>
                    <a:pt x="131039" y="45580"/>
                  </a:lnTo>
                  <a:lnTo>
                    <a:pt x="96863" y="102553"/>
                  </a:lnTo>
                  <a:lnTo>
                    <a:pt x="108255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3" y="17094"/>
                  </a:lnTo>
                  <a:lnTo>
                    <a:pt x="102553" y="22797"/>
                  </a:lnTo>
                  <a:lnTo>
                    <a:pt x="79769" y="96863"/>
                  </a:lnTo>
                  <a:lnTo>
                    <a:pt x="74067" y="11392"/>
                  </a:lnTo>
                  <a:lnTo>
                    <a:pt x="79769" y="5702"/>
                  </a:lnTo>
                  <a:lnTo>
                    <a:pt x="74067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2"/>
                  </a:lnTo>
                  <a:lnTo>
                    <a:pt x="62674" y="96863"/>
                  </a:lnTo>
                  <a:lnTo>
                    <a:pt x="39877" y="22796"/>
                  </a:lnTo>
                  <a:lnTo>
                    <a:pt x="39877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3"/>
                  </a:lnTo>
                  <a:lnTo>
                    <a:pt x="11392" y="45580"/>
                  </a:lnTo>
                  <a:lnTo>
                    <a:pt x="11392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90" y="51282"/>
                  </a:lnTo>
                  <a:lnTo>
                    <a:pt x="39877" y="125349"/>
                  </a:lnTo>
                  <a:lnTo>
                    <a:pt x="17094" y="136740"/>
                  </a:lnTo>
                  <a:lnTo>
                    <a:pt x="17094" y="15953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3" name="Shape 4481">
              <a:extLst>
                <a:ext uri="{FF2B5EF4-FFF2-40B4-BE49-F238E27FC236}">
                  <a16:creationId xmlns:a16="http://schemas.microsoft.com/office/drawing/2014/main" id="{D8119D4E-78AC-4328-A9BC-3D2B0EC80BC1}"/>
                </a:ext>
              </a:extLst>
            </p:cNvPr>
            <p:cNvSpPr/>
            <p:nvPr/>
          </p:nvSpPr>
          <p:spPr>
            <a:xfrm>
              <a:off x="122246" y="757925"/>
              <a:ext cx="5703" cy="5702"/>
            </a:xfrm>
            <a:custGeom>
              <a:avLst/>
              <a:gdLst/>
              <a:ahLst/>
              <a:cxnLst/>
              <a:rect l="0" t="0" r="0" b="0"/>
              <a:pathLst>
                <a:path w="5703" h="5702">
                  <a:moveTo>
                    <a:pt x="0" y="5702"/>
                  </a:moveTo>
                  <a:lnTo>
                    <a:pt x="570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4" name="Shape 4482">
              <a:extLst>
                <a:ext uri="{FF2B5EF4-FFF2-40B4-BE49-F238E27FC236}">
                  <a16:creationId xmlns:a16="http://schemas.microsoft.com/office/drawing/2014/main" id="{5E239651-76FF-47DA-8130-F002470E9E2E}"/>
                </a:ext>
              </a:extLst>
            </p:cNvPr>
            <p:cNvSpPr/>
            <p:nvPr/>
          </p:nvSpPr>
          <p:spPr>
            <a:xfrm>
              <a:off x="151585" y="733476"/>
              <a:ext cx="5690" cy="5690"/>
            </a:xfrm>
            <a:custGeom>
              <a:avLst/>
              <a:gdLst/>
              <a:ahLst/>
              <a:cxnLst/>
              <a:rect l="0" t="0" r="0" b="0"/>
              <a:pathLst>
                <a:path w="5690" h="5690">
                  <a:moveTo>
                    <a:pt x="0" y="5690"/>
                  </a:moveTo>
                  <a:lnTo>
                    <a:pt x="569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" name="Shape 4484">
              <a:extLst>
                <a:ext uri="{FF2B5EF4-FFF2-40B4-BE49-F238E27FC236}">
                  <a16:creationId xmlns:a16="http://schemas.microsoft.com/office/drawing/2014/main" id="{32BF7BFD-C4D5-48A9-881E-C71258F3B6FA}"/>
                </a:ext>
              </a:extLst>
            </p:cNvPr>
            <p:cNvSpPr/>
            <p:nvPr/>
          </p:nvSpPr>
          <p:spPr>
            <a:xfrm>
              <a:off x="220043" y="733476"/>
              <a:ext cx="5702" cy="5690"/>
            </a:xfrm>
            <a:custGeom>
              <a:avLst/>
              <a:gdLst/>
              <a:ahLst/>
              <a:cxnLst/>
              <a:rect l="0" t="0" r="0" b="0"/>
              <a:pathLst>
                <a:path w="5702" h="5690">
                  <a:moveTo>
                    <a:pt x="0" y="0"/>
                  </a:moveTo>
                  <a:lnTo>
                    <a:pt x="5702" y="56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6" name="Shape 4485">
              <a:extLst>
                <a:ext uri="{FF2B5EF4-FFF2-40B4-BE49-F238E27FC236}">
                  <a16:creationId xmlns:a16="http://schemas.microsoft.com/office/drawing/2014/main" id="{AA113B61-F556-41D9-846C-E8016538870F}"/>
                </a:ext>
              </a:extLst>
            </p:cNvPr>
            <p:cNvSpPr/>
            <p:nvPr/>
          </p:nvSpPr>
          <p:spPr>
            <a:xfrm>
              <a:off x="244492" y="757925"/>
              <a:ext cx="5702" cy="5702"/>
            </a:xfrm>
            <a:custGeom>
              <a:avLst/>
              <a:gdLst/>
              <a:ahLst/>
              <a:cxnLst/>
              <a:rect l="0" t="0" r="0" b="0"/>
              <a:pathLst>
                <a:path w="5702" h="5702">
                  <a:moveTo>
                    <a:pt x="0" y="0"/>
                  </a:moveTo>
                  <a:lnTo>
                    <a:pt x="5702" y="57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7" name="Shape 4486">
              <a:extLst>
                <a:ext uri="{FF2B5EF4-FFF2-40B4-BE49-F238E27FC236}">
                  <a16:creationId xmlns:a16="http://schemas.microsoft.com/office/drawing/2014/main" id="{67569AB8-585B-4B82-87B9-5251A4318796}"/>
                </a:ext>
              </a:extLst>
            </p:cNvPr>
            <p:cNvSpPr/>
            <p:nvPr/>
          </p:nvSpPr>
          <p:spPr>
            <a:xfrm>
              <a:off x="156475" y="836163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0" y="0"/>
                  </a:moveTo>
                  <a:lnTo>
                    <a:pt x="62674" y="0"/>
                  </a:lnTo>
                  <a:lnTo>
                    <a:pt x="62674" y="1994"/>
                  </a:lnTo>
                  <a:lnTo>
                    <a:pt x="0" y="199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" name="Shape 4487">
              <a:extLst>
                <a:ext uri="{FF2B5EF4-FFF2-40B4-BE49-F238E27FC236}">
                  <a16:creationId xmlns:a16="http://schemas.microsoft.com/office/drawing/2014/main" id="{B19C6A25-2582-4744-B30F-AFA141A969AC}"/>
                </a:ext>
              </a:extLst>
            </p:cNvPr>
            <p:cNvSpPr/>
            <p:nvPr/>
          </p:nvSpPr>
          <p:spPr>
            <a:xfrm>
              <a:off x="156475" y="836163"/>
              <a:ext cx="62674" cy="1994"/>
            </a:xfrm>
            <a:custGeom>
              <a:avLst/>
              <a:gdLst/>
              <a:ahLst/>
              <a:cxnLst/>
              <a:rect l="0" t="0" r="0" b="0"/>
              <a:pathLst>
                <a:path w="62674" h="1994">
                  <a:moveTo>
                    <a:pt x="62674" y="1994"/>
                  </a:moveTo>
                  <a:lnTo>
                    <a:pt x="62674" y="0"/>
                  </a:lnTo>
                  <a:lnTo>
                    <a:pt x="0" y="0"/>
                  </a:lnTo>
                  <a:lnTo>
                    <a:pt x="0" y="1994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9" name="Shape 36744">
              <a:extLst>
                <a:ext uri="{FF2B5EF4-FFF2-40B4-BE49-F238E27FC236}">
                  <a16:creationId xmlns:a16="http://schemas.microsoft.com/office/drawing/2014/main" id="{E191A337-6AC3-41BD-B7A9-A2EEC24B3D63}"/>
                </a:ext>
              </a:extLst>
            </p:cNvPr>
            <p:cNvSpPr/>
            <p:nvPr/>
          </p:nvSpPr>
          <p:spPr>
            <a:xfrm>
              <a:off x="132026" y="845942"/>
              <a:ext cx="107542" cy="9144"/>
            </a:xfrm>
            <a:custGeom>
              <a:avLst/>
              <a:gdLst/>
              <a:ahLst/>
              <a:cxnLst/>
              <a:rect l="0" t="0" r="0" b="0"/>
              <a:pathLst>
                <a:path w="107542" h="9144">
                  <a:moveTo>
                    <a:pt x="0" y="0"/>
                  </a:moveTo>
                  <a:lnTo>
                    <a:pt x="107542" y="0"/>
                  </a:lnTo>
                  <a:lnTo>
                    <a:pt x="10754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0" name="Shape 4489">
              <a:extLst>
                <a:ext uri="{FF2B5EF4-FFF2-40B4-BE49-F238E27FC236}">
                  <a16:creationId xmlns:a16="http://schemas.microsoft.com/office/drawing/2014/main" id="{74F0E1A0-F571-4570-9530-F4EAE08AB602}"/>
                </a:ext>
              </a:extLst>
            </p:cNvPr>
            <p:cNvSpPr/>
            <p:nvPr/>
          </p:nvSpPr>
          <p:spPr>
            <a:xfrm>
              <a:off x="132026" y="845942"/>
              <a:ext cx="107542" cy="1068"/>
            </a:xfrm>
            <a:custGeom>
              <a:avLst/>
              <a:gdLst/>
              <a:ahLst/>
              <a:cxnLst/>
              <a:rect l="0" t="0" r="0" b="0"/>
              <a:pathLst>
                <a:path w="107542" h="1068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C093EF0A-FCAC-4F5C-BB51-DA6B41C514C4}"/>
                </a:ext>
              </a:extLst>
            </p:cNvPr>
            <p:cNvGrpSpPr/>
            <p:nvPr/>
          </p:nvGrpSpPr>
          <p:grpSpPr>
            <a:xfrm>
              <a:off x="405857" y="107577"/>
              <a:ext cx="142240" cy="159385"/>
              <a:chOff x="0" y="0"/>
              <a:chExt cx="142240" cy="159385"/>
            </a:xfrm>
          </p:grpSpPr>
          <p:sp>
            <p:nvSpPr>
              <p:cNvPr id="213" name="Shape 4490">
                <a:extLst>
                  <a:ext uri="{FF2B5EF4-FFF2-40B4-BE49-F238E27FC236}">
                    <a16:creationId xmlns:a16="http://schemas.microsoft.com/office/drawing/2014/main" id="{071D4471-D793-4B05-A2B3-A6E089502FFE}"/>
                  </a:ext>
                </a:extLst>
              </p:cNvPr>
              <p:cNvSpPr/>
              <p:nvPr/>
            </p:nvSpPr>
            <p:spPr>
              <a:xfrm>
                <a:off x="0" y="0"/>
                <a:ext cx="142240" cy="159385"/>
              </a:xfrm>
              <a:custGeom>
                <a:avLst/>
                <a:gdLst/>
                <a:ahLst/>
                <a:cxnLst/>
                <a:rect l="0" t="0" r="0" b="0"/>
                <a:pathLst>
                  <a:path w="142431" h="159537">
                    <a:moveTo>
                      <a:pt x="68365" y="0"/>
                    </a:moveTo>
                    <a:lnTo>
                      <a:pt x="74067" y="0"/>
                    </a:lnTo>
                    <a:lnTo>
                      <a:pt x="79769" y="5702"/>
                    </a:lnTo>
                    <a:lnTo>
                      <a:pt x="74067" y="11392"/>
                    </a:lnTo>
                    <a:lnTo>
                      <a:pt x="79769" y="96863"/>
                    </a:lnTo>
                    <a:lnTo>
                      <a:pt x="102553" y="22796"/>
                    </a:lnTo>
                    <a:lnTo>
                      <a:pt x="102553" y="17094"/>
                    </a:lnTo>
                    <a:lnTo>
                      <a:pt x="113944" y="17094"/>
                    </a:lnTo>
                    <a:lnTo>
                      <a:pt x="113944" y="28486"/>
                    </a:lnTo>
                    <a:lnTo>
                      <a:pt x="108255" y="28486"/>
                    </a:lnTo>
                    <a:lnTo>
                      <a:pt x="96850" y="102552"/>
                    </a:lnTo>
                    <a:lnTo>
                      <a:pt x="131039" y="45580"/>
                    </a:lnTo>
                    <a:lnTo>
                      <a:pt x="131039" y="39878"/>
                    </a:lnTo>
                    <a:lnTo>
                      <a:pt x="142431" y="39878"/>
                    </a:lnTo>
                    <a:lnTo>
                      <a:pt x="142431" y="51283"/>
                    </a:lnTo>
                    <a:lnTo>
                      <a:pt x="136741" y="51283"/>
                    </a:lnTo>
                    <a:lnTo>
                      <a:pt x="102553" y="125349"/>
                    </a:lnTo>
                    <a:lnTo>
                      <a:pt x="125350" y="136740"/>
                    </a:lnTo>
                    <a:lnTo>
                      <a:pt x="125350" y="159537"/>
                    </a:lnTo>
                    <a:lnTo>
                      <a:pt x="17094" y="159537"/>
                    </a:lnTo>
                    <a:lnTo>
                      <a:pt x="17094" y="136740"/>
                    </a:lnTo>
                    <a:lnTo>
                      <a:pt x="39878" y="125349"/>
                    </a:lnTo>
                    <a:lnTo>
                      <a:pt x="5690" y="51283"/>
                    </a:lnTo>
                    <a:lnTo>
                      <a:pt x="0" y="51283"/>
                    </a:lnTo>
                    <a:lnTo>
                      <a:pt x="0" y="39878"/>
                    </a:lnTo>
                    <a:lnTo>
                      <a:pt x="11392" y="39878"/>
                    </a:lnTo>
                    <a:lnTo>
                      <a:pt x="11392" y="45580"/>
                    </a:lnTo>
                    <a:lnTo>
                      <a:pt x="45581" y="102552"/>
                    </a:lnTo>
                    <a:lnTo>
                      <a:pt x="34176" y="28486"/>
                    </a:lnTo>
                    <a:lnTo>
                      <a:pt x="28487" y="28486"/>
                    </a:lnTo>
                    <a:lnTo>
                      <a:pt x="28487" y="17094"/>
                    </a:lnTo>
                    <a:lnTo>
                      <a:pt x="39878" y="17094"/>
                    </a:lnTo>
                    <a:lnTo>
                      <a:pt x="39878" y="22796"/>
                    </a:lnTo>
                    <a:lnTo>
                      <a:pt x="62675" y="96863"/>
                    </a:lnTo>
                    <a:lnTo>
                      <a:pt x="68365" y="11392"/>
                    </a:lnTo>
                    <a:lnTo>
                      <a:pt x="62675" y="5702"/>
                    </a:lnTo>
                    <a:lnTo>
                      <a:pt x="6836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Shape 4491">
                <a:extLst>
                  <a:ext uri="{FF2B5EF4-FFF2-40B4-BE49-F238E27FC236}">
                    <a16:creationId xmlns:a16="http://schemas.microsoft.com/office/drawing/2014/main" id="{CB6DC459-6DBE-4572-A07F-0C497389E449}"/>
                  </a:ext>
                </a:extLst>
              </p:cNvPr>
              <p:cNvSpPr/>
              <p:nvPr/>
            </p:nvSpPr>
            <p:spPr>
              <a:xfrm>
                <a:off x="0" y="0"/>
                <a:ext cx="142240" cy="159385"/>
              </a:xfrm>
              <a:custGeom>
                <a:avLst/>
                <a:gdLst/>
                <a:ahLst/>
                <a:cxnLst/>
                <a:rect l="0" t="0" r="0" b="0"/>
                <a:pathLst>
                  <a:path w="142431" h="159537">
                    <a:moveTo>
                      <a:pt x="17094" y="159537"/>
                    </a:moveTo>
                    <a:lnTo>
                      <a:pt x="125350" y="159537"/>
                    </a:lnTo>
                    <a:lnTo>
                      <a:pt x="125350" y="136740"/>
                    </a:lnTo>
                    <a:lnTo>
                      <a:pt x="102553" y="125349"/>
                    </a:lnTo>
                    <a:lnTo>
                      <a:pt x="136741" y="51283"/>
                    </a:lnTo>
                    <a:lnTo>
                      <a:pt x="142431" y="51283"/>
                    </a:lnTo>
                    <a:lnTo>
                      <a:pt x="142431" y="39878"/>
                    </a:lnTo>
                    <a:lnTo>
                      <a:pt x="131039" y="39878"/>
                    </a:lnTo>
                    <a:lnTo>
                      <a:pt x="131039" y="45580"/>
                    </a:lnTo>
                    <a:lnTo>
                      <a:pt x="96850" y="102552"/>
                    </a:lnTo>
                    <a:lnTo>
                      <a:pt x="108255" y="28486"/>
                    </a:lnTo>
                    <a:lnTo>
                      <a:pt x="113944" y="28486"/>
                    </a:lnTo>
                    <a:lnTo>
                      <a:pt x="113944" y="17094"/>
                    </a:lnTo>
                    <a:lnTo>
                      <a:pt x="102553" y="17094"/>
                    </a:lnTo>
                    <a:lnTo>
                      <a:pt x="102553" y="22796"/>
                    </a:lnTo>
                    <a:lnTo>
                      <a:pt x="79769" y="96863"/>
                    </a:lnTo>
                    <a:lnTo>
                      <a:pt x="74067" y="11392"/>
                    </a:lnTo>
                    <a:lnTo>
                      <a:pt x="79769" y="5702"/>
                    </a:lnTo>
                    <a:lnTo>
                      <a:pt x="74067" y="0"/>
                    </a:lnTo>
                    <a:lnTo>
                      <a:pt x="68365" y="0"/>
                    </a:lnTo>
                    <a:lnTo>
                      <a:pt x="62675" y="5702"/>
                    </a:lnTo>
                    <a:lnTo>
                      <a:pt x="68365" y="11392"/>
                    </a:lnTo>
                    <a:lnTo>
                      <a:pt x="62675" y="96863"/>
                    </a:lnTo>
                    <a:lnTo>
                      <a:pt x="39878" y="22796"/>
                    </a:lnTo>
                    <a:lnTo>
                      <a:pt x="39878" y="17094"/>
                    </a:lnTo>
                    <a:lnTo>
                      <a:pt x="28487" y="17094"/>
                    </a:lnTo>
                    <a:lnTo>
                      <a:pt x="28487" y="28486"/>
                    </a:lnTo>
                    <a:lnTo>
                      <a:pt x="34176" y="28486"/>
                    </a:lnTo>
                    <a:lnTo>
                      <a:pt x="45581" y="102552"/>
                    </a:lnTo>
                    <a:lnTo>
                      <a:pt x="11392" y="45580"/>
                    </a:lnTo>
                    <a:lnTo>
                      <a:pt x="11392" y="39878"/>
                    </a:lnTo>
                    <a:lnTo>
                      <a:pt x="0" y="39878"/>
                    </a:lnTo>
                    <a:lnTo>
                      <a:pt x="0" y="51283"/>
                    </a:lnTo>
                    <a:lnTo>
                      <a:pt x="5690" y="51283"/>
                    </a:lnTo>
                    <a:lnTo>
                      <a:pt x="39878" y="125349"/>
                    </a:lnTo>
                    <a:lnTo>
                      <a:pt x="17094" y="136740"/>
                    </a:lnTo>
                    <a:lnTo>
                      <a:pt x="17094" y="159537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Shape 4495">
                <a:extLst>
                  <a:ext uri="{FF2B5EF4-FFF2-40B4-BE49-F238E27FC236}">
                    <a16:creationId xmlns:a16="http://schemas.microsoft.com/office/drawing/2014/main" id="{AE6D2B5F-D32E-452C-9488-7F37AF95FDF6}"/>
                  </a:ext>
                </a:extLst>
              </p:cNvPr>
              <p:cNvSpPr/>
              <p:nvPr/>
            </p:nvSpPr>
            <p:spPr>
              <a:xfrm>
                <a:off x="4890" y="44008"/>
                <a:ext cx="5080" cy="5080"/>
              </a:xfrm>
              <a:custGeom>
                <a:avLst/>
                <a:gdLst/>
                <a:ahLst/>
                <a:cxnLst/>
                <a:rect l="0" t="0" r="0" b="0"/>
                <a:pathLst>
                  <a:path w="5702" h="5702">
                    <a:moveTo>
                      <a:pt x="0" y="5702"/>
                    </a:moveTo>
                    <a:lnTo>
                      <a:pt x="5702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Shape 4496">
                <a:extLst>
                  <a:ext uri="{FF2B5EF4-FFF2-40B4-BE49-F238E27FC236}">
                    <a16:creationId xmlns:a16="http://schemas.microsoft.com/office/drawing/2014/main" id="{D7F05017-224E-4614-B382-9741AAA04DDF}"/>
                  </a:ext>
                </a:extLst>
              </p:cNvPr>
              <p:cNvSpPr/>
              <p:nvPr/>
            </p:nvSpPr>
            <p:spPr>
              <a:xfrm>
                <a:off x="34229" y="24449"/>
                <a:ext cx="5080" cy="5080"/>
              </a:xfrm>
              <a:custGeom>
                <a:avLst/>
                <a:gdLst/>
                <a:ahLst/>
                <a:cxnLst/>
                <a:rect l="0" t="0" r="0" b="0"/>
                <a:pathLst>
                  <a:path w="5702" h="5690">
                    <a:moveTo>
                      <a:pt x="0" y="5690"/>
                    </a:moveTo>
                    <a:lnTo>
                      <a:pt x="5702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Shape 4498">
                <a:extLst>
                  <a:ext uri="{FF2B5EF4-FFF2-40B4-BE49-F238E27FC236}">
                    <a16:creationId xmlns:a16="http://schemas.microsoft.com/office/drawing/2014/main" id="{E47C1172-BA3F-47A8-BB5D-09148471BF81}"/>
                  </a:ext>
                </a:extLst>
              </p:cNvPr>
              <p:cNvSpPr/>
              <p:nvPr/>
            </p:nvSpPr>
            <p:spPr>
              <a:xfrm>
                <a:off x="102687" y="24449"/>
                <a:ext cx="5080" cy="5080"/>
              </a:xfrm>
              <a:custGeom>
                <a:avLst/>
                <a:gdLst/>
                <a:ahLst/>
                <a:cxnLst/>
                <a:rect l="0" t="0" r="0" b="0"/>
                <a:pathLst>
                  <a:path w="5702" h="5690">
                    <a:moveTo>
                      <a:pt x="0" y="0"/>
                    </a:moveTo>
                    <a:lnTo>
                      <a:pt x="5702" y="569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Shape 4499">
                <a:extLst>
                  <a:ext uri="{FF2B5EF4-FFF2-40B4-BE49-F238E27FC236}">
                    <a16:creationId xmlns:a16="http://schemas.microsoft.com/office/drawing/2014/main" id="{B49483CB-A1D7-450C-A19F-F3947B992C70}"/>
                  </a:ext>
                </a:extLst>
              </p:cNvPr>
              <p:cNvSpPr/>
              <p:nvPr/>
            </p:nvSpPr>
            <p:spPr>
              <a:xfrm>
                <a:off x="132026" y="44008"/>
                <a:ext cx="5080" cy="5080"/>
              </a:xfrm>
              <a:custGeom>
                <a:avLst/>
                <a:gdLst/>
                <a:ahLst/>
                <a:cxnLst/>
                <a:rect l="0" t="0" r="0" b="0"/>
                <a:pathLst>
                  <a:path w="5702" h="5702">
                    <a:moveTo>
                      <a:pt x="0" y="0"/>
                    </a:moveTo>
                    <a:lnTo>
                      <a:pt x="5702" y="5702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Shape 36745">
                <a:extLst>
                  <a:ext uri="{FF2B5EF4-FFF2-40B4-BE49-F238E27FC236}">
                    <a16:creationId xmlns:a16="http://schemas.microsoft.com/office/drawing/2014/main" id="{46440556-8248-434C-BC65-253F0BFF3749}"/>
                  </a:ext>
                </a:extLst>
              </p:cNvPr>
              <p:cNvSpPr/>
              <p:nvPr/>
            </p:nvSpPr>
            <p:spPr>
              <a:xfrm>
                <a:off x="39119" y="122246"/>
                <a:ext cx="62230" cy="8890"/>
              </a:xfrm>
              <a:custGeom>
                <a:avLst/>
                <a:gdLst/>
                <a:ahLst/>
                <a:cxnLst/>
                <a:rect l="0" t="0" r="0" b="0"/>
                <a:pathLst>
                  <a:path w="62674" h="9144">
                    <a:moveTo>
                      <a:pt x="0" y="0"/>
                    </a:moveTo>
                    <a:lnTo>
                      <a:pt x="62674" y="0"/>
                    </a:lnTo>
                    <a:lnTo>
                      <a:pt x="62674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Shape 4501">
                <a:extLst>
                  <a:ext uri="{FF2B5EF4-FFF2-40B4-BE49-F238E27FC236}">
                    <a16:creationId xmlns:a16="http://schemas.microsoft.com/office/drawing/2014/main" id="{47E91FF7-9447-4017-8012-1AEEF4251CD2}"/>
                  </a:ext>
                </a:extLst>
              </p:cNvPr>
              <p:cNvSpPr/>
              <p:nvPr/>
            </p:nvSpPr>
            <p:spPr>
              <a:xfrm>
                <a:off x="39119" y="122246"/>
                <a:ext cx="62230" cy="1905"/>
              </a:xfrm>
              <a:custGeom>
                <a:avLst/>
                <a:gdLst/>
                <a:ahLst/>
                <a:cxnLst/>
                <a:rect l="0" t="0" r="0" b="0"/>
                <a:pathLst>
                  <a:path w="62674" h="1994">
                    <a:moveTo>
                      <a:pt x="62674" y="1994"/>
                    </a:moveTo>
                    <a:lnTo>
                      <a:pt x="62674" y="0"/>
                    </a:lnTo>
                    <a:lnTo>
                      <a:pt x="0" y="0"/>
                    </a:lnTo>
                    <a:lnTo>
                      <a:pt x="0" y="1994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Shape 36746">
                <a:extLst>
                  <a:ext uri="{FF2B5EF4-FFF2-40B4-BE49-F238E27FC236}">
                    <a16:creationId xmlns:a16="http://schemas.microsoft.com/office/drawing/2014/main" id="{DDCB3CAD-7465-482F-AEE3-3054BAFE1F35}"/>
                  </a:ext>
                </a:extLst>
              </p:cNvPr>
              <p:cNvSpPr/>
              <p:nvPr/>
            </p:nvSpPr>
            <p:spPr>
              <a:xfrm>
                <a:off x="19560" y="136915"/>
                <a:ext cx="107315" cy="8890"/>
              </a:xfrm>
              <a:custGeom>
                <a:avLst/>
                <a:gdLst/>
                <a:ahLst/>
                <a:cxnLst/>
                <a:rect l="0" t="0" r="0" b="0"/>
                <a:pathLst>
                  <a:path w="107543" h="9144">
                    <a:moveTo>
                      <a:pt x="0" y="0"/>
                    </a:moveTo>
                    <a:lnTo>
                      <a:pt x="107543" y="0"/>
                    </a:lnTo>
                    <a:lnTo>
                      <a:pt x="107543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Shape 4503">
                <a:extLst>
                  <a:ext uri="{FF2B5EF4-FFF2-40B4-BE49-F238E27FC236}">
                    <a16:creationId xmlns:a16="http://schemas.microsoft.com/office/drawing/2014/main" id="{6AB0CAB2-ADFD-4BC9-AA72-3295E324423D}"/>
                  </a:ext>
                </a:extLst>
              </p:cNvPr>
              <p:cNvSpPr/>
              <p:nvPr/>
            </p:nvSpPr>
            <p:spPr>
              <a:xfrm>
                <a:off x="19560" y="136915"/>
                <a:ext cx="107543" cy="1068"/>
              </a:xfrm>
              <a:custGeom>
                <a:avLst/>
                <a:gdLst/>
                <a:ahLst/>
                <a:cxnLst/>
                <a:rect l="0" t="0" r="0" b="0"/>
                <a:pathLst>
                  <a:path w="107543" h="1068">
                    <a:moveTo>
                      <a:pt x="107543" y="1068"/>
                    </a:moveTo>
                    <a:lnTo>
                      <a:pt x="107543" y="0"/>
                    </a:lnTo>
                    <a:lnTo>
                      <a:pt x="0" y="0"/>
                    </a:lnTo>
                    <a:lnTo>
                      <a:pt x="0" y="1068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68D2941A-FC25-439F-B292-F2E11B4579BD}"/>
                </a:ext>
              </a:extLst>
            </p:cNvPr>
            <p:cNvSpPr/>
            <p:nvPr/>
          </p:nvSpPr>
          <p:spPr>
            <a:xfrm>
              <a:off x="34229" y="29339"/>
              <a:ext cx="1213041" cy="1217930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7095F43-E5B2-46EB-985F-201A1777E746}"/>
              </a:ext>
            </a:extLst>
          </p:cNvPr>
          <p:cNvSpPr txBox="1"/>
          <p:nvPr/>
        </p:nvSpPr>
        <p:spPr>
          <a:xfrm>
            <a:off x="1359394" y="5822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 = 5	                 h = 2	                       h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048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75F3-26E8-4F25-BB84-4DDF54ED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Min-Conflicts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EA5D3-C55A-4BAB-8BCB-9A1EC08B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192400-CFDF-4F67-BF75-C5CD527B6D47}"/>
                  </a:ext>
                </a:extLst>
              </p:cNvPr>
              <p:cNvSpPr txBox="1"/>
              <p:nvPr/>
            </p:nvSpPr>
            <p:spPr>
              <a:xfrm>
                <a:off x="651642" y="1408730"/>
                <a:ext cx="11235557" cy="293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" indent="-6350">
                  <a:lnSpc>
                    <a:spcPct val="108000"/>
                  </a:lnSpc>
                  <a:spcAft>
                    <a:spcPts val="1440"/>
                  </a:spcAft>
                </a:pP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Given random initial state, can solve </a:t>
                </a:r>
                <a:r>
                  <a:rPr lang="en-US" altLang="zh-CN" sz="2400" i="1" kern="100" dirty="0">
                    <a:solidFill>
                      <a:srgbClr val="990099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-queens in almost constant time for arbitrary </a:t>
                </a:r>
                <a:r>
                  <a:rPr lang="en-US" altLang="zh-CN" sz="2400" i="1" kern="100" dirty="0">
                    <a:solidFill>
                      <a:srgbClr val="990099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with high probability (e.g., </a:t>
                </a:r>
                <a:r>
                  <a:rPr lang="en-US" altLang="zh-CN" sz="2400" i="1" kern="100" dirty="0">
                    <a:solidFill>
                      <a:srgbClr val="990099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n 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10,000,000)</a:t>
                </a:r>
                <a:endParaRPr lang="zh-CN" altLang="zh-CN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6350" marR="1518285" indent="-6350" algn="just">
                  <a:lnSpc>
                    <a:spcPct val="1240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 same appears to be true for any randomly-generated CSP </a:t>
                </a:r>
                <a:r>
                  <a:rPr lang="en-US" altLang="zh-CN" sz="2400" b="1" kern="100" dirty="0">
                    <a:solidFill>
                      <a:srgbClr val="7F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except 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 a narrow range of the ratio number of constraints</a:t>
                </a:r>
              </a:p>
              <a:p>
                <a:pPr marL="6350" marR="1518285" indent="-6350" algn="just">
                  <a:lnSpc>
                    <a:spcPct val="124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𝑅</m:t>
                      </m:r>
                      <m:r>
                        <a:rPr lang="en-US" altLang="zh-CN" sz="24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𝑛𝑢𝑚𝑏𝑒𝑟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𝑜𝑓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𝑐𝑜𝑛𝑠𝑡𝑟𝑎𝑖𝑛𝑡𝑠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𝑛𝑢𝑚𝑏𝑒𝑟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𝑜𝑓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𝑣𝑎𝑟𝑖𝑎𝑏𝑙𝑒𝑠</m:t>
                          </m:r>
                        </m:den>
                      </m:f>
                    </m:oMath>
                  </m:oMathPara>
                </a14:m>
                <a:endParaRPr lang="zh-CN" altLang="zh-CN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192400-CFDF-4F67-BF75-C5CD527B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2" y="1408730"/>
                <a:ext cx="11235557" cy="2936445"/>
              </a:xfrm>
              <a:prstGeom prst="rect">
                <a:avLst/>
              </a:prstGeom>
              <a:blipFill>
                <a:blip r:embed="rId2"/>
                <a:stretch>
                  <a:fillRect l="-868" t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34344">
            <a:extLst>
              <a:ext uri="{FF2B5EF4-FFF2-40B4-BE49-F238E27FC236}">
                <a16:creationId xmlns:a16="http://schemas.microsoft.com/office/drawing/2014/main" id="{F1D85E52-2FD1-42E3-957D-7C94CCB28270}"/>
              </a:ext>
            </a:extLst>
          </p:cNvPr>
          <p:cNvGrpSpPr/>
          <p:nvPr/>
        </p:nvGrpSpPr>
        <p:grpSpPr>
          <a:xfrm>
            <a:off x="1227056" y="3787271"/>
            <a:ext cx="4708690" cy="2489183"/>
            <a:chOff x="0" y="0"/>
            <a:chExt cx="4708690" cy="2489574"/>
          </a:xfrm>
        </p:grpSpPr>
        <p:sp>
          <p:nvSpPr>
            <p:cNvPr id="21" name="Shape 4746">
              <a:extLst>
                <a:ext uri="{FF2B5EF4-FFF2-40B4-BE49-F238E27FC236}">
                  <a16:creationId xmlns:a16="http://schemas.microsoft.com/office/drawing/2014/main" id="{6F816589-2215-4C04-8C82-EC13273A02A7}"/>
                </a:ext>
              </a:extLst>
            </p:cNvPr>
            <p:cNvSpPr/>
            <p:nvPr/>
          </p:nvSpPr>
          <p:spPr>
            <a:xfrm>
              <a:off x="553158" y="44412"/>
              <a:ext cx="1" cy="2010753"/>
            </a:xfrm>
            <a:custGeom>
              <a:avLst/>
              <a:gdLst/>
              <a:ahLst/>
              <a:cxnLst/>
              <a:rect l="0" t="0" r="0" b="0"/>
              <a:pathLst>
                <a:path w="1" h="2010753">
                  <a:moveTo>
                    <a:pt x="0" y="2010753"/>
                  </a:moveTo>
                  <a:lnTo>
                    <a:pt x="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4747">
              <a:extLst>
                <a:ext uri="{FF2B5EF4-FFF2-40B4-BE49-F238E27FC236}">
                  <a16:creationId xmlns:a16="http://schemas.microsoft.com/office/drawing/2014/main" id="{623C1DF0-B2C2-4AA6-98C6-379FE1CDBC59}"/>
                </a:ext>
              </a:extLst>
            </p:cNvPr>
            <p:cNvSpPr/>
            <p:nvPr/>
          </p:nvSpPr>
          <p:spPr>
            <a:xfrm>
              <a:off x="524990" y="0"/>
              <a:ext cx="56324" cy="112637"/>
            </a:xfrm>
            <a:custGeom>
              <a:avLst/>
              <a:gdLst/>
              <a:ahLst/>
              <a:cxnLst/>
              <a:rect l="0" t="0" r="0" b="0"/>
              <a:pathLst>
                <a:path w="56324" h="112637">
                  <a:moveTo>
                    <a:pt x="28169" y="0"/>
                  </a:moveTo>
                  <a:lnTo>
                    <a:pt x="56324" y="112637"/>
                  </a:lnTo>
                  <a:lnTo>
                    <a:pt x="0" y="112637"/>
                  </a:lnTo>
                  <a:lnTo>
                    <a:pt x="281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4748">
              <a:extLst>
                <a:ext uri="{FF2B5EF4-FFF2-40B4-BE49-F238E27FC236}">
                  <a16:creationId xmlns:a16="http://schemas.microsoft.com/office/drawing/2014/main" id="{D8FA8DCC-2BDB-4EE4-A9DE-DC7F526CCF0C}"/>
                </a:ext>
              </a:extLst>
            </p:cNvPr>
            <p:cNvSpPr/>
            <p:nvPr/>
          </p:nvSpPr>
          <p:spPr>
            <a:xfrm>
              <a:off x="538794" y="44412"/>
              <a:ext cx="28715" cy="57455"/>
            </a:xfrm>
            <a:custGeom>
              <a:avLst/>
              <a:gdLst/>
              <a:ahLst/>
              <a:cxnLst/>
              <a:rect l="0" t="0" r="0" b="0"/>
              <a:pathLst>
                <a:path w="28715" h="57455">
                  <a:moveTo>
                    <a:pt x="0" y="57455"/>
                  </a:moveTo>
                  <a:lnTo>
                    <a:pt x="14364" y="0"/>
                  </a:lnTo>
                  <a:lnTo>
                    <a:pt x="28715" y="5745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4749">
              <a:extLst>
                <a:ext uri="{FF2B5EF4-FFF2-40B4-BE49-F238E27FC236}">
                  <a16:creationId xmlns:a16="http://schemas.microsoft.com/office/drawing/2014/main" id="{173B1F6F-A002-49BC-AE32-D2C20004909C}"/>
                </a:ext>
              </a:extLst>
            </p:cNvPr>
            <p:cNvSpPr/>
            <p:nvPr/>
          </p:nvSpPr>
          <p:spPr>
            <a:xfrm>
              <a:off x="553158" y="2055165"/>
              <a:ext cx="3849142" cy="2"/>
            </a:xfrm>
            <a:custGeom>
              <a:avLst/>
              <a:gdLst/>
              <a:ahLst/>
              <a:cxnLst/>
              <a:rect l="0" t="0" r="0" b="0"/>
              <a:pathLst>
                <a:path w="3849142" h="2">
                  <a:moveTo>
                    <a:pt x="0" y="0"/>
                  </a:moveTo>
                  <a:lnTo>
                    <a:pt x="3849142" y="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4750">
              <a:extLst>
                <a:ext uri="{FF2B5EF4-FFF2-40B4-BE49-F238E27FC236}">
                  <a16:creationId xmlns:a16="http://schemas.microsoft.com/office/drawing/2014/main" id="{2727488F-3BEE-46E0-85DD-4CA0AABD6BF3}"/>
                </a:ext>
              </a:extLst>
            </p:cNvPr>
            <p:cNvSpPr/>
            <p:nvPr/>
          </p:nvSpPr>
          <p:spPr>
            <a:xfrm>
              <a:off x="4334075" y="2026998"/>
              <a:ext cx="112637" cy="56324"/>
            </a:xfrm>
            <a:custGeom>
              <a:avLst/>
              <a:gdLst/>
              <a:ahLst/>
              <a:cxnLst/>
              <a:rect l="0" t="0" r="0" b="0"/>
              <a:pathLst>
                <a:path w="112637" h="56324">
                  <a:moveTo>
                    <a:pt x="0" y="0"/>
                  </a:moveTo>
                  <a:lnTo>
                    <a:pt x="112637" y="28169"/>
                  </a:lnTo>
                  <a:lnTo>
                    <a:pt x="0" y="5632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4751">
              <a:extLst>
                <a:ext uri="{FF2B5EF4-FFF2-40B4-BE49-F238E27FC236}">
                  <a16:creationId xmlns:a16="http://schemas.microsoft.com/office/drawing/2014/main" id="{8182722F-1F90-46F3-9F2E-493C500C633E}"/>
                </a:ext>
              </a:extLst>
            </p:cNvPr>
            <p:cNvSpPr/>
            <p:nvPr/>
          </p:nvSpPr>
          <p:spPr>
            <a:xfrm>
              <a:off x="4344845" y="2040803"/>
              <a:ext cx="57455" cy="28715"/>
            </a:xfrm>
            <a:custGeom>
              <a:avLst/>
              <a:gdLst/>
              <a:ahLst/>
              <a:cxnLst/>
              <a:rect l="0" t="0" r="0" b="0"/>
              <a:pathLst>
                <a:path w="57455" h="28715">
                  <a:moveTo>
                    <a:pt x="0" y="0"/>
                  </a:moveTo>
                  <a:lnTo>
                    <a:pt x="57455" y="14364"/>
                  </a:lnTo>
                  <a:lnTo>
                    <a:pt x="0" y="2871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4752">
              <a:extLst>
                <a:ext uri="{FF2B5EF4-FFF2-40B4-BE49-F238E27FC236}">
                  <a16:creationId xmlns:a16="http://schemas.microsoft.com/office/drawing/2014/main" id="{4AFE7AD0-A607-4A88-9FCD-185855E96212}"/>
                </a:ext>
              </a:extLst>
            </p:cNvPr>
            <p:cNvSpPr/>
            <p:nvPr/>
          </p:nvSpPr>
          <p:spPr>
            <a:xfrm>
              <a:off x="4476988" y="1945281"/>
              <a:ext cx="231702" cy="296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4753">
              <a:extLst>
                <a:ext uri="{FF2B5EF4-FFF2-40B4-BE49-F238E27FC236}">
                  <a16:creationId xmlns:a16="http://schemas.microsoft.com/office/drawing/2014/main" id="{06FC04B8-847F-4729-BE77-389DC3776B83}"/>
                </a:ext>
              </a:extLst>
            </p:cNvPr>
            <p:cNvSpPr/>
            <p:nvPr/>
          </p:nvSpPr>
          <p:spPr>
            <a:xfrm>
              <a:off x="0" y="51800"/>
              <a:ext cx="677452" cy="296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CPU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4754">
              <a:extLst>
                <a:ext uri="{FF2B5EF4-FFF2-40B4-BE49-F238E27FC236}">
                  <a16:creationId xmlns:a16="http://schemas.microsoft.com/office/drawing/2014/main" id="{C9B5EC6B-18AD-4AFA-AB10-E386B74C7E50}"/>
                </a:ext>
              </a:extLst>
            </p:cNvPr>
            <p:cNvSpPr/>
            <p:nvPr/>
          </p:nvSpPr>
          <p:spPr>
            <a:xfrm>
              <a:off x="0" y="293090"/>
              <a:ext cx="606209" cy="296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time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Shape 4755">
              <a:extLst>
                <a:ext uri="{FF2B5EF4-FFF2-40B4-BE49-F238E27FC236}">
                  <a16:creationId xmlns:a16="http://schemas.microsoft.com/office/drawing/2014/main" id="{CF1122BA-C321-43F3-AD5E-F13249209F26}"/>
                </a:ext>
              </a:extLst>
            </p:cNvPr>
            <p:cNvSpPr/>
            <p:nvPr/>
          </p:nvSpPr>
          <p:spPr>
            <a:xfrm>
              <a:off x="668055" y="216765"/>
              <a:ext cx="3619348" cy="1780948"/>
            </a:xfrm>
            <a:custGeom>
              <a:avLst/>
              <a:gdLst/>
              <a:ahLst/>
              <a:cxnLst/>
              <a:rect l="0" t="0" r="0" b="0"/>
              <a:pathLst>
                <a:path w="3619348" h="1780948">
                  <a:moveTo>
                    <a:pt x="0" y="1780946"/>
                  </a:moveTo>
                  <a:cubicBezTo>
                    <a:pt x="0" y="1780946"/>
                    <a:pt x="0" y="1780946"/>
                    <a:pt x="76593" y="1780946"/>
                  </a:cubicBezTo>
                  <a:cubicBezTo>
                    <a:pt x="153200" y="1780946"/>
                    <a:pt x="306400" y="1780946"/>
                    <a:pt x="469176" y="1771370"/>
                  </a:cubicBezTo>
                  <a:cubicBezTo>
                    <a:pt x="631951" y="1761794"/>
                    <a:pt x="804291" y="1742643"/>
                    <a:pt x="938339" y="1713915"/>
                  </a:cubicBezTo>
                  <a:cubicBezTo>
                    <a:pt x="1072400" y="1685201"/>
                    <a:pt x="1168146" y="1646898"/>
                    <a:pt x="1235177" y="1570291"/>
                  </a:cubicBezTo>
                  <a:cubicBezTo>
                    <a:pt x="1302195" y="1493698"/>
                    <a:pt x="1340498" y="1378801"/>
                    <a:pt x="1369226" y="1110691"/>
                  </a:cubicBezTo>
                  <a:cubicBezTo>
                    <a:pt x="1397940" y="842594"/>
                    <a:pt x="1417092" y="421297"/>
                    <a:pt x="1426668" y="210642"/>
                  </a:cubicBezTo>
                  <a:cubicBezTo>
                    <a:pt x="1436244" y="0"/>
                    <a:pt x="1436244" y="0"/>
                    <a:pt x="1445820" y="239370"/>
                  </a:cubicBezTo>
                  <a:cubicBezTo>
                    <a:pt x="1455396" y="478752"/>
                    <a:pt x="1474546" y="957491"/>
                    <a:pt x="1493698" y="1235176"/>
                  </a:cubicBezTo>
                  <a:cubicBezTo>
                    <a:pt x="1512850" y="1512849"/>
                    <a:pt x="1532001" y="1589443"/>
                    <a:pt x="1579867" y="1637322"/>
                  </a:cubicBezTo>
                  <a:cubicBezTo>
                    <a:pt x="1627746" y="1685201"/>
                    <a:pt x="1704340" y="1704340"/>
                    <a:pt x="1905419" y="1723491"/>
                  </a:cubicBezTo>
                  <a:cubicBezTo>
                    <a:pt x="2106498" y="1742643"/>
                    <a:pt x="2432050" y="1761795"/>
                    <a:pt x="2738450" y="1771371"/>
                  </a:cubicBezTo>
                  <a:cubicBezTo>
                    <a:pt x="3044838" y="1780947"/>
                    <a:pt x="3332099" y="1780947"/>
                    <a:pt x="3475723" y="1780947"/>
                  </a:cubicBezTo>
                  <a:cubicBezTo>
                    <a:pt x="3619348" y="1780948"/>
                    <a:pt x="3619348" y="1780948"/>
                    <a:pt x="3619348" y="178094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4756">
              <a:extLst>
                <a:ext uri="{FF2B5EF4-FFF2-40B4-BE49-F238E27FC236}">
                  <a16:creationId xmlns:a16="http://schemas.microsoft.com/office/drawing/2014/main" id="{1595F120-B909-4C06-8001-5263A65949A0}"/>
                </a:ext>
              </a:extLst>
            </p:cNvPr>
            <p:cNvSpPr/>
            <p:nvPr/>
          </p:nvSpPr>
          <p:spPr>
            <a:xfrm>
              <a:off x="2104298" y="2055166"/>
              <a:ext cx="0" cy="114897"/>
            </a:xfrm>
            <a:custGeom>
              <a:avLst/>
              <a:gdLst/>
              <a:ahLst/>
              <a:cxnLst/>
              <a:rect l="0" t="0" r="0" b="0"/>
              <a:pathLst>
                <a:path h="114897">
                  <a:moveTo>
                    <a:pt x="0" y="0"/>
                  </a:moveTo>
                  <a:lnTo>
                    <a:pt x="0" y="114897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4757">
              <a:extLst>
                <a:ext uri="{FF2B5EF4-FFF2-40B4-BE49-F238E27FC236}">
                  <a16:creationId xmlns:a16="http://schemas.microsoft.com/office/drawing/2014/main" id="{146C6C7A-C3E9-4C10-93A9-DBE0F3333415}"/>
                </a:ext>
              </a:extLst>
            </p:cNvPr>
            <p:cNvSpPr/>
            <p:nvPr/>
          </p:nvSpPr>
          <p:spPr>
            <a:xfrm>
              <a:off x="1730880" y="2192727"/>
              <a:ext cx="909154" cy="296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9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critical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76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76607-632E-47A0-B4F7-D01D4D2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1A3E7-19CA-4C58-84E3-80876C7D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6235" marR="2458085" indent="-36576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CSPs are a special kind of problem:</a:t>
            </a:r>
          </a:p>
          <a:p>
            <a:pPr marL="1042035" marR="2458085" lvl="1" indent="-365760">
              <a:spcBef>
                <a:spcPts val="600"/>
              </a:spcBef>
            </a:pP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states defined by values of a fixed set of variables </a:t>
            </a:r>
          </a:p>
          <a:p>
            <a:pPr marL="1042035" marR="2458085" lvl="1" indent="-365760">
              <a:spcBef>
                <a:spcPts val="600"/>
              </a:spcBef>
            </a:pP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</a:rPr>
              <a:t> goal test defined by constraints on variable values</a:t>
            </a:r>
            <a:endParaRPr lang="zh-CN" altLang="zh-CN" kern="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350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Backtracking = depth-first search with one variable assigned per node 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Variable ordering and value selection heuristics help significantly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Forward checking prevents assignments that guarantee later failure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829945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Constraint propagation (e.g., arc consistency) does additional work to constrain values and detect inconsistencies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CSP representation allows analysis of problem structure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Tree-structured CSPs can be solved in linear time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spcBef>
                <a:spcPts val="600"/>
              </a:spcBef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Iterative min-conflicts is usually effective in practice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68678-0194-4F9A-AC15-875C683A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37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0B2D-16BC-4793-8473-318DAA6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60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dirty="0"/>
              <a:t>参考文献信息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67155-83E1-4E25-B83B-D75693622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本课件部分内容的编写参考了如下学者的教材和课件，在此感谢原著者。</a:t>
            </a:r>
            <a:endParaRPr lang="en-US" altLang="zh-CN" sz="1800" dirty="0"/>
          </a:p>
          <a:p>
            <a:r>
              <a:rPr lang="zh-CN" altLang="en-US" sz="1800" dirty="0"/>
              <a:t>朱福喜，</a:t>
            </a:r>
            <a:endParaRPr lang="en-US" altLang="zh-CN" sz="1800" dirty="0"/>
          </a:p>
          <a:p>
            <a:r>
              <a:rPr lang="en-US" altLang="zh-CN" sz="1800" dirty="0"/>
              <a:t>Stuart J. Russell, </a:t>
            </a:r>
          </a:p>
          <a:p>
            <a:r>
              <a:rPr lang="en-US" altLang="zh-CN" sz="1800" dirty="0"/>
              <a:t>Nikita </a:t>
            </a:r>
            <a:r>
              <a:rPr lang="en-US" altLang="zh-CN" sz="1800" dirty="0" err="1"/>
              <a:t>Kitaev</a:t>
            </a:r>
            <a:endParaRPr lang="en-US" altLang="zh-CN" sz="1800" dirty="0"/>
          </a:p>
          <a:p>
            <a:r>
              <a:rPr lang="en-US" altLang="zh-CN" sz="1800" dirty="0"/>
              <a:t>Sheila </a:t>
            </a:r>
            <a:r>
              <a:rPr lang="en-US" altLang="zh-CN" sz="1800" dirty="0" err="1"/>
              <a:t>McIlraith</a:t>
            </a:r>
            <a:endParaRPr lang="en-US" altLang="zh-CN" sz="1800" dirty="0"/>
          </a:p>
          <a:p>
            <a:r>
              <a:rPr lang="en-US" altLang="zh-CN" sz="1800" dirty="0" err="1"/>
              <a:t>Faheim</a:t>
            </a:r>
            <a:r>
              <a:rPr lang="en-US" altLang="zh-CN" sz="1800" dirty="0"/>
              <a:t> Bacchus</a:t>
            </a:r>
          </a:p>
          <a:p>
            <a:r>
              <a:rPr lang="en-US" altLang="zh-CN" sz="1800" dirty="0"/>
              <a:t>Andrew Moore</a:t>
            </a:r>
          </a:p>
          <a:p>
            <a:r>
              <a:rPr lang="en-US" altLang="zh-CN" sz="1800" dirty="0" err="1"/>
              <a:t>Hojjat</a:t>
            </a:r>
            <a:r>
              <a:rPr lang="en-US" altLang="zh-CN" sz="1800" dirty="0"/>
              <a:t> Ghaderi</a:t>
            </a:r>
          </a:p>
          <a:p>
            <a:r>
              <a:rPr lang="en-US" altLang="zh-CN" sz="1800" dirty="0"/>
              <a:t>Craig </a:t>
            </a:r>
            <a:r>
              <a:rPr lang="en-US" altLang="zh-CN" sz="1800" dirty="0" err="1"/>
              <a:t>Boutillier</a:t>
            </a:r>
            <a:endParaRPr lang="en-US" altLang="zh-CN" sz="1800" dirty="0"/>
          </a:p>
          <a:p>
            <a:r>
              <a:rPr lang="en-US" altLang="zh-CN" sz="1800" dirty="0"/>
              <a:t>Jurgen Strum</a:t>
            </a:r>
          </a:p>
          <a:p>
            <a:r>
              <a:rPr lang="en-US" altLang="zh-CN" sz="1800" dirty="0" err="1"/>
              <a:t>Shaul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Markovitch</a:t>
            </a:r>
            <a:endParaRPr lang="zh-CN" altLang="en-US" sz="1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5D4DB4-BC33-4B0B-92C5-AA3126C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A82-0A2A-4142-86F5-A910B45E1CD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E42D-11C8-422D-A777-1E5FDDE4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 and Standard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58E41-7C0C-4114-B537-E868623F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CMSS17"/>
              </a:rPr>
              <a:t>Standard search problem: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4C00"/>
                </a:solidFill>
                <a:latin typeface="CMSS17"/>
              </a:rPr>
              <a:t>state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is a “black box”---any old data structure that supports goal test, eval, successor</a:t>
            </a:r>
          </a:p>
          <a:p>
            <a:pPr algn="l"/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CMSS17"/>
              </a:rPr>
              <a:t>CSP: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4C00"/>
                </a:solidFill>
                <a:latin typeface="CMSS17"/>
              </a:rPr>
              <a:t>state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is defined by </a:t>
            </a:r>
            <a:r>
              <a:rPr lang="en-US" altLang="zh-CN" b="0" i="0" u="none" strike="noStrike" baseline="0" dirty="0">
                <a:solidFill>
                  <a:srgbClr val="00007F"/>
                </a:solidFill>
                <a:latin typeface="CMSS17"/>
              </a:rPr>
              <a:t>variables </a:t>
            </a:r>
            <a:r>
              <a:rPr lang="en-US" altLang="zh-CN" b="0" i="1" u="none" strike="noStrike" baseline="0" dirty="0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i="1" baseline="-25000" dirty="0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with </a:t>
            </a:r>
            <a:r>
              <a:rPr lang="en-US" altLang="zh-CN" b="0" i="0" u="none" strike="noStrike" baseline="0" dirty="0">
                <a:solidFill>
                  <a:srgbClr val="00007F"/>
                </a:solidFill>
                <a:latin typeface="CMSS17"/>
              </a:rPr>
              <a:t>values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from </a:t>
            </a:r>
            <a:r>
              <a:rPr lang="en-US" altLang="zh-CN" b="0" i="0" u="none" strike="noStrike" baseline="0" dirty="0">
                <a:solidFill>
                  <a:srgbClr val="00007F"/>
                </a:solidFill>
                <a:latin typeface="CMSS17"/>
              </a:rPr>
              <a:t>domain </a:t>
            </a:r>
            <a:r>
              <a:rPr lang="en-US" altLang="zh-CN" i="1" dirty="0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i="1" baseline="-25000" dirty="0">
                <a:solidFill>
                  <a:srgbClr val="9A009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4C00"/>
                </a:solidFill>
                <a:latin typeface="CMSS17"/>
              </a:rPr>
              <a:t>goal test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is a set of </a:t>
            </a:r>
            <a:r>
              <a:rPr lang="en-US" altLang="zh-CN" b="0" i="0" u="none" strike="noStrike" baseline="0" dirty="0">
                <a:solidFill>
                  <a:srgbClr val="00007F"/>
                </a:solidFill>
                <a:latin typeface="CMSS17"/>
              </a:rPr>
              <a:t>constraints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CMSS17"/>
              </a:rPr>
              <a:t>specifying 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CMSS17"/>
              </a:rPr>
              <a:t>allowable combinations of values for subsets of variables</a:t>
            </a:r>
          </a:p>
          <a:p>
            <a:pPr algn="l"/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CMSS17"/>
              </a:rPr>
              <a:t>Allows useful </a:t>
            </a:r>
            <a:r>
              <a:rPr lang="en-US" altLang="zh-CN" sz="3200" b="0" i="0" u="none" strike="noStrike" baseline="0" dirty="0">
                <a:solidFill>
                  <a:srgbClr val="7F0000"/>
                </a:solidFill>
                <a:latin typeface="CMBX12"/>
              </a:rPr>
              <a:t>general-purpose 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CMSS17"/>
              </a:rPr>
              <a:t>algorithms with more power than standard search algorithms</a:t>
            </a:r>
            <a:endParaRPr lang="zh-CN" altLang="en-US" sz="4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91B9A-16D5-4CF8-9D0C-9F969928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FB11-940A-4F07-A6B7-CA652025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CSP Example: Map Coloring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1BA40-D2FB-499D-B1AB-6B8A2153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Group 28965">
            <a:extLst>
              <a:ext uri="{FF2B5EF4-FFF2-40B4-BE49-F238E27FC236}">
                <a16:creationId xmlns:a16="http://schemas.microsoft.com/office/drawing/2014/main" id="{327920E5-6020-4D57-AFC0-B14B6621736F}"/>
              </a:ext>
            </a:extLst>
          </p:cNvPr>
          <p:cNvGrpSpPr/>
          <p:nvPr/>
        </p:nvGrpSpPr>
        <p:grpSpPr>
          <a:xfrm>
            <a:off x="5096022" y="963130"/>
            <a:ext cx="6820812" cy="4217901"/>
            <a:chOff x="0" y="0"/>
            <a:chExt cx="6821455" cy="4218233"/>
          </a:xfrm>
        </p:grpSpPr>
        <p:sp>
          <p:nvSpPr>
            <p:cNvPr id="6" name="Shape 182">
              <a:extLst>
                <a:ext uri="{FF2B5EF4-FFF2-40B4-BE49-F238E27FC236}">
                  <a16:creationId xmlns:a16="http://schemas.microsoft.com/office/drawing/2014/main" id="{5A66A16C-5A5C-4C74-A1D8-AE9D64D19FCE}"/>
                </a:ext>
              </a:extLst>
            </p:cNvPr>
            <p:cNvSpPr/>
            <p:nvPr/>
          </p:nvSpPr>
          <p:spPr>
            <a:xfrm>
              <a:off x="1399783" y="0"/>
              <a:ext cx="4859071" cy="3487001"/>
            </a:xfrm>
            <a:custGeom>
              <a:avLst/>
              <a:gdLst/>
              <a:ahLst/>
              <a:cxnLst/>
              <a:rect l="0" t="0" r="0" b="0"/>
              <a:pathLst>
                <a:path w="4859071" h="3487001">
                  <a:moveTo>
                    <a:pt x="2188008" y="200939"/>
                  </a:moveTo>
                  <a:cubicBezTo>
                    <a:pt x="2155534" y="215150"/>
                    <a:pt x="2106817" y="223265"/>
                    <a:pt x="2045920" y="237476"/>
                  </a:cubicBezTo>
                  <a:cubicBezTo>
                    <a:pt x="1985036" y="251675"/>
                    <a:pt x="1911960" y="271970"/>
                    <a:pt x="1857160" y="326782"/>
                  </a:cubicBezTo>
                  <a:cubicBezTo>
                    <a:pt x="1802359" y="381584"/>
                    <a:pt x="1765822" y="470890"/>
                    <a:pt x="1755674" y="525690"/>
                  </a:cubicBezTo>
                  <a:cubicBezTo>
                    <a:pt x="1745527" y="580491"/>
                    <a:pt x="1761770" y="600785"/>
                    <a:pt x="1769885" y="610933"/>
                  </a:cubicBezTo>
                  <a:cubicBezTo>
                    <a:pt x="1778001" y="621080"/>
                    <a:pt x="1778001" y="621080"/>
                    <a:pt x="1737411" y="621080"/>
                  </a:cubicBezTo>
                  <a:cubicBezTo>
                    <a:pt x="1696822" y="621080"/>
                    <a:pt x="1615632" y="621080"/>
                    <a:pt x="1575042" y="621080"/>
                  </a:cubicBezTo>
                  <a:cubicBezTo>
                    <a:pt x="1534441" y="621080"/>
                    <a:pt x="1534441" y="621080"/>
                    <a:pt x="1534441" y="604849"/>
                  </a:cubicBezTo>
                  <a:cubicBezTo>
                    <a:pt x="1534441" y="588606"/>
                    <a:pt x="1534441" y="556132"/>
                    <a:pt x="1495883" y="527722"/>
                  </a:cubicBezTo>
                  <a:cubicBezTo>
                    <a:pt x="1457313" y="499300"/>
                    <a:pt x="1380186" y="474940"/>
                    <a:pt x="1317271" y="454646"/>
                  </a:cubicBezTo>
                  <a:cubicBezTo>
                    <a:pt x="1254342" y="434351"/>
                    <a:pt x="1205637" y="418108"/>
                    <a:pt x="1144741" y="440435"/>
                  </a:cubicBezTo>
                  <a:cubicBezTo>
                    <a:pt x="1083857" y="462761"/>
                    <a:pt x="1010782" y="523658"/>
                    <a:pt x="955981" y="592670"/>
                  </a:cubicBezTo>
                  <a:cubicBezTo>
                    <a:pt x="901179" y="661681"/>
                    <a:pt x="864641" y="738808"/>
                    <a:pt x="830135" y="803756"/>
                  </a:cubicBezTo>
                  <a:cubicBezTo>
                    <a:pt x="795630" y="868704"/>
                    <a:pt x="763156" y="921473"/>
                    <a:pt x="714452" y="968158"/>
                  </a:cubicBezTo>
                  <a:cubicBezTo>
                    <a:pt x="665735" y="1014843"/>
                    <a:pt x="600787" y="1055432"/>
                    <a:pt x="535839" y="1102117"/>
                  </a:cubicBezTo>
                  <a:cubicBezTo>
                    <a:pt x="470891" y="1148802"/>
                    <a:pt x="405930" y="1201571"/>
                    <a:pt x="359258" y="1238109"/>
                  </a:cubicBezTo>
                  <a:cubicBezTo>
                    <a:pt x="312572" y="1274647"/>
                    <a:pt x="284150" y="1294941"/>
                    <a:pt x="243561" y="1325383"/>
                  </a:cubicBezTo>
                  <a:cubicBezTo>
                    <a:pt x="202971" y="1355825"/>
                    <a:pt x="150191" y="1396427"/>
                    <a:pt x="107569" y="1441080"/>
                  </a:cubicBezTo>
                  <a:cubicBezTo>
                    <a:pt x="64948" y="1485733"/>
                    <a:pt x="32474" y="1534438"/>
                    <a:pt x="16231" y="1589238"/>
                  </a:cubicBezTo>
                  <a:cubicBezTo>
                    <a:pt x="0" y="1644039"/>
                    <a:pt x="0" y="1704935"/>
                    <a:pt x="4052" y="1767851"/>
                  </a:cubicBezTo>
                  <a:cubicBezTo>
                    <a:pt x="8116" y="1830780"/>
                    <a:pt x="16231" y="1895727"/>
                    <a:pt x="38557" y="1944445"/>
                  </a:cubicBezTo>
                  <a:cubicBezTo>
                    <a:pt x="60884" y="1993149"/>
                    <a:pt x="97422" y="2025623"/>
                    <a:pt x="131928" y="2078404"/>
                  </a:cubicBezTo>
                  <a:cubicBezTo>
                    <a:pt x="166434" y="2131173"/>
                    <a:pt x="198908" y="2204236"/>
                    <a:pt x="233413" y="2261068"/>
                  </a:cubicBezTo>
                  <a:cubicBezTo>
                    <a:pt x="267919" y="2317901"/>
                    <a:pt x="304444" y="2358490"/>
                    <a:pt x="340982" y="2413303"/>
                  </a:cubicBezTo>
                  <a:cubicBezTo>
                    <a:pt x="377520" y="2468104"/>
                    <a:pt x="414058" y="2537103"/>
                    <a:pt x="446532" y="2604083"/>
                  </a:cubicBezTo>
                  <a:cubicBezTo>
                    <a:pt x="479005" y="2671062"/>
                    <a:pt x="507416" y="2736023"/>
                    <a:pt x="529742" y="2784727"/>
                  </a:cubicBezTo>
                  <a:cubicBezTo>
                    <a:pt x="552069" y="2833445"/>
                    <a:pt x="568312" y="2865919"/>
                    <a:pt x="564248" y="2900425"/>
                  </a:cubicBezTo>
                  <a:cubicBezTo>
                    <a:pt x="560197" y="2934930"/>
                    <a:pt x="535838" y="2971468"/>
                    <a:pt x="515543" y="2995815"/>
                  </a:cubicBezTo>
                  <a:cubicBezTo>
                    <a:pt x="495236" y="3020173"/>
                    <a:pt x="479005" y="3032352"/>
                    <a:pt x="474942" y="3044532"/>
                  </a:cubicBezTo>
                  <a:cubicBezTo>
                    <a:pt x="470891" y="3056711"/>
                    <a:pt x="479005" y="3068890"/>
                    <a:pt x="509447" y="3081069"/>
                  </a:cubicBezTo>
                  <a:cubicBezTo>
                    <a:pt x="539889" y="3093249"/>
                    <a:pt x="592670" y="3105428"/>
                    <a:pt x="647471" y="3103396"/>
                  </a:cubicBezTo>
                  <a:cubicBezTo>
                    <a:pt x="702272" y="3101364"/>
                    <a:pt x="759104" y="3085121"/>
                    <a:pt x="797661" y="3070922"/>
                  </a:cubicBezTo>
                  <a:cubicBezTo>
                    <a:pt x="836231" y="3056711"/>
                    <a:pt x="856526" y="3044532"/>
                    <a:pt x="905242" y="3016122"/>
                  </a:cubicBezTo>
                  <a:cubicBezTo>
                    <a:pt x="953947" y="2987700"/>
                    <a:pt x="1031074" y="2943046"/>
                    <a:pt x="1089939" y="2916655"/>
                  </a:cubicBezTo>
                  <a:cubicBezTo>
                    <a:pt x="1148803" y="2890278"/>
                    <a:pt x="1189393" y="2882150"/>
                    <a:pt x="1229995" y="2876066"/>
                  </a:cubicBezTo>
                  <a:cubicBezTo>
                    <a:pt x="1270584" y="2869983"/>
                    <a:pt x="1311173" y="2865919"/>
                    <a:pt x="1351775" y="2851707"/>
                  </a:cubicBezTo>
                  <a:cubicBezTo>
                    <a:pt x="1392364" y="2837509"/>
                    <a:pt x="1432953" y="2813151"/>
                    <a:pt x="1485734" y="2782696"/>
                  </a:cubicBezTo>
                  <a:cubicBezTo>
                    <a:pt x="1538503" y="2752255"/>
                    <a:pt x="1603451" y="2715717"/>
                    <a:pt x="1672462" y="2679191"/>
                  </a:cubicBezTo>
                  <a:cubicBezTo>
                    <a:pt x="1741475" y="2642654"/>
                    <a:pt x="1814538" y="2606115"/>
                    <a:pt x="1867306" y="2575674"/>
                  </a:cubicBezTo>
                  <a:cubicBezTo>
                    <a:pt x="1920088" y="2545232"/>
                    <a:pt x="1952562" y="2520873"/>
                    <a:pt x="2013445" y="2506662"/>
                  </a:cubicBezTo>
                  <a:cubicBezTo>
                    <a:pt x="2074342" y="2492450"/>
                    <a:pt x="2163648" y="2488399"/>
                    <a:pt x="2236711" y="2486367"/>
                  </a:cubicBezTo>
                  <a:cubicBezTo>
                    <a:pt x="2309787" y="2484336"/>
                    <a:pt x="2366620" y="2484336"/>
                    <a:pt x="2429536" y="2498547"/>
                  </a:cubicBezTo>
                  <a:cubicBezTo>
                    <a:pt x="2492451" y="2512758"/>
                    <a:pt x="2561463" y="2541168"/>
                    <a:pt x="2622359" y="2581757"/>
                  </a:cubicBezTo>
                  <a:cubicBezTo>
                    <a:pt x="2683243" y="2622359"/>
                    <a:pt x="2736024" y="2675128"/>
                    <a:pt x="2778646" y="2736024"/>
                  </a:cubicBezTo>
                  <a:cubicBezTo>
                    <a:pt x="2821267" y="2796908"/>
                    <a:pt x="2853740" y="2865920"/>
                    <a:pt x="2876067" y="2910573"/>
                  </a:cubicBezTo>
                  <a:cubicBezTo>
                    <a:pt x="2898394" y="2955226"/>
                    <a:pt x="2910573" y="2975521"/>
                    <a:pt x="2916656" y="2985669"/>
                  </a:cubicBezTo>
                  <a:cubicBezTo>
                    <a:pt x="2922752" y="2995816"/>
                    <a:pt x="2922752" y="2995816"/>
                    <a:pt x="2932900" y="2979585"/>
                  </a:cubicBezTo>
                  <a:cubicBezTo>
                    <a:pt x="2943046" y="2963342"/>
                    <a:pt x="2963341" y="2930867"/>
                    <a:pt x="2987700" y="2890278"/>
                  </a:cubicBezTo>
                  <a:cubicBezTo>
                    <a:pt x="3012059" y="2849677"/>
                    <a:pt x="3040468" y="2800972"/>
                    <a:pt x="3056712" y="2772550"/>
                  </a:cubicBezTo>
                  <a:cubicBezTo>
                    <a:pt x="3072942" y="2744140"/>
                    <a:pt x="3077006" y="2736025"/>
                    <a:pt x="3081071" y="2733993"/>
                  </a:cubicBezTo>
                  <a:cubicBezTo>
                    <a:pt x="3085122" y="2731961"/>
                    <a:pt x="3089186" y="2736025"/>
                    <a:pt x="3097301" y="2754287"/>
                  </a:cubicBezTo>
                  <a:cubicBezTo>
                    <a:pt x="3105416" y="2772550"/>
                    <a:pt x="3117595" y="2805023"/>
                    <a:pt x="3125724" y="2841562"/>
                  </a:cubicBezTo>
                  <a:cubicBezTo>
                    <a:pt x="3133839" y="2878099"/>
                    <a:pt x="3137890" y="2918689"/>
                    <a:pt x="3152102" y="2965374"/>
                  </a:cubicBezTo>
                  <a:cubicBezTo>
                    <a:pt x="3166313" y="3012059"/>
                    <a:pt x="3190672" y="3064827"/>
                    <a:pt x="3215030" y="3117596"/>
                  </a:cubicBezTo>
                  <a:cubicBezTo>
                    <a:pt x="3239376" y="3170378"/>
                    <a:pt x="3263735" y="3223146"/>
                    <a:pt x="3296208" y="3261703"/>
                  </a:cubicBezTo>
                  <a:cubicBezTo>
                    <a:pt x="3328682" y="3300273"/>
                    <a:pt x="3369284" y="3324632"/>
                    <a:pt x="3420021" y="3351009"/>
                  </a:cubicBezTo>
                  <a:cubicBezTo>
                    <a:pt x="3470770" y="3377400"/>
                    <a:pt x="3531654" y="3405822"/>
                    <a:pt x="3574275" y="3426117"/>
                  </a:cubicBezTo>
                  <a:cubicBezTo>
                    <a:pt x="3616908" y="3446412"/>
                    <a:pt x="3641255" y="3458591"/>
                    <a:pt x="3675760" y="3452495"/>
                  </a:cubicBezTo>
                  <a:cubicBezTo>
                    <a:pt x="3710266" y="3446412"/>
                    <a:pt x="3754919" y="3422053"/>
                    <a:pt x="3799572" y="3426117"/>
                  </a:cubicBezTo>
                  <a:cubicBezTo>
                    <a:pt x="3844226" y="3430169"/>
                    <a:pt x="3888879" y="3462643"/>
                    <a:pt x="3935564" y="3474822"/>
                  </a:cubicBezTo>
                  <a:cubicBezTo>
                    <a:pt x="3982249" y="3487001"/>
                    <a:pt x="4030954" y="3478886"/>
                    <a:pt x="4081703" y="3462643"/>
                  </a:cubicBezTo>
                  <a:cubicBezTo>
                    <a:pt x="4132440" y="3446412"/>
                    <a:pt x="4185221" y="3422054"/>
                    <a:pt x="4237990" y="3409874"/>
                  </a:cubicBezTo>
                  <a:cubicBezTo>
                    <a:pt x="4290758" y="3397695"/>
                    <a:pt x="4343527" y="3397695"/>
                    <a:pt x="4378033" y="3395663"/>
                  </a:cubicBezTo>
                  <a:cubicBezTo>
                    <a:pt x="4412538" y="3393644"/>
                    <a:pt x="4428782" y="3389580"/>
                    <a:pt x="4445012" y="3365221"/>
                  </a:cubicBezTo>
                  <a:cubicBezTo>
                    <a:pt x="4461256" y="3340862"/>
                    <a:pt x="4477486" y="3296209"/>
                    <a:pt x="4495761" y="3247505"/>
                  </a:cubicBezTo>
                  <a:cubicBezTo>
                    <a:pt x="4514024" y="3198787"/>
                    <a:pt x="4534319" y="3146019"/>
                    <a:pt x="4558677" y="3087155"/>
                  </a:cubicBezTo>
                  <a:cubicBezTo>
                    <a:pt x="4583036" y="3028290"/>
                    <a:pt x="4611446" y="2963343"/>
                    <a:pt x="4645952" y="2888247"/>
                  </a:cubicBezTo>
                  <a:cubicBezTo>
                    <a:pt x="4680458" y="2813152"/>
                    <a:pt x="4721060" y="2727897"/>
                    <a:pt x="4753533" y="2660918"/>
                  </a:cubicBezTo>
                  <a:cubicBezTo>
                    <a:pt x="4786008" y="2593938"/>
                    <a:pt x="4810366" y="2545233"/>
                    <a:pt x="4828629" y="2470125"/>
                  </a:cubicBezTo>
                  <a:cubicBezTo>
                    <a:pt x="4846891" y="2395030"/>
                    <a:pt x="4859071" y="2293545"/>
                    <a:pt x="4859071" y="2202206"/>
                  </a:cubicBezTo>
                  <a:cubicBezTo>
                    <a:pt x="4859071" y="2110881"/>
                    <a:pt x="4846891" y="2029689"/>
                    <a:pt x="4828629" y="1960678"/>
                  </a:cubicBezTo>
                  <a:cubicBezTo>
                    <a:pt x="4810366" y="1891666"/>
                    <a:pt x="4786008" y="1834833"/>
                    <a:pt x="4761650" y="1786129"/>
                  </a:cubicBezTo>
                  <a:cubicBezTo>
                    <a:pt x="4737292" y="1737411"/>
                    <a:pt x="4712932" y="1696822"/>
                    <a:pt x="4680459" y="1658252"/>
                  </a:cubicBezTo>
                  <a:cubicBezTo>
                    <a:pt x="4647985" y="1619695"/>
                    <a:pt x="4607396" y="1583157"/>
                    <a:pt x="4540416" y="1532420"/>
                  </a:cubicBezTo>
                  <a:cubicBezTo>
                    <a:pt x="4473436" y="1481671"/>
                    <a:pt x="4380065" y="1416723"/>
                    <a:pt x="4317150" y="1353808"/>
                  </a:cubicBezTo>
                  <a:cubicBezTo>
                    <a:pt x="4254221" y="1290879"/>
                    <a:pt x="4221747" y="1229995"/>
                    <a:pt x="4183190" y="1160984"/>
                  </a:cubicBezTo>
                  <a:cubicBezTo>
                    <a:pt x="4144620" y="1091972"/>
                    <a:pt x="4099967" y="1014845"/>
                    <a:pt x="4071557" y="933654"/>
                  </a:cubicBezTo>
                  <a:cubicBezTo>
                    <a:pt x="4043135" y="852463"/>
                    <a:pt x="4030955" y="767220"/>
                    <a:pt x="4016757" y="684010"/>
                  </a:cubicBezTo>
                  <a:cubicBezTo>
                    <a:pt x="4002546" y="600786"/>
                    <a:pt x="3986302" y="519595"/>
                    <a:pt x="3951809" y="495237"/>
                  </a:cubicBezTo>
                  <a:cubicBezTo>
                    <a:pt x="3917303" y="470891"/>
                    <a:pt x="3864522" y="503365"/>
                    <a:pt x="3827997" y="452615"/>
                  </a:cubicBezTo>
                  <a:cubicBezTo>
                    <a:pt x="3791459" y="401879"/>
                    <a:pt x="3771165" y="267919"/>
                    <a:pt x="3752889" y="170498"/>
                  </a:cubicBezTo>
                  <a:cubicBezTo>
                    <a:pt x="3734627" y="73063"/>
                    <a:pt x="3718384" y="12179"/>
                    <a:pt x="3706217" y="6083"/>
                  </a:cubicBezTo>
                  <a:cubicBezTo>
                    <a:pt x="3694037" y="0"/>
                    <a:pt x="3685910" y="48704"/>
                    <a:pt x="3675762" y="83210"/>
                  </a:cubicBezTo>
                  <a:cubicBezTo>
                    <a:pt x="3665615" y="117716"/>
                    <a:pt x="3653436" y="138023"/>
                    <a:pt x="3639237" y="178612"/>
                  </a:cubicBezTo>
                  <a:cubicBezTo>
                    <a:pt x="3625026" y="219202"/>
                    <a:pt x="3608782" y="280098"/>
                    <a:pt x="3592551" y="336931"/>
                  </a:cubicBezTo>
                  <a:cubicBezTo>
                    <a:pt x="3576308" y="393764"/>
                    <a:pt x="3560077" y="446532"/>
                    <a:pt x="3541802" y="519595"/>
                  </a:cubicBezTo>
                  <a:cubicBezTo>
                    <a:pt x="3523539" y="592671"/>
                    <a:pt x="3503245" y="686028"/>
                    <a:pt x="3491066" y="742861"/>
                  </a:cubicBezTo>
                  <a:cubicBezTo>
                    <a:pt x="3478886" y="799693"/>
                    <a:pt x="3474823" y="819988"/>
                    <a:pt x="3460624" y="846379"/>
                  </a:cubicBezTo>
                  <a:cubicBezTo>
                    <a:pt x="3446412" y="872769"/>
                    <a:pt x="3422054" y="905244"/>
                    <a:pt x="3397695" y="929602"/>
                  </a:cubicBezTo>
                  <a:cubicBezTo>
                    <a:pt x="3373337" y="953948"/>
                    <a:pt x="3348991" y="970191"/>
                    <a:pt x="3322600" y="974255"/>
                  </a:cubicBezTo>
                  <a:cubicBezTo>
                    <a:pt x="3296209" y="978306"/>
                    <a:pt x="3267800" y="970191"/>
                    <a:pt x="3233294" y="955980"/>
                  </a:cubicBezTo>
                  <a:cubicBezTo>
                    <a:pt x="3198788" y="941769"/>
                    <a:pt x="3158199" y="921474"/>
                    <a:pt x="3054681" y="860590"/>
                  </a:cubicBezTo>
                  <a:cubicBezTo>
                    <a:pt x="2951163" y="799693"/>
                    <a:pt x="2784730" y="698208"/>
                    <a:pt x="2701520" y="647471"/>
                  </a:cubicBezTo>
                  <a:cubicBezTo>
                    <a:pt x="2618296" y="596722"/>
                    <a:pt x="2618296" y="596722"/>
                    <a:pt x="2648738" y="572376"/>
                  </a:cubicBezTo>
                  <a:cubicBezTo>
                    <a:pt x="2679193" y="548017"/>
                    <a:pt x="2740077" y="499300"/>
                    <a:pt x="2776614" y="460743"/>
                  </a:cubicBezTo>
                  <a:cubicBezTo>
                    <a:pt x="2813152" y="422173"/>
                    <a:pt x="2825319" y="393763"/>
                    <a:pt x="2849677" y="367373"/>
                  </a:cubicBezTo>
                  <a:cubicBezTo>
                    <a:pt x="2874036" y="340982"/>
                    <a:pt x="2910574" y="316623"/>
                    <a:pt x="2932901" y="292277"/>
                  </a:cubicBezTo>
                  <a:cubicBezTo>
                    <a:pt x="2955227" y="267919"/>
                    <a:pt x="2963343" y="243560"/>
                    <a:pt x="2957260" y="233413"/>
                  </a:cubicBezTo>
                  <a:cubicBezTo>
                    <a:pt x="2951164" y="223265"/>
                    <a:pt x="2930869" y="227317"/>
                    <a:pt x="2865921" y="231381"/>
                  </a:cubicBezTo>
                  <a:cubicBezTo>
                    <a:pt x="2800974" y="235445"/>
                    <a:pt x="2691372" y="239496"/>
                    <a:pt x="2604085" y="229349"/>
                  </a:cubicBezTo>
                  <a:cubicBezTo>
                    <a:pt x="2516811" y="219201"/>
                    <a:pt x="2451863" y="194843"/>
                    <a:pt x="2397063" y="178612"/>
                  </a:cubicBezTo>
                  <a:cubicBezTo>
                    <a:pt x="2342263" y="162369"/>
                    <a:pt x="2297609" y="154254"/>
                    <a:pt x="2267167" y="160337"/>
                  </a:cubicBezTo>
                  <a:cubicBezTo>
                    <a:pt x="2236712" y="166433"/>
                    <a:pt x="2220482" y="186728"/>
                    <a:pt x="2188008" y="200939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83">
              <a:extLst>
                <a:ext uri="{FF2B5EF4-FFF2-40B4-BE49-F238E27FC236}">
                  <a16:creationId xmlns:a16="http://schemas.microsoft.com/office/drawing/2014/main" id="{07906E7C-6018-4AFD-ABF7-A94DD23A4AC8}"/>
                </a:ext>
              </a:extLst>
            </p:cNvPr>
            <p:cNvSpPr/>
            <p:nvPr/>
          </p:nvSpPr>
          <p:spPr>
            <a:xfrm>
              <a:off x="5047133" y="3698088"/>
              <a:ext cx="418109" cy="363322"/>
            </a:xfrm>
            <a:custGeom>
              <a:avLst/>
              <a:gdLst/>
              <a:ahLst/>
              <a:cxnLst/>
              <a:rect l="0" t="0" r="0" b="0"/>
              <a:pathLst>
                <a:path w="418109" h="363322">
                  <a:moveTo>
                    <a:pt x="14212" y="1016"/>
                  </a:moveTo>
                  <a:cubicBezTo>
                    <a:pt x="0" y="2032"/>
                    <a:pt x="0" y="18275"/>
                    <a:pt x="5068" y="55816"/>
                  </a:cubicBezTo>
                  <a:cubicBezTo>
                    <a:pt x="10147" y="93370"/>
                    <a:pt x="20295" y="152235"/>
                    <a:pt x="33490" y="191808"/>
                  </a:cubicBezTo>
                  <a:cubicBezTo>
                    <a:pt x="46685" y="231394"/>
                    <a:pt x="62916" y="251689"/>
                    <a:pt x="79159" y="270967"/>
                  </a:cubicBezTo>
                  <a:cubicBezTo>
                    <a:pt x="95390" y="290246"/>
                    <a:pt x="111633" y="308521"/>
                    <a:pt x="127864" y="323736"/>
                  </a:cubicBezTo>
                  <a:cubicBezTo>
                    <a:pt x="144107" y="338963"/>
                    <a:pt x="160338" y="351142"/>
                    <a:pt x="175565" y="357225"/>
                  </a:cubicBezTo>
                  <a:cubicBezTo>
                    <a:pt x="190792" y="363322"/>
                    <a:pt x="204991" y="363322"/>
                    <a:pt x="223266" y="357225"/>
                  </a:cubicBezTo>
                  <a:cubicBezTo>
                    <a:pt x="241529" y="351142"/>
                    <a:pt x="263855" y="338963"/>
                    <a:pt x="281115" y="328816"/>
                  </a:cubicBezTo>
                  <a:cubicBezTo>
                    <a:pt x="298361" y="318668"/>
                    <a:pt x="310540" y="310553"/>
                    <a:pt x="323736" y="310553"/>
                  </a:cubicBezTo>
                  <a:cubicBezTo>
                    <a:pt x="336931" y="310553"/>
                    <a:pt x="351130" y="318669"/>
                    <a:pt x="360274" y="312572"/>
                  </a:cubicBezTo>
                  <a:cubicBezTo>
                    <a:pt x="369405" y="306489"/>
                    <a:pt x="373456" y="286195"/>
                    <a:pt x="376504" y="266903"/>
                  </a:cubicBezTo>
                  <a:cubicBezTo>
                    <a:pt x="379552" y="247625"/>
                    <a:pt x="381584" y="229362"/>
                    <a:pt x="387668" y="201956"/>
                  </a:cubicBezTo>
                  <a:cubicBezTo>
                    <a:pt x="393764" y="174561"/>
                    <a:pt x="403911" y="138024"/>
                    <a:pt x="408978" y="106566"/>
                  </a:cubicBezTo>
                  <a:cubicBezTo>
                    <a:pt x="414058" y="75108"/>
                    <a:pt x="414058" y="48717"/>
                    <a:pt x="415074" y="36538"/>
                  </a:cubicBezTo>
                  <a:cubicBezTo>
                    <a:pt x="416090" y="24359"/>
                    <a:pt x="418109" y="26391"/>
                    <a:pt x="405930" y="26391"/>
                  </a:cubicBezTo>
                  <a:cubicBezTo>
                    <a:pt x="393764" y="26391"/>
                    <a:pt x="367373" y="24359"/>
                    <a:pt x="349110" y="27407"/>
                  </a:cubicBezTo>
                  <a:cubicBezTo>
                    <a:pt x="330835" y="30455"/>
                    <a:pt x="320687" y="38570"/>
                    <a:pt x="306476" y="43637"/>
                  </a:cubicBezTo>
                  <a:cubicBezTo>
                    <a:pt x="292278" y="48717"/>
                    <a:pt x="274003" y="50749"/>
                    <a:pt x="250660" y="53797"/>
                  </a:cubicBezTo>
                  <a:cubicBezTo>
                    <a:pt x="227318" y="56832"/>
                    <a:pt x="198907" y="60896"/>
                    <a:pt x="170498" y="56832"/>
                  </a:cubicBezTo>
                  <a:cubicBezTo>
                    <a:pt x="142075" y="52781"/>
                    <a:pt x="113665" y="40602"/>
                    <a:pt x="85242" y="27406"/>
                  </a:cubicBezTo>
                  <a:cubicBezTo>
                    <a:pt x="56833" y="14211"/>
                    <a:pt x="28410" y="0"/>
                    <a:pt x="14212" y="101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84">
              <a:extLst>
                <a:ext uri="{FF2B5EF4-FFF2-40B4-BE49-F238E27FC236}">
                  <a16:creationId xmlns:a16="http://schemas.microsoft.com/office/drawing/2014/main" id="{38EE0834-A466-48E2-BF67-7D679E1B6D41}"/>
                </a:ext>
              </a:extLst>
            </p:cNvPr>
            <p:cNvSpPr/>
            <p:nvPr/>
          </p:nvSpPr>
          <p:spPr>
            <a:xfrm>
              <a:off x="4407778" y="840296"/>
              <a:ext cx="12180" cy="962063"/>
            </a:xfrm>
            <a:custGeom>
              <a:avLst/>
              <a:gdLst/>
              <a:ahLst/>
              <a:cxnLst/>
              <a:rect l="0" t="0" r="0" b="0"/>
              <a:pathLst>
                <a:path w="12180" h="962063">
                  <a:moveTo>
                    <a:pt x="0" y="962063"/>
                  </a:moveTo>
                  <a:lnTo>
                    <a:pt x="1218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85">
              <a:extLst>
                <a:ext uri="{FF2B5EF4-FFF2-40B4-BE49-F238E27FC236}">
                  <a16:creationId xmlns:a16="http://schemas.microsoft.com/office/drawing/2014/main" id="{B476B8AE-961D-4F8A-9E1E-CC221653BEE6}"/>
                </a:ext>
              </a:extLst>
            </p:cNvPr>
            <p:cNvSpPr/>
            <p:nvPr/>
          </p:nvSpPr>
          <p:spPr>
            <a:xfrm>
              <a:off x="4797478" y="2118995"/>
              <a:ext cx="1461376" cy="105538"/>
            </a:xfrm>
            <a:custGeom>
              <a:avLst/>
              <a:gdLst/>
              <a:ahLst/>
              <a:cxnLst/>
              <a:rect l="0" t="0" r="0" b="0"/>
              <a:pathLst>
                <a:path w="1461376" h="105538">
                  <a:moveTo>
                    <a:pt x="0" y="0"/>
                  </a:moveTo>
                  <a:cubicBezTo>
                    <a:pt x="0" y="0"/>
                    <a:pt x="0" y="0"/>
                    <a:pt x="166434" y="14212"/>
                  </a:cubicBezTo>
                  <a:cubicBezTo>
                    <a:pt x="332867" y="28410"/>
                    <a:pt x="665747" y="56833"/>
                    <a:pt x="842327" y="73064"/>
                  </a:cubicBezTo>
                  <a:cubicBezTo>
                    <a:pt x="1018908" y="89307"/>
                    <a:pt x="1039203" y="93371"/>
                    <a:pt x="1065594" y="87275"/>
                  </a:cubicBezTo>
                  <a:cubicBezTo>
                    <a:pt x="1091971" y="81192"/>
                    <a:pt x="1124445" y="64948"/>
                    <a:pt x="1156919" y="56833"/>
                  </a:cubicBezTo>
                  <a:cubicBezTo>
                    <a:pt x="1189406" y="48718"/>
                    <a:pt x="1221879" y="48718"/>
                    <a:pt x="1252322" y="60885"/>
                  </a:cubicBezTo>
                  <a:cubicBezTo>
                    <a:pt x="1282763" y="73064"/>
                    <a:pt x="1311186" y="97423"/>
                    <a:pt x="1333513" y="101487"/>
                  </a:cubicBezTo>
                  <a:cubicBezTo>
                    <a:pt x="1355839" y="105538"/>
                    <a:pt x="1372069" y="89307"/>
                    <a:pt x="1392364" y="81192"/>
                  </a:cubicBezTo>
                  <a:cubicBezTo>
                    <a:pt x="1412672" y="73064"/>
                    <a:pt x="1437017" y="73064"/>
                    <a:pt x="1449196" y="73064"/>
                  </a:cubicBezTo>
                  <a:cubicBezTo>
                    <a:pt x="1461376" y="73064"/>
                    <a:pt x="1461376" y="73064"/>
                    <a:pt x="1461376" y="7306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86">
              <a:extLst>
                <a:ext uri="{FF2B5EF4-FFF2-40B4-BE49-F238E27FC236}">
                  <a16:creationId xmlns:a16="http://schemas.microsoft.com/office/drawing/2014/main" id="{12CFB272-5A20-4EBE-BE1F-9450812C0690}"/>
                </a:ext>
              </a:extLst>
            </p:cNvPr>
            <p:cNvSpPr/>
            <p:nvPr/>
          </p:nvSpPr>
          <p:spPr>
            <a:xfrm>
              <a:off x="4773119" y="2764434"/>
              <a:ext cx="1059497" cy="608914"/>
            </a:xfrm>
            <a:custGeom>
              <a:avLst/>
              <a:gdLst/>
              <a:ahLst/>
              <a:cxnLst/>
              <a:rect l="0" t="0" r="0" b="0"/>
              <a:pathLst>
                <a:path w="1059497" h="608914">
                  <a:moveTo>
                    <a:pt x="0" y="0"/>
                  </a:moveTo>
                  <a:cubicBezTo>
                    <a:pt x="0" y="0"/>
                    <a:pt x="0" y="0"/>
                    <a:pt x="8128" y="6096"/>
                  </a:cubicBezTo>
                  <a:cubicBezTo>
                    <a:pt x="16243" y="12179"/>
                    <a:pt x="32474" y="24359"/>
                    <a:pt x="50749" y="28423"/>
                  </a:cubicBezTo>
                  <a:cubicBezTo>
                    <a:pt x="69012" y="32474"/>
                    <a:pt x="89306" y="28423"/>
                    <a:pt x="103518" y="36538"/>
                  </a:cubicBezTo>
                  <a:cubicBezTo>
                    <a:pt x="117729" y="44653"/>
                    <a:pt x="125844" y="64948"/>
                    <a:pt x="140055" y="71044"/>
                  </a:cubicBezTo>
                  <a:cubicBezTo>
                    <a:pt x="154267" y="77127"/>
                    <a:pt x="174561" y="69012"/>
                    <a:pt x="194856" y="71044"/>
                  </a:cubicBezTo>
                  <a:cubicBezTo>
                    <a:pt x="215150" y="73076"/>
                    <a:pt x="235445" y="85242"/>
                    <a:pt x="249656" y="105550"/>
                  </a:cubicBezTo>
                  <a:cubicBezTo>
                    <a:pt x="263868" y="125844"/>
                    <a:pt x="271983" y="154254"/>
                    <a:pt x="294310" y="176581"/>
                  </a:cubicBezTo>
                  <a:cubicBezTo>
                    <a:pt x="316636" y="198908"/>
                    <a:pt x="353174" y="215151"/>
                    <a:pt x="383616" y="233413"/>
                  </a:cubicBezTo>
                  <a:cubicBezTo>
                    <a:pt x="414058" y="251689"/>
                    <a:pt x="438417" y="271983"/>
                    <a:pt x="462775" y="276035"/>
                  </a:cubicBezTo>
                  <a:cubicBezTo>
                    <a:pt x="487134" y="280099"/>
                    <a:pt x="511492" y="267919"/>
                    <a:pt x="539902" y="263855"/>
                  </a:cubicBezTo>
                  <a:cubicBezTo>
                    <a:pt x="568312" y="259804"/>
                    <a:pt x="600799" y="263855"/>
                    <a:pt x="635292" y="265888"/>
                  </a:cubicBezTo>
                  <a:cubicBezTo>
                    <a:pt x="669798" y="267920"/>
                    <a:pt x="706336" y="267920"/>
                    <a:pt x="748957" y="274015"/>
                  </a:cubicBezTo>
                  <a:cubicBezTo>
                    <a:pt x="791578" y="280099"/>
                    <a:pt x="840295" y="292278"/>
                    <a:pt x="864654" y="308509"/>
                  </a:cubicBezTo>
                  <a:cubicBezTo>
                    <a:pt x="889013" y="324752"/>
                    <a:pt x="889013" y="345047"/>
                    <a:pt x="893064" y="375489"/>
                  </a:cubicBezTo>
                  <a:cubicBezTo>
                    <a:pt x="897128" y="405943"/>
                    <a:pt x="905243" y="446532"/>
                    <a:pt x="917422" y="474955"/>
                  </a:cubicBezTo>
                  <a:cubicBezTo>
                    <a:pt x="929602" y="503365"/>
                    <a:pt x="945845" y="519596"/>
                    <a:pt x="970191" y="539903"/>
                  </a:cubicBezTo>
                  <a:cubicBezTo>
                    <a:pt x="994549" y="560197"/>
                    <a:pt x="1027023" y="584556"/>
                    <a:pt x="1043267" y="596735"/>
                  </a:cubicBezTo>
                  <a:cubicBezTo>
                    <a:pt x="1059497" y="608914"/>
                    <a:pt x="1059497" y="608914"/>
                    <a:pt x="1059497" y="60891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87">
              <a:extLst>
                <a:ext uri="{FF2B5EF4-FFF2-40B4-BE49-F238E27FC236}">
                  <a16:creationId xmlns:a16="http://schemas.microsoft.com/office/drawing/2014/main" id="{9230773A-4AE8-4261-B444-F382F6B0637E}"/>
                </a:ext>
              </a:extLst>
            </p:cNvPr>
            <p:cNvSpPr/>
            <p:nvPr/>
          </p:nvSpPr>
          <p:spPr>
            <a:xfrm>
              <a:off x="3068183" y="633259"/>
              <a:ext cx="109600" cy="1997215"/>
            </a:xfrm>
            <a:custGeom>
              <a:avLst/>
              <a:gdLst/>
              <a:ahLst/>
              <a:cxnLst/>
              <a:rect l="0" t="0" r="0" b="0"/>
              <a:pathLst>
                <a:path w="109600" h="1997215">
                  <a:moveTo>
                    <a:pt x="0" y="0"/>
                  </a:moveTo>
                  <a:lnTo>
                    <a:pt x="109600" y="199721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88">
              <a:extLst>
                <a:ext uri="{FF2B5EF4-FFF2-40B4-BE49-F238E27FC236}">
                  <a16:creationId xmlns:a16="http://schemas.microsoft.com/office/drawing/2014/main" id="{0F3F17F1-4BAB-4B70-91A1-C53B8B398245}"/>
                </a:ext>
              </a:extLst>
            </p:cNvPr>
            <p:cNvSpPr/>
            <p:nvPr/>
          </p:nvSpPr>
          <p:spPr>
            <a:xfrm>
              <a:off x="3132127" y="1802357"/>
              <a:ext cx="1674482" cy="1"/>
            </a:xfrm>
            <a:custGeom>
              <a:avLst/>
              <a:gdLst/>
              <a:ahLst/>
              <a:cxnLst/>
              <a:rect l="0" t="0" r="0" b="0"/>
              <a:pathLst>
                <a:path w="1674482" h="1">
                  <a:moveTo>
                    <a:pt x="1674482" y="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89">
              <a:extLst>
                <a:ext uri="{FF2B5EF4-FFF2-40B4-BE49-F238E27FC236}">
                  <a16:creationId xmlns:a16="http://schemas.microsoft.com/office/drawing/2014/main" id="{3330B289-9EC0-430A-848D-A3A73AF82571}"/>
                </a:ext>
              </a:extLst>
            </p:cNvPr>
            <p:cNvSpPr/>
            <p:nvPr/>
          </p:nvSpPr>
          <p:spPr>
            <a:xfrm>
              <a:off x="4742676" y="1802358"/>
              <a:ext cx="63933" cy="1500962"/>
            </a:xfrm>
            <a:custGeom>
              <a:avLst/>
              <a:gdLst/>
              <a:ahLst/>
              <a:cxnLst/>
              <a:rect l="0" t="0" r="0" b="0"/>
              <a:pathLst>
                <a:path w="63933" h="1500962">
                  <a:moveTo>
                    <a:pt x="0" y="1500962"/>
                  </a:moveTo>
                  <a:lnTo>
                    <a:pt x="6393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90">
              <a:extLst>
                <a:ext uri="{FF2B5EF4-FFF2-40B4-BE49-F238E27FC236}">
                  <a16:creationId xmlns:a16="http://schemas.microsoft.com/office/drawing/2014/main" id="{88C64C58-DF5B-4152-A78E-53CA27CAA3FF}"/>
                </a:ext>
              </a:extLst>
            </p:cNvPr>
            <p:cNvSpPr/>
            <p:nvPr/>
          </p:nvSpPr>
          <p:spPr>
            <a:xfrm>
              <a:off x="1935621" y="1420570"/>
              <a:ext cx="894555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Western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91">
              <a:extLst>
                <a:ext uri="{FF2B5EF4-FFF2-40B4-BE49-F238E27FC236}">
                  <a16:creationId xmlns:a16="http://schemas.microsoft.com/office/drawing/2014/main" id="{16DB9198-FB65-41CA-9FE0-20097924FE99}"/>
                </a:ext>
              </a:extLst>
            </p:cNvPr>
            <p:cNvSpPr/>
            <p:nvPr/>
          </p:nvSpPr>
          <p:spPr>
            <a:xfrm>
              <a:off x="1935621" y="1591064"/>
              <a:ext cx="970291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Australia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92">
              <a:extLst>
                <a:ext uri="{FF2B5EF4-FFF2-40B4-BE49-F238E27FC236}">
                  <a16:creationId xmlns:a16="http://schemas.microsoft.com/office/drawing/2014/main" id="{3A4B089D-4D62-444D-975D-386271255ABC}"/>
                </a:ext>
              </a:extLst>
            </p:cNvPr>
            <p:cNvSpPr/>
            <p:nvPr/>
          </p:nvSpPr>
          <p:spPr>
            <a:xfrm>
              <a:off x="3421353" y="1018694"/>
              <a:ext cx="957367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Northern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93">
              <a:extLst>
                <a:ext uri="{FF2B5EF4-FFF2-40B4-BE49-F238E27FC236}">
                  <a16:creationId xmlns:a16="http://schemas.microsoft.com/office/drawing/2014/main" id="{2C7A4469-881F-490B-BBC0-BF635B28942E}"/>
                </a:ext>
              </a:extLst>
            </p:cNvPr>
            <p:cNvSpPr/>
            <p:nvPr/>
          </p:nvSpPr>
          <p:spPr>
            <a:xfrm>
              <a:off x="3421353" y="1189188"/>
              <a:ext cx="932423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Territory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94">
              <a:extLst>
                <a:ext uri="{FF2B5EF4-FFF2-40B4-BE49-F238E27FC236}">
                  <a16:creationId xmlns:a16="http://schemas.microsoft.com/office/drawing/2014/main" id="{EA89F86B-99B3-44B1-808B-5616D28CF807}"/>
                </a:ext>
              </a:extLst>
            </p:cNvPr>
            <p:cNvSpPr/>
            <p:nvPr/>
          </p:nvSpPr>
          <p:spPr>
            <a:xfrm>
              <a:off x="3579668" y="2005123"/>
              <a:ext cx="642401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South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95">
              <a:extLst>
                <a:ext uri="{FF2B5EF4-FFF2-40B4-BE49-F238E27FC236}">
                  <a16:creationId xmlns:a16="http://schemas.microsoft.com/office/drawing/2014/main" id="{A7326437-D0A8-4D8B-B794-D7743236DE29}"/>
                </a:ext>
              </a:extLst>
            </p:cNvPr>
            <p:cNvSpPr/>
            <p:nvPr/>
          </p:nvSpPr>
          <p:spPr>
            <a:xfrm>
              <a:off x="3579668" y="2175617"/>
              <a:ext cx="970291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Australia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6">
              <a:extLst>
                <a:ext uri="{FF2B5EF4-FFF2-40B4-BE49-F238E27FC236}">
                  <a16:creationId xmlns:a16="http://schemas.microsoft.com/office/drawing/2014/main" id="{3622E920-9A3A-4A0E-8002-F3AD248F1513}"/>
                </a:ext>
              </a:extLst>
            </p:cNvPr>
            <p:cNvSpPr/>
            <p:nvPr/>
          </p:nvSpPr>
          <p:spPr>
            <a:xfrm>
              <a:off x="4748767" y="1420574"/>
              <a:ext cx="1297955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Queensland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197">
              <a:extLst>
                <a:ext uri="{FF2B5EF4-FFF2-40B4-BE49-F238E27FC236}">
                  <a16:creationId xmlns:a16="http://schemas.microsoft.com/office/drawing/2014/main" id="{CB6AE3EF-A73A-4B25-80A5-D87A00994B7A}"/>
                </a:ext>
              </a:extLst>
            </p:cNvPr>
            <p:cNvSpPr/>
            <p:nvPr/>
          </p:nvSpPr>
          <p:spPr>
            <a:xfrm>
              <a:off x="4931439" y="2455715"/>
              <a:ext cx="1890016" cy="209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New South Wales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198">
              <a:extLst>
                <a:ext uri="{FF2B5EF4-FFF2-40B4-BE49-F238E27FC236}">
                  <a16:creationId xmlns:a16="http://schemas.microsoft.com/office/drawing/2014/main" id="{F32CF16D-26BB-4B9D-8AB5-746E280D5539}"/>
                </a:ext>
              </a:extLst>
            </p:cNvPr>
            <p:cNvSpPr/>
            <p:nvPr/>
          </p:nvSpPr>
          <p:spPr>
            <a:xfrm>
              <a:off x="4821836" y="3076800"/>
              <a:ext cx="831743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199">
              <a:extLst>
                <a:ext uri="{FF2B5EF4-FFF2-40B4-BE49-F238E27FC236}">
                  <a16:creationId xmlns:a16="http://schemas.microsoft.com/office/drawing/2014/main" id="{17DA104A-99EF-44B0-8C1B-25C76F7BEF66}"/>
                </a:ext>
              </a:extLst>
            </p:cNvPr>
            <p:cNvSpPr/>
            <p:nvPr/>
          </p:nvSpPr>
          <p:spPr>
            <a:xfrm>
              <a:off x="4712232" y="3746596"/>
              <a:ext cx="1046028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Tasmania</a:t>
              </a:r>
              <a:endParaRPr lang="zh-CN" sz="205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00">
              <a:extLst>
                <a:ext uri="{FF2B5EF4-FFF2-40B4-BE49-F238E27FC236}">
                  <a16:creationId xmlns:a16="http://schemas.microsoft.com/office/drawing/2014/main" id="{BC7DED89-4606-4B79-9ED6-8AEFBF463D0B}"/>
                </a:ext>
              </a:extLst>
            </p:cNvPr>
            <p:cNvSpPr/>
            <p:nvPr/>
          </p:nvSpPr>
          <p:spPr>
            <a:xfrm>
              <a:off x="0" y="3869481"/>
              <a:ext cx="218830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4C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01">
              <a:extLst>
                <a:ext uri="{FF2B5EF4-FFF2-40B4-BE49-F238E27FC236}">
                  <a16:creationId xmlns:a16="http://schemas.microsoft.com/office/drawing/2014/main" id="{0B12B9ED-9DB1-4EF6-BFC3-047B47CD887A}"/>
                </a:ext>
              </a:extLst>
            </p:cNvPr>
            <p:cNvSpPr/>
            <p:nvPr/>
          </p:nvSpPr>
          <p:spPr>
            <a:xfrm>
              <a:off x="158438" y="3869481"/>
              <a:ext cx="157753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4C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02">
              <a:extLst>
                <a:ext uri="{FF2B5EF4-FFF2-40B4-BE49-F238E27FC236}">
                  <a16:creationId xmlns:a16="http://schemas.microsoft.com/office/drawing/2014/main" id="{1CD8AED6-E4B5-4F66-824B-E894AA559040}"/>
                </a:ext>
              </a:extLst>
            </p:cNvPr>
            <p:cNvSpPr/>
            <p:nvPr/>
          </p:nvSpPr>
          <p:spPr>
            <a:xfrm>
              <a:off x="270953" y="3869481"/>
              <a:ext cx="862409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4C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riables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03">
              <a:extLst>
                <a:ext uri="{FF2B5EF4-FFF2-40B4-BE49-F238E27FC236}">
                  <a16:creationId xmlns:a16="http://schemas.microsoft.com/office/drawing/2014/main" id="{5DF7042B-B4FE-43C7-8F4A-E1BBD1572517}"/>
                </a:ext>
              </a:extLst>
            </p:cNvPr>
            <p:cNvSpPr/>
            <p:nvPr/>
          </p:nvSpPr>
          <p:spPr>
            <a:xfrm>
              <a:off x="1000151" y="3869219"/>
              <a:ext cx="322138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W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04">
              <a:extLst>
                <a:ext uri="{FF2B5EF4-FFF2-40B4-BE49-F238E27FC236}">
                  <a16:creationId xmlns:a16="http://schemas.microsoft.com/office/drawing/2014/main" id="{EBB06579-B91F-4E33-B0C9-E38C8D242794}"/>
                </a:ext>
              </a:extLst>
            </p:cNvPr>
            <p:cNvSpPr/>
            <p:nvPr/>
          </p:nvSpPr>
          <p:spPr>
            <a:xfrm>
              <a:off x="1277410" y="3869219"/>
              <a:ext cx="255128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05">
              <a:extLst>
                <a:ext uri="{FF2B5EF4-FFF2-40B4-BE49-F238E27FC236}">
                  <a16:creationId xmlns:a16="http://schemas.microsoft.com/office/drawing/2014/main" id="{9358F19D-08B3-4930-9599-F83D09FBBB38}"/>
                </a:ext>
              </a:extLst>
            </p:cNvPr>
            <p:cNvSpPr/>
            <p:nvPr/>
          </p:nvSpPr>
          <p:spPr>
            <a:xfrm>
              <a:off x="1469238" y="3869482"/>
              <a:ext cx="91092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06">
              <a:extLst>
                <a:ext uri="{FF2B5EF4-FFF2-40B4-BE49-F238E27FC236}">
                  <a16:creationId xmlns:a16="http://schemas.microsoft.com/office/drawing/2014/main" id="{AF55EB63-FDE3-453A-8363-95DCB7AFC9C7}"/>
                </a:ext>
              </a:extLst>
            </p:cNvPr>
            <p:cNvSpPr/>
            <p:nvPr/>
          </p:nvSpPr>
          <p:spPr>
            <a:xfrm>
              <a:off x="1621549" y="3869219"/>
              <a:ext cx="273625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07">
              <a:extLst>
                <a:ext uri="{FF2B5EF4-FFF2-40B4-BE49-F238E27FC236}">
                  <a16:creationId xmlns:a16="http://schemas.microsoft.com/office/drawing/2014/main" id="{9E81517C-5664-46EC-B98E-1A7768ADAB3D}"/>
                </a:ext>
              </a:extLst>
            </p:cNvPr>
            <p:cNvSpPr/>
            <p:nvPr/>
          </p:nvSpPr>
          <p:spPr>
            <a:xfrm>
              <a:off x="1854715" y="3869219"/>
              <a:ext cx="200333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208">
              <a:extLst>
                <a:ext uri="{FF2B5EF4-FFF2-40B4-BE49-F238E27FC236}">
                  <a16:creationId xmlns:a16="http://schemas.microsoft.com/office/drawing/2014/main" id="{79AC069C-16FC-47F9-9EE4-1A26DDD353FA}"/>
                </a:ext>
              </a:extLst>
            </p:cNvPr>
            <p:cNvSpPr/>
            <p:nvPr/>
          </p:nvSpPr>
          <p:spPr>
            <a:xfrm>
              <a:off x="2040382" y="3869482"/>
              <a:ext cx="91092" cy="3486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209">
              <a:extLst>
                <a:ext uri="{FF2B5EF4-FFF2-40B4-BE49-F238E27FC236}">
                  <a16:creationId xmlns:a16="http://schemas.microsoft.com/office/drawing/2014/main" id="{527FAB2C-1D5B-4BB5-951C-2AAFC7247BF4}"/>
                </a:ext>
              </a:extLst>
            </p:cNvPr>
            <p:cNvSpPr/>
            <p:nvPr/>
          </p:nvSpPr>
          <p:spPr>
            <a:xfrm>
              <a:off x="2191169" y="3869219"/>
              <a:ext cx="271531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Q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210">
              <a:extLst>
                <a:ext uri="{FF2B5EF4-FFF2-40B4-BE49-F238E27FC236}">
                  <a16:creationId xmlns:a16="http://schemas.microsoft.com/office/drawing/2014/main" id="{999740DA-2C2F-4C03-976A-CF50991761DE}"/>
                </a:ext>
              </a:extLst>
            </p:cNvPr>
            <p:cNvSpPr/>
            <p:nvPr/>
          </p:nvSpPr>
          <p:spPr>
            <a:xfrm>
              <a:off x="2395335" y="3869482"/>
              <a:ext cx="91092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211">
              <a:extLst>
                <a:ext uri="{FF2B5EF4-FFF2-40B4-BE49-F238E27FC236}">
                  <a16:creationId xmlns:a16="http://schemas.microsoft.com/office/drawing/2014/main" id="{CCCDCE13-681B-4294-9057-792CE9296ABE}"/>
                </a:ext>
              </a:extLst>
            </p:cNvPr>
            <p:cNvSpPr/>
            <p:nvPr/>
          </p:nvSpPr>
          <p:spPr>
            <a:xfrm>
              <a:off x="2546121" y="3869220"/>
              <a:ext cx="273625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N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212">
              <a:extLst>
                <a:ext uri="{FF2B5EF4-FFF2-40B4-BE49-F238E27FC236}">
                  <a16:creationId xmlns:a16="http://schemas.microsoft.com/office/drawing/2014/main" id="{57C31764-8614-42EC-9CC9-43F62C27D581}"/>
                </a:ext>
              </a:extLst>
            </p:cNvPr>
            <p:cNvSpPr/>
            <p:nvPr/>
          </p:nvSpPr>
          <p:spPr>
            <a:xfrm>
              <a:off x="2779287" y="3869220"/>
              <a:ext cx="210454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S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213">
              <a:extLst>
                <a:ext uri="{FF2B5EF4-FFF2-40B4-BE49-F238E27FC236}">
                  <a16:creationId xmlns:a16="http://schemas.microsoft.com/office/drawing/2014/main" id="{9FA38A93-CF50-478B-B913-F282CFFDFAEB}"/>
                </a:ext>
              </a:extLst>
            </p:cNvPr>
            <p:cNvSpPr/>
            <p:nvPr/>
          </p:nvSpPr>
          <p:spPr>
            <a:xfrm>
              <a:off x="2952763" y="3869220"/>
              <a:ext cx="322139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W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214">
              <a:extLst>
                <a:ext uri="{FF2B5EF4-FFF2-40B4-BE49-F238E27FC236}">
                  <a16:creationId xmlns:a16="http://schemas.microsoft.com/office/drawing/2014/main" id="{8BF65978-7EAA-4B92-9350-1801788AABC6}"/>
                </a:ext>
              </a:extLst>
            </p:cNvPr>
            <p:cNvSpPr/>
            <p:nvPr/>
          </p:nvSpPr>
          <p:spPr>
            <a:xfrm>
              <a:off x="3230017" y="3869483"/>
              <a:ext cx="91092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215">
              <a:extLst>
                <a:ext uri="{FF2B5EF4-FFF2-40B4-BE49-F238E27FC236}">
                  <a16:creationId xmlns:a16="http://schemas.microsoft.com/office/drawing/2014/main" id="{36C7FC21-38CA-4BC8-A27A-EC0C5BA046B6}"/>
                </a:ext>
              </a:extLst>
            </p:cNvPr>
            <p:cNvSpPr/>
            <p:nvPr/>
          </p:nvSpPr>
          <p:spPr>
            <a:xfrm>
              <a:off x="3380804" y="3869220"/>
              <a:ext cx="198588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V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216">
              <a:extLst>
                <a:ext uri="{FF2B5EF4-FFF2-40B4-BE49-F238E27FC236}">
                  <a16:creationId xmlns:a16="http://schemas.microsoft.com/office/drawing/2014/main" id="{30BD4A6D-93C7-4F87-8F7A-1EA3772539D7}"/>
                </a:ext>
              </a:extLst>
            </p:cNvPr>
            <p:cNvSpPr/>
            <p:nvPr/>
          </p:nvSpPr>
          <p:spPr>
            <a:xfrm>
              <a:off x="3588030" y="3869483"/>
              <a:ext cx="91092" cy="3486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217">
              <a:extLst>
                <a:ext uri="{FF2B5EF4-FFF2-40B4-BE49-F238E27FC236}">
                  <a16:creationId xmlns:a16="http://schemas.microsoft.com/office/drawing/2014/main" id="{17AB02C0-807C-49B6-9D4A-9048B493A16F}"/>
                </a:ext>
              </a:extLst>
            </p:cNvPr>
            <p:cNvSpPr/>
            <p:nvPr/>
          </p:nvSpPr>
          <p:spPr>
            <a:xfrm>
              <a:off x="3738817" y="3869220"/>
              <a:ext cx="210454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S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218">
              <a:extLst>
                <a:ext uri="{FF2B5EF4-FFF2-40B4-BE49-F238E27FC236}">
                  <a16:creationId xmlns:a16="http://schemas.microsoft.com/office/drawing/2014/main" id="{C7958775-0540-41E1-BD73-00E1AA531139}"/>
                </a:ext>
              </a:extLst>
            </p:cNvPr>
            <p:cNvSpPr/>
            <p:nvPr/>
          </p:nvSpPr>
          <p:spPr>
            <a:xfrm>
              <a:off x="3912293" y="3869221"/>
              <a:ext cx="255128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219">
              <a:extLst>
                <a:ext uri="{FF2B5EF4-FFF2-40B4-BE49-F238E27FC236}">
                  <a16:creationId xmlns:a16="http://schemas.microsoft.com/office/drawing/2014/main" id="{2D31DA51-4444-4F6A-A87D-F58637F32A68}"/>
                </a:ext>
              </a:extLst>
            </p:cNvPr>
            <p:cNvSpPr/>
            <p:nvPr/>
          </p:nvSpPr>
          <p:spPr>
            <a:xfrm>
              <a:off x="4104120" y="3869483"/>
              <a:ext cx="91092" cy="3486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220">
              <a:extLst>
                <a:ext uri="{FF2B5EF4-FFF2-40B4-BE49-F238E27FC236}">
                  <a16:creationId xmlns:a16="http://schemas.microsoft.com/office/drawing/2014/main" id="{7F742348-6801-44E4-AF3A-B74415E44E10}"/>
                </a:ext>
              </a:extLst>
            </p:cNvPr>
            <p:cNvSpPr/>
            <p:nvPr/>
          </p:nvSpPr>
          <p:spPr>
            <a:xfrm>
              <a:off x="4254907" y="3869221"/>
              <a:ext cx="200333" cy="3490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2050" i="1" kern="100">
                  <a:solidFill>
                    <a:srgbClr val="99009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1157D34-FC06-4A0E-89B6-9554A503407C}"/>
              </a:ext>
            </a:extLst>
          </p:cNvPr>
          <p:cNvSpPr txBox="1"/>
          <p:nvPr/>
        </p:nvSpPr>
        <p:spPr>
          <a:xfrm>
            <a:off x="964617" y="4969624"/>
            <a:ext cx="8359283" cy="136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25"/>
              </a:spcAft>
            </a:pPr>
            <a:r>
              <a:rPr lang="en-US" altLang="zh-CN" sz="1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Domains 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1800" kern="100" baseline="-25000" dirty="0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{ </a:t>
            </a:r>
            <a:r>
              <a:rPr lang="en-US" altLang="zh-CN" sz="18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red,green,blue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1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adjacent regions must have different colors</a:t>
            </a:r>
            <a:endParaRPr lang="zh-CN" altLang="zh-CN" sz="18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 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6= 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NT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(if the language allows this), or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215"/>
              </a:spcAft>
              <a:tabLst>
                <a:tab pos="1085215" algn="ctr"/>
                <a:tab pos="8076565" algn="r"/>
              </a:tabLst>
            </a:pPr>
            <a:r>
              <a:rPr lang="en-US" altLang="zh-CN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WA,NT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∈	{(</a:t>
            </a:r>
            <a:r>
              <a:rPr lang="en-US" altLang="zh-CN" sz="18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red,green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18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red,blue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18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green,red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18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green,blue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1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,...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5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4020-73BA-49DD-8140-97D9B5C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7D230-278A-41A3-9A09-5C197CDB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Group 29256">
            <a:extLst>
              <a:ext uri="{FF2B5EF4-FFF2-40B4-BE49-F238E27FC236}">
                <a16:creationId xmlns:a16="http://schemas.microsoft.com/office/drawing/2014/main" id="{9C21B872-1F53-4E22-81C6-3806E71228B1}"/>
              </a:ext>
            </a:extLst>
          </p:cNvPr>
          <p:cNvGrpSpPr/>
          <p:nvPr/>
        </p:nvGrpSpPr>
        <p:grpSpPr>
          <a:xfrm>
            <a:off x="831850" y="1087546"/>
            <a:ext cx="5421284" cy="4060826"/>
            <a:chOff x="0" y="0"/>
            <a:chExt cx="5421673" cy="4061410"/>
          </a:xfrm>
        </p:grpSpPr>
        <p:sp>
          <p:nvSpPr>
            <p:cNvPr id="6" name="Shape 320">
              <a:extLst>
                <a:ext uri="{FF2B5EF4-FFF2-40B4-BE49-F238E27FC236}">
                  <a16:creationId xmlns:a16="http://schemas.microsoft.com/office/drawing/2014/main" id="{B97C4F57-C3EC-4316-983E-C5597C7F48AD}"/>
                </a:ext>
              </a:extLst>
            </p:cNvPr>
            <p:cNvSpPr/>
            <p:nvPr/>
          </p:nvSpPr>
          <p:spPr>
            <a:xfrm>
              <a:off x="0" y="0"/>
              <a:ext cx="4859071" cy="3487001"/>
            </a:xfrm>
            <a:custGeom>
              <a:avLst/>
              <a:gdLst/>
              <a:ahLst/>
              <a:cxnLst/>
              <a:rect l="0" t="0" r="0" b="0"/>
              <a:pathLst>
                <a:path w="4859071" h="3487001">
                  <a:moveTo>
                    <a:pt x="2188007" y="200938"/>
                  </a:moveTo>
                  <a:cubicBezTo>
                    <a:pt x="2155534" y="215150"/>
                    <a:pt x="2106816" y="223265"/>
                    <a:pt x="2045920" y="237476"/>
                  </a:cubicBezTo>
                  <a:cubicBezTo>
                    <a:pt x="1985036" y="251675"/>
                    <a:pt x="1911960" y="271969"/>
                    <a:pt x="1857160" y="326782"/>
                  </a:cubicBezTo>
                  <a:cubicBezTo>
                    <a:pt x="1802359" y="381583"/>
                    <a:pt x="1765822" y="470889"/>
                    <a:pt x="1755674" y="525690"/>
                  </a:cubicBezTo>
                  <a:cubicBezTo>
                    <a:pt x="1745527" y="580490"/>
                    <a:pt x="1761770" y="600785"/>
                    <a:pt x="1769885" y="610933"/>
                  </a:cubicBezTo>
                  <a:cubicBezTo>
                    <a:pt x="1778001" y="621080"/>
                    <a:pt x="1778001" y="621080"/>
                    <a:pt x="1737411" y="621080"/>
                  </a:cubicBezTo>
                  <a:cubicBezTo>
                    <a:pt x="1696822" y="621080"/>
                    <a:pt x="1615631" y="621080"/>
                    <a:pt x="1575041" y="621080"/>
                  </a:cubicBezTo>
                  <a:cubicBezTo>
                    <a:pt x="1534440" y="621080"/>
                    <a:pt x="1534440" y="621080"/>
                    <a:pt x="1534440" y="604849"/>
                  </a:cubicBezTo>
                  <a:cubicBezTo>
                    <a:pt x="1534440" y="588606"/>
                    <a:pt x="1534440" y="556132"/>
                    <a:pt x="1495883" y="527722"/>
                  </a:cubicBezTo>
                  <a:cubicBezTo>
                    <a:pt x="1457313" y="499300"/>
                    <a:pt x="1380186" y="474940"/>
                    <a:pt x="1317271" y="454646"/>
                  </a:cubicBezTo>
                  <a:cubicBezTo>
                    <a:pt x="1254342" y="434351"/>
                    <a:pt x="1205637" y="418108"/>
                    <a:pt x="1144741" y="440435"/>
                  </a:cubicBezTo>
                  <a:cubicBezTo>
                    <a:pt x="1083857" y="462761"/>
                    <a:pt x="1010782" y="523658"/>
                    <a:pt x="955980" y="592670"/>
                  </a:cubicBezTo>
                  <a:cubicBezTo>
                    <a:pt x="901179" y="661681"/>
                    <a:pt x="864641" y="738808"/>
                    <a:pt x="830135" y="803756"/>
                  </a:cubicBezTo>
                  <a:cubicBezTo>
                    <a:pt x="795630" y="868704"/>
                    <a:pt x="763156" y="921472"/>
                    <a:pt x="714452" y="968158"/>
                  </a:cubicBezTo>
                  <a:cubicBezTo>
                    <a:pt x="665735" y="1014843"/>
                    <a:pt x="600787" y="1055432"/>
                    <a:pt x="535839" y="1102117"/>
                  </a:cubicBezTo>
                  <a:cubicBezTo>
                    <a:pt x="470891" y="1148802"/>
                    <a:pt x="405930" y="1201571"/>
                    <a:pt x="359258" y="1238109"/>
                  </a:cubicBezTo>
                  <a:cubicBezTo>
                    <a:pt x="312572" y="1274647"/>
                    <a:pt x="284150" y="1294941"/>
                    <a:pt x="243561" y="1325383"/>
                  </a:cubicBezTo>
                  <a:cubicBezTo>
                    <a:pt x="202971" y="1355825"/>
                    <a:pt x="150191" y="1396427"/>
                    <a:pt x="107569" y="1441080"/>
                  </a:cubicBezTo>
                  <a:cubicBezTo>
                    <a:pt x="64948" y="1485733"/>
                    <a:pt x="32474" y="1534437"/>
                    <a:pt x="16231" y="1589238"/>
                  </a:cubicBezTo>
                  <a:cubicBezTo>
                    <a:pt x="0" y="1644038"/>
                    <a:pt x="0" y="1704935"/>
                    <a:pt x="4052" y="1767851"/>
                  </a:cubicBezTo>
                  <a:cubicBezTo>
                    <a:pt x="8116" y="1830779"/>
                    <a:pt x="16231" y="1895727"/>
                    <a:pt x="38557" y="1944445"/>
                  </a:cubicBezTo>
                  <a:cubicBezTo>
                    <a:pt x="60884" y="1993149"/>
                    <a:pt x="97422" y="2025623"/>
                    <a:pt x="131928" y="2078404"/>
                  </a:cubicBezTo>
                  <a:cubicBezTo>
                    <a:pt x="166434" y="2131173"/>
                    <a:pt x="198907" y="2204236"/>
                    <a:pt x="233413" y="2261068"/>
                  </a:cubicBezTo>
                  <a:cubicBezTo>
                    <a:pt x="267919" y="2317901"/>
                    <a:pt x="304444" y="2358490"/>
                    <a:pt x="340982" y="2413303"/>
                  </a:cubicBezTo>
                  <a:cubicBezTo>
                    <a:pt x="377520" y="2468104"/>
                    <a:pt x="414058" y="2537103"/>
                    <a:pt x="446532" y="2604082"/>
                  </a:cubicBezTo>
                  <a:cubicBezTo>
                    <a:pt x="479005" y="2671062"/>
                    <a:pt x="507416" y="2736023"/>
                    <a:pt x="529742" y="2784727"/>
                  </a:cubicBezTo>
                  <a:cubicBezTo>
                    <a:pt x="552069" y="2833445"/>
                    <a:pt x="568312" y="2865919"/>
                    <a:pt x="564248" y="2900425"/>
                  </a:cubicBezTo>
                  <a:cubicBezTo>
                    <a:pt x="560197" y="2934930"/>
                    <a:pt x="535838" y="2971468"/>
                    <a:pt x="515543" y="2995815"/>
                  </a:cubicBezTo>
                  <a:cubicBezTo>
                    <a:pt x="495236" y="3020173"/>
                    <a:pt x="479005" y="3032352"/>
                    <a:pt x="474942" y="3044531"/>
                  </a:cubicBezTo>
                  <a:cubicBezTo>
                    <a:pt x="470891" y="3056711"/>
                    <a:pt x="479005" y="3068890"/>
                    <a:pt x="509447" y="3081069"/>
                  </a:cubicBezTo>
                  <a:cubicBezTo>
                    <a:pt x="539889" y="3093249"/>
                    <a:pt x="592670" y="3105428"/>
                    <a:pt x="647471" y="3103396"/>
                  </a:cubicBezTo>
                  <a:cubicBezTo>
                    <a:pt x="702272" y="3101364"/>
                    <a:pt x="759104" y="3085121"/>
                    <a:pt x="797661" y="3070922"/>
                  </a:cubicBezTo>
                  <a:cubicBezTo>
                    <a:pt x="836231" y="3056711"/>
                    <a:pt x="856526" y="3044532"/>
                    <a:pt x="905242" y="3016122"/>
                  </a:cubicBezTo>
                  <a:cubicBezTo>
                    <a:pt x="953947" y="2987699"/>
                    <a:pt x="1031074" y="2943046"/>
                    <a:pt x="1089939" y="2916655"/>
                  </a:cubicBezTo>
                  <a:cubicBezTo>
                    <a:pt x="1148803" y="2890278"/>
                    <a:pt x="1189393" y="2882149"/>
                    <a:pt x="1229995" y="2876066"/>
                  </a:cubicBezTo>
                  <a:cubicBezTo>
                    <a:pt x="1270584" y="2869983"/>
                    <a:pt x="1311173" y="2865919"/>
                    <a:pt x="1351775" y="2851707"/>
                  </a:cubicBezTo>
                  <a:cubicBezTo>
                    <a:pt x="1392364" y="2837509"/>
                    <a:pt x="1432953" y="2813151"/>
                    <a:pt x="1485734" y="2782696"/>
                  </a:cubicBezTo>
                  <a:cubicBezTo>
                    <a:pt x="1538503" y="2752254"/>
                    <a:pt x="1603451" y="2715717"/>
                    <a:pt x="1672462" y="2679191"/>
                  </a:cubicBezTo>
                  <a:cubicBezTo>
                    <a:pt x="1741475" y="2642653"/>
                    <a:pt x="1814537" y="2606115"/>
                    <a:pt x="1867306" y="2575674"/>
                  </a:cubicBezTo>
                  <a:cubicBezTo>
                    <a:pt x="1920087" y="2545232"/>
                    <a:pt x="1952562" y="2520873"/>
                    <a:pt x="2013445" y="2506661"/>
                  </a:cubicBezTo>
                  <a:cubicBezTo>
                    <a:pt x="2074342" y="2492450"/>
                    <a:pt x="2163648" y="2488399"/>
                    <a:pt x="2236711" y="2486367"/>
                  </a:cubicBezTo>
                  <a:cubicBezTo>
                    <a:pt x="2309787" y="2484336"/>
                    <a:pt x="2366620" y="2484336"/>
                    <a:pt x="2429536" y="2498547"/>
                  </a:cubicBezTo>
                  <a:cubicBezTo>
                    <a:pt x="2492451" y="2512758"/>
                    <a:pt x="2561462" y="2541168"/>
                    <a:pt x="2622359" y="2581757"/>
                  </a:cubicBezTo>
                  <a:cubicBezTo>
                    <a:pt x="2683243" y="2622359"/>
                    <a:pt x="2736024" y="2675128"/>
                    <a:pt x="2778646" y="2736024"/>
                  </a:cubicBezTo>
                  <a:cubicBezTo>
                    <a:pt x="2821267" y="2796908"/>
                    <a:pt x="2853740" y="2865920"/>
                    <a:pt x="2876067" y="2910573"/>
                  </a:cubicBezTo>
                  <a:cubicBezTo>
                    <a:pt x="2898394" y="2955226"/>
                    <a:pt x="2910573" y="2975520"/>
                    <a:pt x="2916656" y="2985668"/>
                  </a:cubicBezTo>
                  <a:cubicBezTo>
                    <a:pt x="2922752" y="2995815"/>
                    <a:pt x="2922752" y="2995815"/>
                    <a:pt x="2932900" y="2979585"/>
                  </a:cubicBezTo>
                  <a:cubicBezTo>
                    <a:pt x="2943046" y="2963341"/>
                    <a:pt x="2963341" y="2930867"/>
                    <a:pt x="2987700" y="2890278"/>
                  </a:cubicBezTo>
                  <a:cubicBezTo>
                    <a:pt x="3012059" y="2849677"/>
                    <a:pt x="3040468" y="2800972"/>
                    <a:pt x="3056712" y="2772549"/>
                  </a:cubicBezTo>
                  <a:cubicBezTo>
                    <a:pt x="3072942" y="2744140"/>
                    <a:pt x="3077006" y="2736025"/>
                    <a:pt x="3081071" y="2733992"/>
                  </a:cubicBezTo>
                  <a:cubicBezTo>
                    <a:pt x="3085122" y="2731961"/>
                    <a:pt x="3089186" y="2736025"/>
                    <a:pt x="3097301" y="2754287"/>
                  </a:cubicBezTo>
                  <a:cubicBezTo>
                    <a:pt x="3105416" y="2772549"/>
                    <a:pt x="3117595" y="2805023"/>
                    <a:pt x="3125724" y="2841561"/>
                  </a:cubicBezTo>
                  <a:cubicBezTo>
                    <a:pt x="3133839" y="2878099"/>
                    <a:pt x="3137890" y="2918688"/>
                    <a:pt x="3152102" y="2965373"/>
                  </a:cubicBezTo>
                  <a:cubicBezTo>
                    <a:pt x="3166313" y="3012059"/>
                    <a:pt x="3190672" y="3064827"/>
                    <a:pt x="3215030" y="3117596"/>
                  </a:cubicBezTo>
                  <a:cubicBezTo>
                    <a:pt x="3239376" y="3170377"/>
                    <a:pt x="3263735" y="3223146"/>
                    <a:pt x="3296208" y="3261703"/>
                  </a:cubicBezTo>
                  <a:cubicBezTo>
                    <a:pt x="3328682" y="3300273"/>
                    <a:pt x="3369284" y="3324631"/>
                    <a:pt x="3420020" y="3351009"/>
                  </a:cubicBezTo>
                  <a:cubicBezTo>
                    <a:pt x="3470770" y="3377400"/>
                    <a:pt x="3531654" y="3405822"/>
                    <a:pt x="3574275" y="3426117"/>
                  </a:cubicBezTo>
                  <a:cubicBezTo>
                    <a:pt x="3616908" y="3446412"/>
                    <a:pt x="3641255" y="3458591"/>
                    <a:pt x="3675760" y="3452495"/>
                  </a:cubicBezTo>
                  <a:cubicBezTo>
                    <a:pt x="3710266" y="3446412"/>
                    <a:pt x="3754919" y="3422053"/>
                    <a:pt x="3799572" y="3426117"/>
                  </a:cubicBezTo>
                  <a:cubicBezTo>
                    <a:pt x="3844226" y="3430169"/>
                    <a:pt x="3888879" y="3462642"/>
                    <a:pt x="3935564" y="3474822"/>
                  </a:cubicBezTo>
                  <a:cubicBezTo>
                    <a:pt x="3982249" y="3487001"/>
                    <a:pt x="4030954" y="3478886"/>
                    <a:pt x="4081703" y="3462643"/>
                  </a:cubicBezTo>
                  <a:cubicBezTo>
                    <a:pt x="4132440" y="3446412"/>
                    <a:pt x="4185221" y="3422054"/>
                    <a:pt x="4237989" y="3409874"/>
                  </a:cubicBezTo>
                  <a:cubicBezTo>
                    <a:pt x="4290758" y="3397695"/>
                    <a:pt x="4343527" y="3397695"/>
                    <a:pt x="4378032" y="3395663"/>
                  </a:cubicBezTo>
                  <a:cubicBezTo>
                    <a:pt x="4412538" y="3393644"/>
                    <a:pt x="4428781" y="3389580"/>
                    <a:pt x="4445012" y="3365221"/>
                  </a:cubicBezTo>
                  <a:cubicBezTo>
                    <a:pt x="4461255" y="3340862"/>
                    <a:pt x="4477486" y="3296209"/>
                    <a:pt x="4495761" y="3247505"/>
                  </a:cubicBezTo>
                  <a:cubicBezTo>
                    <a:pt x="4514024" y="3198787"/>
                    <a:pt x="4534319" y="3146019"/>
                    <a:pt x="4558677" y="3087155"/>
                  </a:cubicBezTo>
                  <a:cubicBezTo>
                    <a:pt x="4583036" y="3028290"/>
                    <a:pt x="4611446" y="2963342"/>
                    <a:pt x="4645952" y="2888247"/>
                  </a:cubicBezTo>
                  <a:cubicBezTo>
                    <a:pt x="4680458" y="2813152"/>
                    <a:pt x="4721060" y="2727897"/>
                    <a:pt x="4753533" y="2660917"/>
                  </a:cubicBezTo>
                  <a:cubicBezTo>
                    <a:pt x="4786007" y="2593938"/>
                    <a:pt x="4810366" y="2545233"/>
                    <a:pt x="4828629" y="2470125"/>
                  </a:cubicBezTo>
                  <a:cubicBezTo>
                    <a:pt x="4846891" y="2395030"/>
                    <a:pt x="4859071" y="2293544"/>
                    <a:pt x="4859071" y="2202206"/>
                  </a:cubicBezTo>
                  <a:cubicBezTo>
                    <a:pt x="4859071" y="2110881"/>
                    <a:pt x="4846891" y="2029689"/>
                    <a:pt x="4828629" y="1960677"/>
                  </a:cubicBezTo>
                  <a:cubicBezTo>
                    <a:pt x="4810366" y="1891666"/>
                    <a:pt x="4786008" y="1834833"/>
                    <a:pt x="4761649" y="1786129"/>
                  </a:cubicBezTo>
                  <a:cubicBezTo>
                    <a:pt x="4737292" y="1737411"/>
                    <a:pt x="4712932" y="1696822"/>
                    <a:pt x="4680459" y="1658252"/>
                  </a:cubicBezTo>
                  <a:cubicBezTo>
                    <a:pt x="4647985" y="1619695"/>
                    <a:pt x="4607396" y="1583157"/>
                    <a:pt x="4540416" y="1532420"/>
                  </a:cubicBezTo>
                  <a:cubicBezTo>
                    <a:pt x="4473436" y="1481671"/>
                    <a:pt x="4380065" y="1416723"/>
                    <a:pt x="4317150" y="1353807"/>
                  </a:cubicBezTo>
                  <a:cubicBezTo>
                    <a:pt x="4254221" y="1290879"/>
                    <a:pt x="4221747" y="1229995"/>
                    <a:pt x="4183190" y="1160983"/>
                  </a:cubicBezTo>
                  <a:cubicBezTo>
                    <a:pt x="4144620" y="1091972"/>
                    <a:pt x="4099967" y="1014845"/>
                    <a:pt x="4071557" y="933654"/>
                  </a:cubicBezTo>
                  <a:cubicBezTo>
                    <a:pt x="4043135" y="852462"/>
                    <a:pt x="4030955" y="767220"/>
                    <a:pt x="4016757" y="684009"/>
                  </a:cubicBezTo>
                  <a:cubicBezTo>
                    <a:pt x="4002546" y="600786"/>
                    <a:pt x="3986302" y="519595"/>
                    <a:pt x="3951809" y="495236"/>
                  </a:cubicBezTo>
                  <a:cubicBezTo>
                    <a:pt x="3917303" y="470891"/>
                    <a:pt x="3864522" y="503364"/>
                    <a:pt x="3827997" y="452615"/>
                  </a:cubicBezTo>
                  <a:cubicBezTo>
                    <a:pt x="3791459" y="401879"/>
                    <a:pt x="3771165" y="267919"/>
                    <a:pt x="3752889" y="170497"/>
                  </a:cubicBezTo>
                  <a:cubicBezTo>
                    <a:pt x="3734627" y="73063"/>
                    <a:pt x="3718384" y="12179"/>
                    <a:pt x="3706217" y="6083"/>
                  </a:cubicBezTo>
                  <a:cubicBezTo>
                    <a:pt x="3694037" y="0"/>
                    <a:pt x="3685910" y="48704"/>
                    <a:pt x="3675762" y="83210"/>
                  </a:cubicBezTo>
                  <a:cubicBezTo>
                    <a:pt x="3665615" y="117716"/>
                    <a:pt x="3653436" y="138023"/>
                    <a:pt x="3639237" y="178612"/>
                  </a:cubicBezTo>
                  <a:cubicBezTo>
                    <a:pt x="3625025" y="219201"/>
                    <a:pt x="3608782" y="280098"/>
                    <a:pt x="3592551" y="336931"/>
                  </a:cubicBezTo>
                  <a:cubicBezTo>
                    <a:pt x="3576308" y="393763"/>
                    <a:pt x="3560077" y="446532"/>
                    <a:pt x="3541802" y="519595"/>
                  </a:cubicBezTo>
                  <a:cubicBezTo>
                    <a:pt x="3523539" y="592671"/>
                    <a:pt x="3503245" y="686028"/>
                    <a:pt x="3491066" y="742861"/>
                  </a:cubicBezTo>
                  <a:cubicBezTo>
                    <a:pt x="3478886" y="799693"/>
                    <a:pt x="3474823" y="819988"/>
                    <a:pt x="3460624" y="846379"/>
                  </a:cubicBezTo>
                  <a:cubicBezTo>
                    <a:pt x="3446412" y="872769"/>
                    <a:pt x="3422054" y="905243"/>
                    <a:pt x="3397695" y="929601"/>
                  </a:cubicBezTo>
                  <a:cubicBezTo>
                    <a:pt x="3373336" y="953948"/>
                    <a:pt x="3348990" y="970191"/>
                    <a:pt x="3322600" y="974255"/>
                  </a:cubicBezTo>
                  <a:cubicBezTo>
                    <a:pt x="3296209" y="978306"/>
                    <a:pt x="3267799" y="970191"/>
                    <a:pt x="3233293" y="955980"/>
                  </a:cubicBezTo>
                  <a:cubicBezTo>
                    <a:pt x="3198788" y="941768"/>
                    <a:pt x="3158199" y="921474"/>
                    <a:pt x="3054681" y="860590"/>
                  </a:cubicBezTo>
                  <a:cubicBezTo>
                    <a:pt x="2951163" y="799693"/>
                    <a:pt x="2784730" y="698207"/>
                    <a:pt x="2701520" y="647471"/>
                  </a:cubicBezTo>
                  <a:cubicBezTo>
                    <a:pt x="2618296" y="596722"/>
                    <a:pt x="2618296" y="596722"/>
                    <a:pt x="2648738" y="572376"/>
                  </a:cubicBezTo>
                  <a:cubicBezTo>
                    <a:pt x="2679193" y="548017"/>
                    <a:pt x="2740077" y="499300"/>
                    <a:pt x="2776614" y="460743"/>
                  </a:cubicBezTo>
                  <a:cubicBezTo>
                    <a:pt x="2813152" y="422173"/>
                    <a:pt x="2825319" y="393763"/>
                    <a:pt x="2849677" y="367373"/>
                  </a:cubicBezTo>
                  <a:cubicBezTo>
                    <a:pt x="2874036" y="340982"/>
                    <a:pt x="2910574" y="316623"/>
                    <a:pt x="2932901" y="292277"/>
                  </a:cubicBezTo>
                  <a:cubicBezTo>
                    <a:pt x="2955227" y="267919"/>
                    <a:pt x="2963343" y="243560"/>
                    <a:pt x="2957259" y="233413"/>
                  </a:cubicBezTo>
                  <a:cubicBezTo>
                    <a:pt x="2951163" y="223265"/>
                    <a:pt x="2930869" y="227317"/>
                    <a:pt x="2865921" y="231381"/>
                  </a:cubicBezTo>
                  <a:cubicBezTo>
                    <a:pt x="2800973" y="235445"/>
                    <a:pt x="2691372" y="239496"/>
                    <a:pt x="2604085" y="229349"/>
                  </a:cubicBezTo>
                  <a:cubicBezTo>
                    <a:pt x="2516811" y="219201"/>
                    <a:pt x="2451863" y="194843"/>
                    <a:pt x="2397062" y="178612"/>
                  </a:cubicBezTo>
                  <a:cubicBezTo>
                    <a:pt x="2342262" y="162369"/>
                    <a:pt x="2297609" y="154254"/>
                    <a:pt x="2267166" y="160337"/>
                  </a:cubicBezTo>
                  <a:cubicBezTo>
                    <a:pt x="2236712" y="166433"/>
                    <a:pt x="2220482" y="186727"/>
                    <a:pt x="2188007" y="200938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321">
              <a:extLst>
                <a:ext uri="{FF2B5EF4-FFF2-40B4-BE49-F238E27FC236}">
                  <a16:creationId xmlns:a16="http://schemas.microsoft.com/office/drawing/2014/main" id="{ED5C1C44-568E-443B-848D-D2E67D094C54}"/>
                </a:ext>
              </a:extLst>
            </p:cNvPr>
            <p:cNvSpPr/>
            <p:nvPr/>
          </p:nvSpPr>
          <p:spPr>
            <a:xfrm>
              <a:off x="3647350" y="3698088"/>
              <a:ext cx="418109" cy="363322"/>
            </a:xfrm>
            <a:custGeom>
              <a:avLst/>
              <a:gdLst/>
              <a:ahLst/>
              <a:cxnLst/>
              <a:rect l="0" t="0" r="0" b="0"/>
              <a:pathLst>
                <a:path w="418109" h="363322">
                  <a:moveTo>
                    <a:pt x="14212" y="1016"/>
                  </a:moveTo>
                  <a:cubicBezTo>
                    <a:pt x="0" y="2032"/>
                    <a:pt x="0" y="18275"/>
                    <a:pt x="5068" y="55817"/>
                  </a:cubicBezTo>
                  <a:cubicBezTo>
                    <a:pt x="10147" y="93371"/>
                    <a:pt x="20295" y="152235"/>
                    <a:pt x="33490" y="191808"/>
                  </a:cubicBezTo>
                  <a:cubicBezTo>
                    <a:pt x="46685" y="231394"/>
                    <a:pt x="62916" y="251689"/>
                    <a:pt x="79159" y="270967"/>
                  </a:cubicBezTo>
                  <a:cubicBezTo>
                    <a:pt x="95390" y="290246"/>
                    <a:pt x="111633" y="308521"/>
                    <a:pt x="127864" y="323736"/>
                  </a:cubicBezTo>
                  <a:cubicBezTo>
                    <a:pt x="144107" y="338963"/>
                    <a:pt x="160338" y="351143"/>
                    <a:pt x="175565" y="357226"/>
                  </a:cubicBezTo>
                  <a:cubicBezTo>
                    <a:pt x="190792" y="363322"/>
                    <a:pt x="204991" y="363322"/>
                    <a:pt x="223266" y="357226"/>
                  </a:cubicBezTo>
                  <a:cubicBezTo>
                    <a:pt x="241529" y="351143"/>
                    <a:pt x="263855" y="338963"/>
                    <a:pt x="281115" y="328816"/>
                  </a:cubicBezTo>
                  <a:cubicBezTo>
                    <a:pt x="298361" y="318669"/>
                    <a:pt x="310540" y="310553"/>
                    <a:pt x="323736" y="310553"/>
                  </a:cubicBezTo>
                  <a:cubicBezTo>
                    <a:pt x="336931" y="310553"/>
                    <a:pt x="351130" y="318669"/>
                    <a:pt x="360274" y="312573"/>
                  </a:cubicBezTo>
                  <a:cubicBezTo>
                    <a:pt x="369405" y="306489"/>
                    <a:pt x="373456" y="286195"/>
                    <a:pt x="376504" y="266903"/>
                  </a:cubicBezTo>
                  <a:cubicBezTo>
                    <a:pt x="379552" y="247625"/>
                    <a:pt x="381584" y="229362"/>
                    <a:pt x="387668" y="201956"/>
                  </a:cubicBezTo>
                  <a:cubicBezTo>
                    <a:pt x="393764" y="174562"/>
                    <a:pt x="403911" y="138024"/>
                    <a:pt x="408978" y="106566"/>
                  </a:cubicBezTo>
                  <a:cubicBezTo>
                    <a:pt x="414058" y="75108"/>
                    <a:pt x="414058" y="48718"/>
                    <a:pt x="415074" y="36538"/>
                  </a:cubicBezTo>
                  <a:cubicBezTo>
                    <a:pt x="416090" y="24359"/>
                    <a:pt x="418109" y="26391"/>
                    <a:pt x="405930" y="26391"/>
                  </a:cubicBezTo>
                  <a:cubicBezTo>
                    <a:pt x="393764" y="26391"/>
                    <a:pt x="367373" y="24359"/>
                    <a:pt x="349110" y="27407"/>
                  </a:cubicBezTo>
                  <a:cubicBezTo>
                    <a:pt x="330835" y="30455"/>
                    <a:pt x="320687" y="38570"/>
                    <a:pt x="306476" y="43637"/>
                  </a:cubicBezTo>
                  <a:cubicBezTo>
                    <a:pt x="292278" y="48717"/>
                    <a:pt x="274003" y="50749"/>
                    <a:pt x="250660" y="53797"/>
                  </a:cubicBezTo>
                  <a:cubicBezTo>
                    <a:pt x="227318" y="56833"/>
                    <a:pt x="198907" y="60897"/>
                    <a:pt x="170498" y="56833"/>
                  </a:cubicBezTo>
                  <a:cubicBezTo>
                    <a:pt x="142075" y="52781"/>
                    <a:pt x="113665" y="40602"/>
                    <a:pt x="85242" y="27407"/>
                  </a:cubicBezTo>
                  <a:cubicBezTo>
                    <a:pt x="56833" y="14212"/>
                    <a:pt x="28410" y="0"/>
                    <a:pt x="14212" y="1016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FFA5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id="{E2601DE4-2A34-48FC-B8D4-6FECEFA7F955}"/>
                </a:ext>
              </a:extLst>
            </p:cNvPr>
            <p:cNvSpPr/>
            <p:nvPr/>
          </p:nvSpPr>
          <p:spPr>
            <a:xfrm>
              <a:off x="3342893" y="1802358"/>
              <a:ext cx="63933" cy="1500962"/>
            </a:xfrm>
            <a:custGeom>
              <a:avLst/>
              <a:gdLst/>
              <a:ahLst/>
              <a:cxnLst/>
              <a:rect l="0" t="0" r="0" b="0"/>
              <a:pathLst>
                <a:path w="63933" h="1500962">
                  <a:moveTo>
                    <a:pt x="0" y="1500962"/>
                  </a:moveTo>
                  <a:lnTo>
                    <a:pt x="6393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323">
              <a:extLst>
                <a:ext uri="{FF2B5EF4-FFF2-40B4-BE49-F238E27FC236}">
                  <a16:creationId xmlns:a16="http://schemas.microsoft.com/office/drawing/2014/main" id="{F7A9620A-A541-4EFD-9321-F1C8DFC92F9F}"/>
                </a:ext>
              </a:extLst>
            </p:cNvPr>
            <p:cNvSpPr/>
            <p:nvPr/>
          </p:nvSpPr>
          <p:spPr>
            <a:xfrm>
              <a:off x="123190" y="609914"/>
              <a:ext cx="1491272" cy="2317181"/>
            </a:xfrm>
            <a:custGeom>
              <a:avLst/>
              <a:gdLst/>
              <a:ahLst/>
              <a:cxnLst/>
              <a:rect l="0" t="0" r="0" b="0"/>
              <a:pathLst>
                <a:path w="1491272" h="2317181">
                  <a:moveTo>
                    <a:pt x="1172432" y="3608"/>
                  </a:moveTo>
                  <a:cubicBezTo>
                    <a:pt x="1183798" y="4811"/>
                    <a:pt x="1195448" y="7343"/>
                    <a:pt x="1207605" y="11394"/>
                  </a:cubicBezTo>
                  <a:cubicBezTo>
                    <a:pt x="1256233" y="27599"/>
                    <a:pt x="1312964" y="68125"/>
                    <a:pt x="1351470" y="112702"/>
                  </a:cubicBezTo>
                  <a:cubicBezTo>
                    <a:pt x="1389964" y="157280"/>
                    <a:pt x="1410221" y="205908"/>
                    <a:pt x="1422388" y="278843"/>
                  </a:cubicBezTo>
                  <a:cubicBezTo>
                    <a:pt x="1434541" y="351792"/>
                    <a:pt x="1438593" y="449049"/>
                    <a:pt x="1446695" y="532120"/>
                  </a:cubicBezTo>
                  <a:cubicBezTo>
                    <a:pt x="1454798" y="615191"/>
                    <a:pt x="1466964" y="684088"/>
                    <a:pt x="1468984" y="773230"/>
                  </a:cubicBezTo>
                  <a:cubicBezTo>
                    <a:pt x="1471016" y="862383"/>
                    <a:pt x="1462913" y="971807"/>
                    <a:pt x="1464932" y="1073114"/>
                  </a:cubicBezTo>
                  <a:cubicBezTo>
                    <a:pt x="1466964" y="1174422"/>
                    <a:pt x="1479118" y="1267628"/>
                    <a:pt x="1485202" y="1354750"/>
                  </a:cubicBezTo>
                  <a:cubicBezTo>
                    <a:pt x="1491272" y="1441872"/>
                    <a:pt x="1491272" y="1522923"/>
                    <a:pt x="1491271" y="1589789"/>
                  </a:cubicBezTo>
                  <a:cubicBezTo>
                    <a:pt x="1491271" y="1656654"/>
                    <a:pt x="1491271" y="1709334"/>
                    <a:pt x="1489253" y="1757962"/>
                  </a:cubicBezTo>
                  <a:cubicBezTo>
                    <a:pt x="1487220" y="1806590"/>
                    <a:pt x="1483169" y="1851167"/>
                    <a:pt x="1438592" y="1907898"/>
                  </a:cubicBezTo>
                  <a:cubicBezTo>
                    <a:pt x="1394015" y="1964629"/>
                    <a:pt x="1308912" y="2033526"/>
                    <a:pt x="1207605" y="2090257"/>
                  </a:cubicBezTo>
                  <a:cubicBezTo>
                    <a:pt x="1106296" y="2146988"/>
                    <a:pt x="988783" y="2191565"/>
                    <a:pt x="877340" y="2234110"/>
                  </a:cubicBezTo>
                  <a:cubicBezTo>
                    <a:pt x="765898" y="2276668"/>
                    <a:pt x="660539" y="2317181"/>
                    <a:pt x="603808" y="2303008"/>
                  </a:cubicBezTo>
                  <a:cubicBezTo>
                    <a:pt x="547077" y="2288821"/>
                    <a:pt x="538975" y="2219924"/>
                    <a:pt x="518706" y="2142937"/>
                  </a:cubicBezTo>
                  <a:cubicBezTo>
                    <a:pt x="498449" y="2065936"/>
                    <a:pt x="466026" y="1980833"/>
                    <a:pt x="421449" y="1883577"/>
                  </a:cubicBezTo>
                  <a:cubicBezTo>
                    <a:pt x="376872" y="1786320"/>
                    <a:pt x="320141" y="1676910"/>
                    <a:pt x="265430" y="1593839"/>
                  </a:cubicBezTo>
                  <a:cubicBezTo>
                    <a:pt x="210731" y="1510768"/>
                    <a:pt x="158052" y="1454038"/>
                    <a:pt x="111443" y="1383121"/>
                  </a:cubicBezTo>
                  <a:cubicBezTo>
                    <a:pt x="64846" y="1312204"/>
                    <a:pt x="24320" y="1227101"/>
                    <a:pt x="12167" y="1152133"/>
                  </a:cubicBezTo>
                  <a:cubicBezTo>
                    <a:pt x="0" y="1077165"/>
                    <a:pt x="16218" y="1012319"/>
                    <a:pt x="54711" y="955588"/>
                  </a:cubicBezTo>
                  <a:cubicBezTo>
                    <a:pt x="93205" y="898857"/>
                    <a:pt x="154001" y="850229"/>
                    <a:pt x="220853" y="803632"/>
                  </a:cubicBezTo>
                  <a:cubicBezTo>
                    <a:pt x="287719" y="757024"/>
                    <a:pt x="360668" y="712446"/>
                    <a:pt x="429552" y="661799"/>
                  </a:cubicBezTo>
                  <a:cubicBezTo>
                    <a:pt x="498449" y="611139"/>
                    <a:pt x="563283" y="554408"/>
                    <a:pt x="620014" y="495645"/>
                  </a:cubicBezTo>
                  <a:cubicBezTo>
                    <a:pt x="676745" y="436895"/>
                    <a:pt x="725374" y="376100"/>
                    <a:pt x="774002" y="311267"/>
                  </a:cubicBezTo>
                  <a:cubicBezTo>
                    <a:pt x="822630" y="246433"/>
                    <a:pt x="871258" y="177536"/>
                    <a:pt x="921918" y="126888"/>
                  </a:cubicBezTo>
                  <a:cubicBezTo>
                    <a:pt x="972566" y="76228"/>
                    <a:pt x="1025258" y="43817"/>
                    <a:pt x="1071855" y="23548"/>
                  </a:cubicBezTo>
                  <a:cubicBezTo>
                    <a:pt x="1106802" y="8356"/>
                    <a:pt x="1138334" y="0"/>
                    <a:pt x="1172432" y="36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324">
              <a:extLst>
                <a:ext uri="{FF2B5EF4-FFF2-40B4-BE49-F238E27FC236}">
                  <a16:creationId xmlns:a16="http://schemas.microsoft.com/office/drawing/2014/main" id="{283B2A7C-C992-49E2-8A45-93AADD1FAE8D}"/>
                </a:ext>
              </a:extLst>
            </p:cNvPr>
            <p:cNvSpPr/>
            <p:nvPr/>
          </p:nvSpPr>
          <p:spPr>
            <a:xfrm>
              <a:off x="1784668" y="284962"/>
              <a:ext cx="1106284" cy="1446695"/>
            </a:xfrm>
            <a:custGeom>
              <a:avLst/>
              <a:gdLst/>
              <a:ahLst/>
              <a:cxnLst/>
              <a:rect l="0" t="0" r="0" b="0"/>
              <a:pathLst>
                <a:path w="1106284" h="1446695">
                  <a:moveTo>
                    <a:pt x="581508" y="2019"/>
                  </a:moveTo>
                  <a:cubicBezTo>
                    <a:pt x="644322" y="4051"/>
                    <a:pt x="717258" y="12154"/>
                    <a:pt x="757784" y="28359"/>
                  </a:cubicBezTo>
                  <a:cubicBezTo>
                    <a:pt x="798309" y="44577"/>
                    <a:pt x="806412" y="68885"/>
                    <a:pt x="794258" y="99276"/>
                  </a:cubicBezTo>
                  <a:cubicBezTo>
                    <a:pt x="782104" y="129680"/>
                    <a:pt x="749681" y="166141"/>
                    <a:pt x="739546" y="206667"/>
                  </a:cubicBezTo>
                  <a:cubicBezTo>
                    <a:pt x="729425" y="247193"/>
                    <a:pt x="741578" y="291769"/>
                    <a:pt x="765886" y="336347"/>
                  </a:cubicBezTo>
                  <a:cubicBezTo>
                    <a:pt x="790206" y="380924"/>
                    <a:pt x="826681" y="425501"/>
                    <a:pt x="875310" y="463995"/>
                  </a:cubicBezTo>
                  <a:cubicBezTo>
                    <a:pt x="923938" y="502488"/>
                    <a:pt x="984720" y="534911"/>
                    <a:pt x="1025246" y="573405"/>
                  </a:cubicBezTo>
                  <a:cubicBezTo>
                    <a:pt x="1065771" y="611911"/>
                    <a:pt x="1086028" y="656475"/>
                    <a:pt x="1096162" y="719290"/>
                  </a:cubicBezTo>
                  <a:cubicBezTo>
                    <a:pt x="1106284" y="782104"/>
                    <a:pt x="1106284" y="863155"/>
                    <a:pt x="1106284" y="944194"/>
                  </a:cubicBezTo>
                  <a:cubicBezTo>
                    <a:pt x="1106284" y="1025246"/>
                    <a:pt x="1106284" y="1106297"/>
                    <a:pt x="1102232" y="1183284"/>
                  </a:cubicBezTo>
                  <a:cubicBezTo>
                    <a:pt x="1098181" y="1260284"/>
                    <a:pt x="1090079" y="1333221"/>
                    <a:pt x="1065771" y="1373746"/>
                  </a:cubicBezTo>
                  <a:cubicBezTo>
                    <a:pt x="1041450" y="1414272"/>
                    <a:pt x="1000925" y="1422374"/>
                    <a:pt x="932040" y="1430477"/>
                  </a:cubicBezTo>
                  <a:cubicBezTo>
                    <a:pt x="863143" y="1438592"/>
                    <a:pt x="765886" y="1446695"/>
                    <a:pt x="678764" y="1446695"/>
                  </a:cubicBezTo>
                  <a:cubicBezTo>
                    <a:pt x="591641" y="1446695"/>
                    <a:pt x="514641" y="1438592"/>
                    <a:pt x="429539" y="1434541"/>
                  </a:cubicBezTo>
                  <a:cubicBezTo>
                    <a:pt x="344449" y="1430477"/>
                    <a:pt x="251244" y="1430477"/>
                    <a:pt x="186410" y="1418323"/>
                  </a:cubicBezTo>
                  <a:cubicBezTo>
                    <a:pt x="121564" y="1406169"/>
                    <a:pt x="85089" y="1381848"/>
                    <a:pt x="62801" y="1333220"/>
                  </a:cubicBezTo>
                  <a:cubicBezTo>
                    <a:pt x="40512" y="1284592"/>
                    <a:pt x="32410" y="1211656"/>
                    <a:pt x="26339" y="1126553"/>
                  </a:cubicBezTo>
                  <a:cubicBezTo>
                    <a:pt x="20256" y="1041450"/>
                    <a:pt x="16205" y="944194"/>
                    <a:pt x="12153" y="857072"/>
                  </a:cubicBezTo>
                  <a:cubicBezTo>
                    <a:pt x="8102" y="769950"/>
                    <a:pt x="4051" y="692950"/>
                    <a:pt x="2019" y="624065"/>
                  </a:cubicBezTo>
                  <a:cubicBezTo>
                    <a:pt x="0" y="555168"/>
                    <a:pt x="0" y="494385"/>
                    <a:pt x="16206" y="441705"/>
                  </a:cubicBezTo>
                  <a:cubicBezTo>
                    <a:pt x="32410" y="389026"/>
                    <a:pt x="64834" y="344449"/>
                    <a:pt x="87122" y="295820"/>
                  </a:cubicBezTo>
                  <a:cubicBezTo>
                    <a:pt x="109410" y="247193"/>
                    <a:pt x="121565" y="194513"/>
                    <a:pt x="149936" y="156019"/>
                  </a:cubicBezTo>
                  <a:cubicBezTo>
                    <a:pt x="178295" y="117513"/>
                    <a:pt x="222872" y="93205"/>
                    <a:pt x="269481" y="70916"/>
                  </a:cubicBezTo>
                  <a:cubicBezTo>
                    <a:pt x="316077" y="48628"/>
                    <a:pt x="364706" y="28371"/>
                    <a:pt x="415366" y="16204"/>
                  </a:cubicBezTo>
                  <a:cubicBezTo>
                    <a:pt x="466014" y="4051"/>
                    <a:pt x="518693" y="0"/>
                    <a:pt x="581508" y="201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325">
              <a:extLst>
                <a:ext uri="{FF2B5EF4-FFF2-40B4-BE49-F238E27FC236}">
                  <a16:creationId xmlns:a16="http://schemas.microsoft.com/office/drawing/2014/main" id="{FC0461AD-F791-419B-9E9E-11A916A468D5}"/>
                </a:ext>
              </a:extLst>
            </p:cNvPr>
            <p:cNvSpPr/>
            <p:nvPr/>
          </p:nvSpPr>
          <p:spPr>
            <a:xfrm>
              <a:off x="3113837" y="459717"/>
              <a:ext cx="1600682" cy="1644749"/>
            </a:xfrm>
            <a:custGeom>
              <a:avLst/>
              <a:gdLst/>
              <a:ahLst/>
              <a:cxnLst/>
              <a:rect l="0" t="0" r="0" b="0"/>
              <a:pathLst>
                <a:path w="1600682" h="1644749">
                  <a:moveTo>
                    <a:pt x="580501" y="253"/>
                  </a:moveTo>
                  <a:cubicBezTo>
                    <a:pt x="583540" y="505"/>
                    <a:pt x="587591" y="9624"/>
                    <a:pt x="595694" y="27861"/>
                  </a:cubicBezTo>
                  <a:cubicBezTo>
                    <a:pt x="611912" y="64335"/>
                    <a:pt x="644322" y="137271"/>
                    <a:pt x="680797" y="214272"/>
                  </a:cubicBezTo>
                  <a:cubicBezTo>
                    <a:pt x="717271" y="291272"/>
                    <a:pt x="757797" y="372311"/>
                    <a:pt x="792239" y="443227"/>
                  </a:cubicBezTo>
                  <a:cubicBezTo>
                    <a:pt x="826681" y="514144"/>
                    <a:pt x="855053" y="574926"/>
                    <a:pt x="887463" y="643824"/>
                  </a:cubicBezTo>
                  <a:cubicBezTo>
                    <a:pt x="919887" y="712709"/>
                    <a:pt x="956361" y="789709"/>
                    <a:pt x="1007008" y="854542"/>
                  </a:cubicBezTo>
                  <a:cubicBezTo>
                    <a:pt x="1057669" y="919376"/>
                    <a:pt x="1122502" y="972068"/>
                    <a:pt x="1181265" y="1022716"/>
                  </a:cubicBezTo>
                  <a:cubicBezTo>
                    <a:pt x="1240028" y="1073376"/>
                    <a:pt x="1292708" y="1122004"/>
                    <a:pt x="1339304" y="1164549"/>
                  </a:cubicBezTo>
                  <a:cubicBezTo>
                    <a:pt x="1385913" y="1207094"/>
                    <a:pt x="1426426" y="1243569"/>
                    <a:pt x="1464932" y="1288146"/>
                  </a:cubicBezTo>
                  <a:cubicBezTo>
                    <a:pt x="1503426" y="1332723"/>
                    <a:pt x="1539900" y="1385403"/>
                    <a:pt x="1564208" y="1440114"/>
                  </a:cubicBezTo>
                  <a:cubicBezTo>
                    <a:pt x="1588529" y="1494813"/>
                    <a:pt x="1600682" y="1551545"/>
                    <a:pt x="1592580" y="1585999"/>
                  </a:cubicBezTo>
                  <a:cubicBezTo>
                    <a:pt x="1584477" y="1620442"/>
                    <a:pt x="1556105" y="1632595"/>
                    <a:pt x="1505445" y="1638679"/>
                  </a:cubicBezTo>
                  <a:cubicBezTo>
                    <a:pt x="1454797" y="1644749"/>
                    <a:pt x="1381849" y="1644749"/>
                    <a:pt x="1310932" y="1642730"/>
                  </a:cubicBezTo>
                  <a:cubicBezTo>
                    <a:pt x="1240027" y="1640698"/>
                    <a:pt x="1171130" y="1636646"/>
                    <a:pt x="1096162" y="1630576"/>
                  </a:cubicBezTo>
                  <a:cubicBezTo>
                    <a:pt x="1021194" y="1624493"/>
                    <a:pt x="940143" y="1616390"/>
                    <a:pt x="863155" y="1612339"/>
                  </a:cubicBezTo>
                  <a:cubicBezTo>
                    <a:pt x="786155" y="1608288"/>
                    <a:pt x="713219" y="1608288"/>
                    <a:pt x="638251" y="1598153"/>
                  </a:cubicBezTo>
                  <a:cubicBezTo>
                    <a:pt x="563283" y="1588018"/>
                    <a:pt x="486283" y="1567761"/>
                    <a:pt x="451840" y="1533319"/>
                  </a:cubicBezTo>
                  <a:cubicBezTo>
                    <a:pt x="417398" y="1498864"/>
                    <a:pt x="425500" y="1450236"/>
                    <a:pt x="417398" y="1405671"/>
                  </a:cubicBezTo>
                  <a:cubicBezTo>
                    <a:pt x="409283" y="1361094"/>
                    <a:pt x="384975" y="1320569"/>
                    <a:pt x="350532" y="1294229"/>
                  </a:cubicBezTo>
                  <a:cubicBezTo>
                    <a:pt x="316090" y="1267889"/>
                    <a:pt x="271513" y="1255722"/>
                    <a:pt x="220853" y="1247620"/>
                  </a:cubicBezTo>
                  <a:cubicBezTo>
                    <a:pt x="170206" y="1239517"/>
                    <a:pt x="113462" y="1235466"/>
                    <a:pt x="74968" y="1217228"/>
                  </a:cubicBezTo>
                  <a:cubicBezTo>
                    <a:pt x="36475" y="1198992"/>
                    <a:pt x="16205" y="1166581"/>
                    <a:pt x="8103" y="1122004"/>
                  </a:cubicBezTo>
                  <a:cubicBezTo>
                    <a:pt x="0" y="1077427"/>
                    <a:pt x="4051" y="1020696"/>
                    <a:pt x="6083" y="955850"/>
                  </a:cubicBezTo>
                  <a:cubicBezTo>
                    <a:pt x="8103" y="891017"/>
                    <a:pt x="8103" y="818068"/>
                    <a:pt x="8103" y="751202"/>
                  </a:cubicBezTo>
                  <a:cubicBezTo>
                    <a:pt x="8103" y="684349"/>
                    <a:pt x="8103" y="623554"/>
                    <a:pt x="34442" y="605317"/>
                  </a:cubicBezTo>
                  <a:cubicBezTo>
                    <a:pt x="60782" y="587092"/>
                    <a:pt x="113462" y="611401"/>
                    <a:pt x="170206" y="621535"/>
                  </a:cubicBezTo>
                  <a:cubicBezTo>
                    <a:pt x="226936" y="631670"/>
                    <a:pt x="287719" y="627606"/>
                    <a:pt x="340398" y="593163"/>
                  </a:cubicBezTo>
                  <a:cubicBezTo>
                    <a:pt x="393078" y="558721"/>
                    <a:pt x="437655" y="493887"/>
                    <a:pt x="468046" y="422971"/>
                  </a:cubicBezTo>
                  <a:cubicBezTo>
                    <a:pt x="498437" y="352054"/>
                    <a:pt x="514655" y="275053"/>
                    <a:pt x="530861" y="202118"/>
                  </a:cubicBezTo>
                  <a:cubicBezTo>
                    <a:pt x="547066" y="129169"/>
                    <a:pt x="563283" y="60284"/>
                    <a:pt x="571386" y="25841"/>
                  </a:cubicBezTo>
                  <a:cubicBezTo>
                    <a:pt x="575437" y="8614"/>
                    <a:pt x="577463" y="0"/>
                    <a:pt x="580501" y="25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326">
              <a:extLst>
                <a:ext uri="{FF2B5EF4-FFF2-40B4-BE49-F238E27FC236}">
                  <a16:creationId xmlns:a16="http://schemas.microsoft.com/office/drawing/2014/main" id="{F43AC0BE-88C7-4FB4-83EA-7C6C6924EAFF}"/>
                </a:ext>
              </a:extLst>
            </p:cNvPr>
            <p:cNvSpPr/>
            <p:nvPr/>
          </p:nvSpPr>
          <p:spPr>
            <a:xfrm>
              <a:off x="3442081" y="2243261"/>
              <a:ext cx="1240015" cy="890515"/>
            </a:xfrm>
            <a:custGeom>
              <a:avLst/>
              <a:gdLst/>
              <a:ahLst/>
              <a:cxnLst/>
              <a:rect l="0" t="0" r="0" b="0"/>
              <a:pathLst>
                <a:path w="1240015" h="890515">
                  <a:moveTo>
                    <a:pt x="159307" y="254"/>
                  </a:moveTo>
                  <a:cubicBezTo>
                    <a:pt x="196539" y="0"/>
                    <a:pt x="239090" y="5064"/>
                    <a:pt x="283667" y="11141"/>
                  </a:cubicBezTo>
                  <a:cubicBezTo>
                    <a:pt x="372809" y="23308"/>
                    <a:pt x="470065" y="39513"/>
                    <a:pt x="589610" y="47616"/>
                  </a:cubicBezTo>
                  <a:cubicBezTo>
                    <a:pt x="709155" y="55718"/>
                    <a:pt x="850989" y="55718"/>
                    <a:pt x="954329" y="55718"/>
                  </a:cubicBezTo>
                  <a:cubicBezTo>
                    <a:pt x="1057669" y="55718"/>
                    <a:pt x="1122502" y="55718"/>
                    <a:pt x="1165047" y="67885"/>
                  </a:cubicBezTo>
                  <a:cubicBezTo>
                    <a:pt x="1207605" y="80039"/>
                    <a:pt x="1227861" y="104347"/>
                    <a:pt x="1233945" y="152976"/>
                  </a:cubicBezTo>
                  <a:cubicBezTo>
                    <a:pt x="1240015" y="201604"/>
                    <a:pt x="1231913" y="274553"/>
                    <a:pt x="1211656" y="341418"/>
                  </a:cubicBezTo>
                  <a:cubicBezTo>
                    <a:pt x="1191387" y="408284"/>
                    <a:pt x="1158976" y="469066"/>
                    <a:pt x="1128585" y="529848"/>
                  </a:cubicBezTo>
                  <a:cubicBezTo>
                    <a:pt x="1098181" y="590630"/>
                    <a:pt x="1069822" y="651425"/>
                    <a:pt x="1049553" y="706124"/>
                  </a:cubicBezTo>
                  <a:cubicBezTo>
                    <a:pt x="1029297" y="760835"/>
                    <a:pt x="1017143" y="809464"/>
                    <a:pt x="1002957" y="841887"/>
                  </a:cubicBezTo>
                  <a:cubicBezTo>
                    <a:pt x="988771" y="874297"/>
                    <a:pt x="972565" y="890515"/>
                    <a:pt x="950277" y="870246"/>
                  </a:cubicBezTo>
                  <a:cubicBezTo>
                    <a:pt x="927988" y="849989"/>
                    <a:pt x="899617" y="793258"/>
                    <a:pt x="861123" y="758803"/>
                  </a:cubicBezTo>
                  <a:cubicBezTo>
                    <a:pt x="822629" y="724360"/>
                    <a:pt x="774001" y="712207"/>
                    <a:pt x="727392" y="708155"/>
                  </a:cubicBezTo>
                  <a:cubicBezTo>
                    <a:pt x="680796" y="704104"/>
                    <a:pt x="636219" y="708155"/>
                    <a:pt x="577456" y="698021"/>
                  </a:cubicBezTo>
                  <a:cubicBezTo>
                    <a:pt x="518693" y="687886"/>
                    <a:pt x="445757" y="663579"/>
                    <a:pt x="389026" y="635207"/>
                  </a:cubicBezTo>
                  <a:cubicBezTo>
                    <a:pt x="332295" y="606847"/>
                    <a:pt x="291769" y="574424"/>
                    <a:pt x="230987" y="542001"/>
                  </a:cubicBezTo>
                  <a:cubicBezTo>
                    <a:pt x="170192" y="509591"/>
                    <a:pt x="89153" y="477167"/>
                    <a:pt x="46596" y="418405"/>
                  </a:cubicBezTo>
                  <a:cubicBezTo>
                    <a:pt x="4051" y="359654"/>
                    <a:pt x="0" y="274552"/>
                    <a:pt x="4051" y="197552"/>
                  </a:cubicBezTo>
                  <a:cubicBezTo>
                    <a:pt x="8103" y="120564"/>
                    <a:pt x="20257" y="51667"/>
                    <a:pt x="66865" y="21276"/>
                  </a:cubicBezTo>
                  <a:cubicBezTo>
                    <a:pt x="90163" y="6080"/>
                    <a:pt x="122075" y="508"/>
                    <a:pt x="159307" y="25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327">
              <a:extLst>
                <a:ext uri="{FF2B5EF4-FFF2-40B4-BE49-F238E27FC236}">
                  <a16:creationId xmlns:a16="http://schemas.microsoft.com/office/drawing/2014/main" id="{4DBFF847-2EDA-48A1-8A58-C4F6BD788F5A}"/>
                </a:ext>
              </a:extLst>
            </p:cNvPr>
            <p:cNvSpPr/>
            <p:nvPr/>
          </p:nvSpPr>
          <p:spPr>
            <a:xfrm>
              <a:off x="3421811" y="2931147"/>
              <a:ext cx="753745" cy="401193"/>
            </a:xfrm>
            <a:custGeom>
              <a:avLst/>
              <a:gdLst/>
              <a:ahLst/>
              <a:cxnLst/>
              <a:rect l="0" t="0" r="0" b="0"/>
              <a:pathLst>
                <a:path w="753745" h="401193">
                  <a:moveTo>
                    <a:pt x="36475" y="4051"/>
                  </a:moveTo>
                  <a:cubicBezTo>
                    <a:pt x="64846" y="0"/>
                    <a:pt x="125628" y="36475"/>
                    <a:pt x="192494" y="72949"/>
                  </a:cubicBezTo>
                  <a:cubicBezTo>
                    <a:pt x="259359" y="109424"/>
                    <a:pt x="332296" y="145885"/>
                    <a:pt x="407264" y="168174"/>
                  </a:cubicBezTo>
                  <a:cubicBezTo>
                    <a:pt x="482232" y="190462"/>
                    <a:pt x="559232" y="198577"/>
                    <a:pt x="620014" y="212751"/>
                  </a:cubicBezTo>
                  <a:cubicBezTo>
                    <a:pt x="680796" y="226937"/>
                    <a:pt x="725373" y="247206"/>
                    <a:pt x="739559" y="273546"/>
                  </a:cubicBezTo>
                  <a:cubicBezTo>
                    <a:pt x="753745" y="299886"/>
                    <a:pt x="737540" y="332296"/>
                    <a:pt x="692963" y="356616"/>
                  </a:cubicBezTo>
                  <a:cubicBezTo>
                    <a:pt x="648386" y="380924"/>
                    <a:pt x="575437" y="397142"/>
                    <a:pt x="500469" y="399161"/>
                  </a:cubicBezTo>
                  <a:cubicBezTo>
                    <a:pt x="425500" y="401193"/>
                    <a:pt x="348513" y="389027"/>
                    <a:pt x="281648" y="374853"/>
                  </a:cubicBezTo>
                  <a:cubicBezTo>
                    <a:pt x="214782" y="360668"/>
                    <a:pt x="158052" y="344462"/>
                    <a:pt x="111442" y="324193"/>
                  </a:cubicBezTo>
                  <a:cubicBezTo>
                    <a:pt x="64846" y="303937"/>
                    <a:pt x="28372" y="279616"/>
                    <a:pt x="14186" y="241122"/>
                  </a:cubicBezTo>
                  <a:cubicBezTo>
                    <a:pt x="0" y="202629"/>
                    <a:pt x="8115" y="149949"/>
                    <a:pt x="10135" y="101321"/>
                  </a:cubicBezTo>
                  <a:cubicBezTo>
                    <a:pt x="12167" y="52692"/>
                    <a:pt x="8115" y="8115"/>
                    <a:pt x="36475" y="40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328">
              <a:extLst>
                <a:ext uri="{FF2B5EF4-FFF2-40B4-BE49-F238E27FC236}">
                  <a16:creationId xmlns:a16="http://schemas.microsoft.com/office/drawing/2014/main" id="{738EC5CF-5BDB-4D82-B2D6-3A6424483A10}"/>
                </a:ext>
              </a:extLst>
            </p:cNvPr>
            <p:cNvSpPr/>
            <p:nvPr/>
          </p:nvSpPr>
          <p:spPr>
            <a:xfrm>
              <a:off x="1845449" y="1867660"/>
              <a:ext cx="1410221" cy="844666"/>
            </a:xfrm>
            <a:custGeom>
              <a:avLst/>
              <a:gdLst/>
              <a:ahLst/>
              <a:cxnLst/>
              <a:rect l="0" t="0" r="0" b="0"/>
              <a:pathLst>
                <a:path w="1410221" h="844666">
                  <a:moveTo>
                    <a:pt x="293159" y="1043"/>
                  </a:moveTo>
                  <a:cubicBezTo>
                    <a:pt x="363820" y="0"/>
                    <a:pt x="440182" y="3806"/>
                    <a:pt x="508572" y="9882"/>
                  </a:cubicBezTo>
                  <a:cubicBezTo>
                    <a:pt x="599745" y="17985"/>
                    <a:pt x="676745" y="30139"/>
                    <a:pt x="771970" y="36222"/>
                  </a:cubicBezTo>
                  <a:cubicBezTo>
                    <a:pt x="867207" y="42293"/>
                    <a:pt x="980669" y="42293"/>
                    <a:pt x="1075906" y="42293"/>
                  </a:cubicBezTo>
                  <a:cubicBezTo>
                    <a:pt x="1171131" y="42293"/>
                    <a:pt x="1248131" y="42293"/>
                    <a:pt x="1300811" y="64581"/>
                  </a:cubicBezTo>
                  <a:cubicBezTo>
                    <a:pt x="1353490" y="86870"/>
                    <a:pt x="1381849" y="131447"/>
                    <a:pt x="1396035" y="190210"/>
                  </a:cubicBezTo>
                  <a:cubicBezTo>
                    <a:pt x="1410221" y="248973"/>
                    <a:pt x="1410221" y="321909"/>
                    <a:pt x="1406170" y="404980"/>
                  </a:cubicBezTo>
                  <a:cubicBezTo>
                    <a:pt x="1402118" y="488063"/>
                    <a:pt x="1394016" y="581268"/>
                    <a:pt x="1383881" y="658256"/>
                  </a:cubicBezTo>
                  <a:cubicBezTo>
                    <a:pt x="1373746" y="735256"/>
                    <a:pt x="1361592" y="796038"/>
                    <a:pt x="1353490" y="808192"/>
                  </a:cubicBezTo>
                  <a:cubicBezTo>
                    <a:pt x="1345387" y="820346"/>
                    <a:pt x="1341336" y="783884"/>
                    <a:pt x="1325118" y="753493"/>
                  </a:cubicBezTo>
                  <a:cubicBezTo>
                    <a:pt x="1308913" y="723089"/>
                    <a:pt x="1280541" y="698781"/>
                    <a:pt x="1254201" y="692698"/>
                  </a:cubicBezTo>
                  <a:cubicBezTo>
                    <a:pt x="1227862" y="686628"/>
                    <a:pt x="1203553" y="698781"/>
                    <a:pt x="1175181" y="727141"/>
                  </a:cubicBezTo>
                  <a:cubicBezTo>
                    <a:pt x="1146810" y="755512"/>
                    <a:pt x="1114399" y="800089"/>
                    <a:pt x="1098194" y="822378"/>
                  </a:cubicBezTo>
                  <a:cubicBezTo>
                    <a:pt x="1081976" y="844666"/>
                    <a:pt x="1081976" y="844666"/>
                    <a:pt x="1071842" y="828461"/>
                  </a:cubicBezTo>
                  <a:cubicBezTo>
                    <a:pt x="1061720" y="812243"/>
                    <a:pt x="1041450" y="779833"/>
                    <a:pt x="1023214" y="755512"/>
                  </a:cubicBezTo>
                  <a:cubicBezTo>
                    <a:pt x="1004989" y="731204"/>
                    <a:pt x="988771" y="714986"/>
                    <a:pt x="958380" y="694730"/>
                  </a:cubicBezTo>
                  <a:cubicBezTo>
                    <a:pt x="927989" y="674461"/>
                    <a:pt x="883412" y="650153"/>
                    <a:pt x="838835" y="625832"/>
                  </a:cubicBezTo>
                  <a:cubicBezTo>
                    <a:pt x="794259" y="601525"/>
                    <a:pt x="749681" y="577204"/>
                    <a:pt x="688899" y="554915"/>
                  </a:cubicBezTo>
                  <a:cubicBezTo>
                    <a:pt x="628117" y="532640"/>
                    <a:pt x="551117" y="512371"/>
                    <a:pt x="488303" y="500216"/>
                  </a:cubicBezTo>
                  <a:cubicBezTo>
                    <a:pt x="425501" y="488063"/>
                    <a:pt x="376872" y="484011"/>
                    <a:pt x="328244" y="481979"/>
                  </a:cubicBezTo>
                  <a:cubicBezTo>
                    <a:pt x="279616" y="479947"/>
                    <a:pt x="230988" y="479947"/>
                    <a:pt x="182360" y="494133"/>
                  </a:cubicBezTo>
                  <a:cubicBezTo>
                    <a:pt x="133731" y="508319"/>
                    <a:pt x="85103" y="536691"/>
                    <a:pt x="58763" y="540742"/>
                  </a:cubicBezTo>
                  <a:cubicBezTo>
                    <a:pt x="32424" y="544793"/>
                    <a:pt x="28359" y="524524"/>
                    <a:pt x="24308" y="488062"/>
                  </a:cubicBezTo>
                  <a:cubicBezTo>
                    <a:pt x="20257" y="451588"/>
                    <a:pt x="16206" y="398908"/>
                    <a:pt x="12154" y="346228"/>
                  </a:cubicBezTo>
                  <a:cubicBezTo>
                    <a:pt x="8103" y="293549"/>
                    <a:pt x="4052" y="240857"/>
                    <a:pt x="2020" y="190209"/>
                  </a:cubicBezTo>
                  <a:cubicBezTo>
                    <a:pt x="0" y="139549"/>
                    <a:pt x="0" y="90920"/>
                    <a:pt x="34442" y="58510"/>
                  </a:cubicBezTo>
                  <a:cubicBezTo>
                    <a:pt x="68885" y="26087"/>
                    <a:pt x="137783" y="9882"/>
                    <a:pt x="224905" y="3799"/>
                  </a:cubicBezTo>
                  <a:cubicBezTo>
                    <a:pt x="246685" y="2278"/>
                    <a:pt x="269606" y="1391"/>
                    <a:pt x="293159" y="104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329">
              <a:extLst>
                <a:ext uri="{FF2B5EF4-FFF2-40B4-BE49-F238E27FC236}">
                  <a16:creationId xmlns:a16="http://schemas.microsoft.com/office/drawing/2014/main" id="{B45E6F73-ABF9-4F4C-9570-83C56F9DC2DC}"/>
                </a:ext>
              </a:extLst>
            </p:cNvPr>
            <p:cNvSpPr/>
            <p:nvPr/>
          </p:nvSpPr>
          <p:spPr>
            <a:xfrm>
              <a:off x="3754107" y="3794303"/>
              <a:ext cx="230987" cy="182359"/>
            </a:xfrm>
            <a:custGeom>
              <a:avLst/>
              <a:gdLst/>
              <a:ahLst/>
              <a:cxnLst/>
              <a:rect l="0" t="0" r="0" b="0"/>
              <a:pathLst>
                <a:path w="230987" h="182359">
                  <a:moveTo>
                    <a:pt x="101308" y="0"/>
                  </a:moveTo>
                  <a:cubicBezTo>
                    <a:pt x="141834" y="0"/>
                    <a:pt x="186410" y="0"/>
                    <a:pt x="208699" y="6083"/>
                  </a:cubicBezTo>
                  <a:cubicBezTo>
                    <a:pt x="230987" y="12154"/>
                    <a:pt x="230987" y="24320"/>
                    <a:pt x="224904" y="44577"/>
                  </a:cubicBezTo>
                  <a:cubicBezTo>
                    <a:pt x="218834" y="64846"/>
                    <a:pt x="206667" y="93205"/>
                    <a:pt x="192494" y="117526"/>
                  </a:cubicBezTo>
                  <a:cubicBezTo>
                    <a:pt x="178308" y="141834"/>
                    <a:pt x="162103" y="162103"/>
                    <a:pt x="141834" y="172224"/>
                  </a:cubicBezTo>
                  <a:cubicBezTo>
                    <a:pt x="121577" y="182359"/>
                    <a:pt x="97256" y="182359"/>
                    <a:pt x="77000" y="168173"/>
                  </a:cubicBezTo>
                  <a:cubicBezTo>
                    <a:pt x="56731" y="153988"/>
                    <a:pt x="40526" y="125628"/>
                    <a:pt x="26339" y="95237"/>
                  </a:cubicBezTo>
                  <a:cubicBezTo>
                    <a:pt x="12154" y="64846"/>
                    <a:pt x="0" y="32423"/>
                    <a:pt x="12154" y="16218"/>
                  </a:cubicBezTo>
                  <a:cubicBezTo>
                    <a:pt x="24321" y="0"/>
                    <a:pt x="60782" y="0"/>
                    <a:pt x="1013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330">
              <a:extLst>
                <a:ext uri="{FF2B5EF4-FFF2-40B4-BE49-F238E27FC236}">
                  <a16:creationId xmlns:a16="http://schemas.microsoft.com/office/drawing/2014/main" id="{5CFA7E99-A6FF-4A58-AC95-DDA9D270D6C8}"/>
                </a:ext>
              </a:extLst>
            </p:cNvPr>
            <p:cNvSpPr/>
            <p:nvPr/>
          </p:nvSpPr>
          <p:spPr>
            <a:xfrm>
              <a:off x="3007995" y="840295"/>
              <a:ext cx="12180" cy="962063"/>
            </a:xfrm>
            <a:custGeom>
              <a:avLst/>
              <a:gdLst/>
              <a:ahLst/>
              <a:cxnLst/>
              <a:rect l="0" t="0" r="0" b="0"/>
              <a:pathLst>
                <a:path w="12180" h="962063">
                  <a:moveTo>
                    <a:pt x="0" y="962063"/>
                  </a:moveTo>
                  <a:lnTo>
                    <a:pt x="1218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331">
              <a:extLst>
                <a:ext uri="{FF2B5EF4-FFF2-40B4-BE49-F238E27FC236}">
                  <a16:creationId xmlns:a16="http://schemas.microsoft.com/office/drawing/2014/main" id="{86224C4A-3604-4CFC-B715-BB6DF128A3C7}"/>
                </a:ext>
              </a:extLst>
            </p:cNvPr>
            <p:cNvSpPr/>
            <p:nvPr/>
          </p:nvSpPr>
          <p:spPr>
            <a:xfrm>
              <a:off x="3397695" y="2118995"/>
              <a:ext cx="1461376" cy="105538"/>
            </a:xfrm>
            <a:custGeom>
              <a:avLst/>
              <a:gdLst/>
              <a:ahLst/>
              <a:cxnLst/>
              <a:rect l="0" t="0" r="0" b="0"/>
              <a:pathLst>
                <a:path w="1461376" h="105538">
                  <a:moveTo>
                    <a:pt x="0" y="0"/>
                  </a:moveTo>
                  <a:cubicBezTo>
                    <a:pt x="0" y="0"/>
                    <a:pt x="0" y="0"/>
                    <a:pt x="166434" y="14211"/>
                  </a:cubicBezTo>
                  <a:cubicBezTo>
                    <a:pt x="332867" y="28410"/>
                    <a:pt x="665747" y="56833"/>
                    <a:pt x="842327" y="73063"/>
                  </a:cubicBezTo>
                  <a:cubicBezTo>
                    <a:pt x="1018908" y="89307"/>
                    <a:pt x="1039203" y="93371"/>
                    <a:pt x="1065594" y="87275"/>
                  </a:cubicBezTo>
                  <a:cubicBezTo>
                    <a:pt x="1091971" y="81192"/>
                    <a:pt x="1124445" y="64948"/>
                    <a:pt x="1156919" y="56833"/>
                  </a:cubicBezTo>
                  <a:cubicBezTo>
                    <a:pt x="1189406" y="48718"/>
                    <a:pt x="1221879" y="48718"/>
                    <a:pt x="1252322" y="60885"/>
                  </a:cubicBezTo>
                  <a:cubicBezTo>
                    <a:pt x="1282763" y="73064"/>
                    <a:pt x="1311186" y="97422"/>
                    <a:pt x="1333513" y="101487"/>
                  </a:cubicBezTo>
                  <a:cubicBezTo>
                    <a:pt x="1355839" y="105538"/>
                    <a:pt x="1372069" y="89307"/>
                    <a:pt x="1392364" y="81192"/>
                  </a:cubicBezTo>
                  <a:cubicBezTo>
                    <a:pt x="1412672" y="73064"/>
                    <a:pt x="1437017" y="73064"/>
                    <a:pt x="1449196" y="73064"/>
                  </a:cubicBezTo>
                  <a:cubicBezTo>
                    <a:pt x="1461376" y="73064"/>
                    <a:pt x="1461376" y="73064"/>
                    <a:pt x="1461376" y="73064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332">
              <a:extLst>
                <a:ext uri="{FF2B5EF4-FFF2-40B4-BE49-F238E27FC236}">
                  <a16:creationId xmlns:a16="http://schemas.microsoft.com/office/drawing/2014/main" id="{40A98BE5-E6C6-4F3F-B5C2-A04AB843E294}"/>
                </a:ext>
              </a:extLst>
            </p:cNvPr>
            <p:cNvSpPr/>
            <p:nvPr/>
          </p:nvSpPr>
          <p:spPr>
            <a:xfrm>
              <a:off x="3373336" y="2764434"/>
              <a:ext cx="1059497" cy="608915"/>
            </a:xfrm>
            <a:custGeom>
              <a:avLst/>
              <a:gdLst/>
              <a:ahLst/>
              <a:cxnLst/>
              <a:rect l="0" t="0" r="0" b="0"/>
              <a:pathLst>
                <a:path w="1059497" h="608915">
                  <a:moveTo>
                    <a:pt x="0" y="0"/>
                  </a:moveTo>
                  <a:cubicBezTo>
                    <a:pt x="0" y="0"/>
                    <a:pt x="0" y="0"/>
                    <a:pt x="8128" y="6096"/>
                  </a:cubicBezTo>
                  <a:cubicBezTo>
                    <a:pt x="16243" y="12179"/>
                    <a:pt x="32474" y="24359"/>
                    <a:pt x="50749" y="28423"/>
                  </a:cubicBezTo>
                  <a:cubicBezTo>
                    <a:pt x="69012" y="32474"/>
                    <a:pt x="89306" y="28423"/>
                    <a:pt x="103518" y="36538"/>
                  </a:cubicBezTo>
                  <a:cubicBezTo>
                    <a:pt x="117729" y="44653"/>
                    <a:pt x="125844" y="64948"/>
                    <a:pt x="140055" y="71044"/>
                  </a:cubicBezTo>
                  <a:cubicBezTo>
                    <a:pt x="154267" y="77127"/>
                    <a:pt x="174561" y="69012"/>
                    <a:pt x="194856" y="71044"/>
                  </a:cubicBezTo>
                  <a:cubicBezTo>
                    <a:pt x="215150" y="73076"/>
                    <a:pt x="235445" y="85242"/>
                    <a:pt x="249656" y="105550"/>
                  </a:cubicBezTo>
                  <a:cubicBezTo>
                    <a:pt x="263868" y="125845"/>
                    <a:pt x="271983" y="154255"/>
                    <a:pt x="294310" y="176581"/>
                  </a:cubicBezTo>
                  <a:cubicBezTo>
                    <a:pt x="316636" y="198908"/>
                    <a:pt x="353174" y="215151"/>
                    <a:pt x="383616" y="233414"/>
                  </a:cubicBezTo>
                  <a:cubicBezTo>
                    <a:pt x="414058" y="251689"/>
                    <a:pt x="438417" y="271984"/>
                    <a:pt x="462775" y="276035"/>
                  </a:cubicBezTo>
                  <a:cubicBezTo>
                    <a:pt x="487134" y="280099"/>
                    <a:pt x="511492" y="267919"/>
                    <a:pt x="539902" y="263856"/>
                  </a:cubicBezTo>
                  <a:cubicBezTo>
                    <a:pt x="568312" y="259804"/>
                    <a:pt x="600799" y="263856"/>
                    <a:pt x="635292" y="265888"/>
                  </a:cubicBezTo>
                  <a:cubicBezTo>
                    <a:pt x="669798" y="267920"/>
                    <a:pt x="706336" y="267920"/>
                    <a:pt x="748957" y="274016"/>
                  </a:cubicBezTo>
                  <a:cubicBezTo>
                    <a:pt x="791578" y="280099"/>
                    <a:pt x="840295" y="292278"/>
                    <a:pt x="864654" y="308509"/>
                  </a:cubicBezTo>
                  <a:cubicBezTo>
                    <a:pt x="889013" y="324752"/>
                    <a:pt x="889013" y="345047"/>
                    <a:pt x="893064" y="375489"/>
                  </a:cubicBezTo>
                  <a:cubicBezTo>
                    <a:pt x="897128" y="405943"/>
                    <a:pt x="905243" y="446532"/>
                    <a:pt x="917422" y="474955"/>
                  </a:cubicBezTo>
                  <a:cubicBezTo>
                    <a:pt x="929602" y="503365"/>
                    <a:pt x="945845" y="519596"/>
                    <a:pt x="970191" y="539903"/>
                  </a:cubicBezTo>
                  <a:cubicBezTo>
                    <a:pt x="994549" y="560198"/>
                    <a:pt x="1027023" y="584557"/>
                    <a:pt x="1043267" y="596736"/>
                  </a:cubicBezTo>
                  <a:cubicBezTo>
                    <a:pt x="1059497" y="608915"/>
                    <a:pt x="1059497" y="608915"/>
                    <a:pt x="1059497" y="608915"/>
                  </a:cubicBez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333">
              <a:extLst>
                <a:ext uri="{FF2B5EF4-FFF2-40B4-BE49-F238E27FC236}">
                  <a16:creationId xmlns:a16="http://schemas.microsoft.com/office/drawing/2014/main" id="{6F98C2A6-5C0A-4EDE-ADD1-9C2EC963D9D5}"/>
                </a:ext>
              </a:extLst>
            </p:cNvPr>
            <p:cNvSpPr/>
            <p:nvPr/>
          </p:nvSpPr>
          <p:spPr>
            <a:xfrm>
              <a:off x="1668400" y="633259"/>
              <a:ext cx="109600" cy="1997215"/>
            </a:xfrm>
            <a:custGeom>
              <a:avLst/>
              <a:gdLst/>
              <a:ahLst/>
              <a:cxnLst/>
              <a:rect l="0" t="0" r="0" b="0"/>
              <a:pathLst>
                <a:path w="109600" h="1997215">
                  <a:moveTo>
                    <a:pt x="0" y="0"/>
                  </a:moveTo>
                  <a:lnTo>
                    <a:pt x="109600" y="199721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334">
              <a:extLst>
                <a:ext uri="{FF2B5EF4-FFF2-40B4-BE49-F238E27FC236}">
                  <a16:creationId xmlns:a16="http://schemas.microsoft.com/office/drawing/2014/main" id="{854064D5-4F53-4720-9C46-55ED323590D4}"/>
                </a:ext>
              </a:extLst>
            </p:cNvPr>
            <p:cNvSpPr/>
            <p:nvPr/>
          </p:nvSpPr>
          <p:spPr>
            <a:xfrm>
              <a:off x="1732344" y="1802357"/>
              <a:ext cx="1674482" cy="1"/>
            </a:xfrm>
            <a:custGeom>
              <a:avLst/>
              <a:gdLst/>
              <a:ahLst/>
              <a:cxnLst/>
              <a:rect l="0" t="0" r="0" b="0"/>
              <a:pathLst>
                <a:path w="1674482" h="1">
                  <a:moveTo>
                    <a:pt x="1674482" y="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335">
              <a:extLst>
                <a:ext uri="{FF2B5EF4-FFF2-40B4-BE49-F238E27FC236}">
                  <a16:creationId xmlns:a16="http://schemas.microsoft.com/office/drawing/2014/main" id="{B9B47D74-C56E-46E1-AF82-1564A4E57BE0}"/>
                </a:ext>
              </a:extLst>
            </p:cNvPr>
            <p:cNvSpPr/>
            <p:nvPr/>
          </p:nvSpPr>
          <p:spPr>
            <a:xfrm>
              <a:off x="535839" y="1420570"/>
              <a:ext cx="894555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Western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336">
              <a:extLst>
                <a:ext uri="{FF2B5EF4-FFF2-40B4-BE49-F238E27FC236}">
                  <a16:creationId xmlns:a16="http://schemas.microsoft.com/office/drawing/2014/main" id="{BFC7250B-0F80-4EB9-8FAC-FCD9E7A6101E}"/>
                </a:ext>
              </a:extLst>
            </p:cNvPr>
            <p:cNvSpPr/>
            <p:nvPr/>
          </p:nvSpPr>
          <p:spPr>
            <a:xfrm>
              <a:off x="535839" y="1591064"/>
              <a:ext cx="970291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Australia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337">
              <a:extLst>
                <a:ext uri="{FF2B5EF4-FFF2-40B4-BE49-F238E27FC236}">
                  <a16:creationId xmlns:a16="http://schemas.microsoft.com/office/drawing/2014/main" id="{2CEAB0A8-50BF-4338-AD4B-611E33BF8044}"/>
                </a:ext>
              </a:extLst>
            </p:cNvPr>
            <p:cNvSpPr/>
            <p:nvPr/>
          </p:nvSpPr>
          <p:spPr>
            <a:xfrm>
              <a:off x="2021570" y="1018694"/>
              <a:ext cx="957366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Northern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338">
              <a:extLst>
                <a:ext uri="{FF2B5EF4-FFF2-40B4-BE49-F238E27FC236}">
                  <a16:creationId xmlns:a16="http://schemas.microsoft.com/office/drawing/2014/main" id="{1B9E615B-7560-4C6A-B0FE-B191533FB91A}"/>
                </a:ext>
              </a:extLst>
            </p:cNvPr>
            <p:cNvSpPr/>
            <p:nvPr/>
          </p:nvSpPr>
          <p:spPr>
            <a:xfrm>
              <a:off x="2021570" y="1189188"/>
              <a:ext cx="932423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Territory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339">
              <a:extLst>
                <a:ext uri="{FF2B5EF4-FFF2-40B4-BE49-F238E27FC236}">
                  <a16:creationId xmlns:a16="http://schemas.microsoft.com/office/drawing/2014/main" id="{0FBECC20-6281-47F6-9772-16F9562217CE}"/>
                </a:ext>
              </a:extLst>
            </p:cNvPr>
            <p:cNvSpPr/>
            <p:nvPr/>
          </p:nvSpPr>
          <p:spPr>
            <a:xfrm>
              <a:off x="2179885" y="2005123"/>
              <a:ext cx="642401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South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340">
              <a:extLst>
                <a:ext uri="{FF2B5EF4-FFF2-40B4-BE49-F238E27FC236}">
                  <a16:creationId xmlns:a16="http://schemas.microsoft.com/office/drawing/2014/main" id="{2C87BCF0-FA1B-43D8-A30B-6FFEE13182A1}"/>
                </a:ext>
              </a:extLst>
            </p:cNvPr>
            <p:cNvSpPr/>
            <p:nvPr/>
          </p:nvSpPr>
          <p:spPr>
            <a:xfrm>
              <a:off x="2179885" y="2175617"/>
              <a:ext cx="970291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Australia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341">
              <a:extLst>
                <a:ext uri="{FF2B5EF4-FFF2-40B4-BE49-F238E27FC236}">
                  <a16:creationId xmlns:a16="http://schemas.microsoft.com/office/drawing/2014/main" id="{6AACB702-7242-4610-B5C8-FC08BE200E69}"/>
                </a:ext>
              </a:extLst>
            </p:cNvPr>
            <p:cNvSpPr/>
            <p:nvPr/>
          </p:nvSpPr>
          <p:spPr>
            <a:xfrm>
              <a:off x="3348984" y="1420574"/>
              <a:ext cx="1297955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Queensland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342">
              <a:extLst>
                <a:ext uri="{FF2B5EF4-FFF2-40B4-BE49-F238E27FC236}">
                  <a16:creationId xmlns:a16="http://schemas.microsoft.com/office/drawing/2014/main" id="{F515F604-FA1D-441E-8DF7-E34DACB62F4F}"/>
                </a:ext>
              </a:extLst>
            </p:cNvPr>
            <p:cNvSpPr/>
            <p:nvPr/>
          </p:nvSpPr>
          <p:spPr>
            <a:xfrm>
              <a:off x="3531656" y="2455715"/>
              <a:ext cx="1890017" cy="209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New South Wales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343">
              <a:extLst>
                <a:ext uri="{FF2B5EF4-FFF2-40B4-BE49-F238E27FC236}">
                  <a16:creationId xmlns:a16="http://schemas.microsoft.com/office/drawing/2014/main" id="{E1302BEA-5EA5-4022-A3C5-A9ABF7A994A8}"/>
                </a:ext>
              </a:extLst>
            </p:cNvPr>
            <p:cNvSpPr/>
            <p:nvPr/>
          </p:nvSpPr>
          <p:spPr>
            <a:xfrm>
              <a:off x="3422053" y="3076800"/>
              <a:ext cx="831743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344">
              <a:extLst>
                <a:ext uri="{FF2B5EF4-FFF2-40B4-BE49-F238E27FC236}">
                  <a16:creationId xmlns:a16="http://schemas.microsoft.com/office/drawing/2014/main" id="{9E013B5B-3BE8-478B-819B-28A1C49872ED}"/>
                </a:ext>
              </a:extLst>
            </p:cNvPr>
            <p:cNvSpPr/>
            <p:nvPr/>
          </p:nvSpPr>
          <p:spPr>
            <a:xfrm>
              <a:off x="3312449" y="3746596"/>
              <a:ext cx="1046028" cy="209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35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Tasmania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BAC1ECE-1129-4CE1-9A00-B7C616374EB7}"/>
              </a:ext>
            </a:extLst>
          </p:cNvPr>
          <p:cNvSpPr txBox="1"/>
          <p:nvPr/>
        </p:nvSpPr>
        <p:spPr>
          <a:xfrm>
            <a:off x="6133386" y="1863292"/>
            <a:ext cx="6094070" cy="2183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32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Solutions 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assignments satisfying all constraints, e.g.,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25"/>
              </a:spcAft>
            </a:pP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</a:t>
            </a:r>
            <a:r>
              <a:rPr lang="en-US" altLang="zh-CN" sz="3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red,NT</a:t>
            </a:r>
            <a:r>
              <a:rPr lang="en-US" altLang="zh-CN" sz="3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green,Q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red,NSW</a:t>
            </a:r>
            <a:r>
              <a:rPr lang="en-US" altLang="zh-CN" sz="3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green,V</a:t>
            </a:r>
            <a:r>
              <a:rPr lang="en-US" altLang="zh-CN" sz="3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red,SA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blue,T</a:t>
            </a:r>
            <a:r>
              <a:rPr lang="en-US" altLang="zh-CN" sz="3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altLang="zh-CN" sz="32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green</a:t>
            </a:r>
            <a:r>
              <a:rPr lang="en-US" altLang="zh-CN" sz="32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zh-CN" altLang="zh-C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A7E33-E681-4BA6-90E7-F07715C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7FD4A-1ECA-4A47-9A10-2AC7FB7D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16" y="1110136"/>
            <a:ext cx="10515600" cy="92482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Binary CSP: each constraint relates at most two variables</a:t>
            </a:r>
          </a:p>
          <a:p>
            <a:r>
              <a:rPr lang="en-US" altLang="zh-CN" dirty="0"/>
              <a:t>Constraint graph: nodes are variables, arcs show constraints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AEE0B-3449-4EB1-A63A-282C16DD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Group 29630">
            <a:extLst>
              <a:ext uri="{FF2B5EF4-FFF2-40B4-BE49-F238E27FC236}">
                <a16:creationId xmlns:a16="http://schemas.microsoft.com/office/drawing/2014/main" id="{7409E060-32A7-459E-80B4-85707A207018}"/>
              </a:ext>
            </a:extLst>
          </p:cNvPr>
          <p:cNvGrpSpPr/>
          <p:nvPr/>
        </p:nvGrpSpPr>
        <p:grpSpPr>
          <a:xfrm>
            <a:off x="4639957" y="2066426"/>
            <a:ext cx="3739376" cy="3213738"/>
            <a:chOff x="0" y="0"/>
            <a:chExt cx="3739995" cy="3214155"/>
          </a:xfrm>
        </p:grpSpPr>
        <p:sp>
          <p:nvSpPr>
            <p:cNvPr id="6" name="Shape 435">
              <a:extLst>
                <a:ext uri="{FF2B5EF4-FFF2-40B4-BE49-F238E27FC236}">
                  <a16:creationId xmlns:a16="http://schemas.microsoft.com/office/drawing/2014/main" id="{D172DF1C-35C1-43E5-9B4A-0E906B183987}"/>
                </a:ext>
              </a:extLst>
            </p:cNvPr>
            <p:cNvSpPr/>
            <p:nvPr/>
          </p:nvSpPr>
          <p:spPr>
            <a:xfrm>
              <a:off x="2855735" y="1465454"/>
              <a:ext cx="554965" cy="647459"/>
            </a:xfrm>
            <a:custGeom>
              <a:avLst/>
              <a:gdLst/>
              <a:ahLst/>
              <a:cxnLst/>
              <a:rect l="0" t="0" r="0" b="0"/>
              <a:pathLst>
                <a:path w="554965" h="647459">
                  <a:moveTo>
                    <a:pt x="0" y="647459"/>
                  </a:moveTo>
                  <a:lnTo>
                    <a:pt x="55496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436">
              <a:extLst>
                <a:ext uri="{FF2B5EF4-FFF2-40B4-BE49-F238E27FC236}">
                  <a16:creationId xmlns:a16="http://schemas.microsoft.com/office/drawing/2014/main" id="{00131F6C-7C46-4EA5-8FF8-1EB12E426D34}"/>
                </a:ext>
              </a:extLst>
            </p:cNvPr>
            <p:cNvSpPr/>
            <p:nvPr/>
          </p:nvSpPr>
          <p:spPr>
            <a:xfrm>
              <a:off x="3040724" y="540512"/>
              <a:ext cx="369976" cy="924941"/>
            </a:xfrm>
            <a:custGeom>
              <a:avLst/>
              <a:gdLst/>
              <a:ahLst/>
              <a:cxnLst/>
              <a:rect l="0" t="0" r="0" b="0"/>
              <a:pathLst>
                <a:path w="369976" h="924941">
                  <a:moveTo>
                    <a:pt x="369976" y="924941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437">
              <a:extLst>
                <a:ext uri="{FF2B5EF4-FFF2-40B4-BE49-F238E27FC236}">
                  <a16:creationId xmlns:a16="http://schemas.microsoft.com/office/drawing/2014/main" id="{590D87FD-85AD-4421-A81F-B38BBCD3C2D6}"/>
                </a:ext>
              </a:extLst>
            </p:cNvPr>
            <p:cNvSpPr/>
            <p:nvPr/>
          </p:nvSpPr>
          <p:spPr>
            <a:xfrm>
              <a:off x="1653325" y="263029"/>
              <a:ext cx="1387399" cy="277483"/>
            </a:xfrm>
            <a:custGeom>
              <a:avLst/>
              <a:gdLst/>
              <a:ahLst/>
              <a:cxnLst/>
              <a:rect l="0" t="0" r="0" b="0"/>
              <a:pathLst>
                <a:path w="1387399" h="277483">
                  <a:moveTo>
                    <a:pt x="1387399" y="27748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438">
              <a:extLst>
                <a:ext uri="{FF2B5EF4-FFF2-40B4-BE49-F238E27FC236}">
                  <a16:creationId xmlns:a16="http://schemas.microsoft.com/office/drawing/2014/main" id="{393E2428-2D3F-42B9-9113-A0B0DF16F1FD}"/>
                </a:ext>
              </a:extLst>
            </p:cNvPr>
            <p:cNvSpPr/>
            <p:nvPr/>
          </p:nvSpPr>
          <p:spPr>
            <a:xfrm>
              <a:off x="265913" y="263029"/>
              <a:ext cx="1387412" cy="647458"/>
            </a:xfrm>
            <a:custGeom>
              <a:avLst/>
              <a:gdLst/>
              <a:ahLst/>
              <a:cxnLst/>
              <a:rect l="0" t="0" r="0" b="0"/>
              <a:pathLst>
                <a:path w="1387412" h="647458">
                  <a:moveTo>
                    <a:pt x="1387412" y="0"/>
                  </a:moveTo>
                  <a:lnTo>
                    <a:pt x="0" y="647458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439">
              <a:extLst>
                <a:ext uri="{FF2B5EF4-FFF2-40B4-BE49-F238E27FC236}">
                  <a16:creationId xmlns:a16="http://schemas.microsoft.com/office/drawing/2014/main" id="{52CA1249-4F6A-40CF-86DA-9EA28994E787}"/>
                </a:ext>
              </a:extLst>
            </p:cNvPr>
            <p:cNvSpPr/>
            <p:nvPr/>
          </p:nvSpPr>
          <p:spPr>
            <a:xfrm>
              <a:off x="265913" y="910487"/>
              <a:ext cx="1479905" cy="554965"/>
            </a:xfrm>
            <a:custGeom>
              <a:avLst/>
              <a:gdLst/>
              <a:ahLst/>
              <a:cxnLst/>
              <a:rect l="0" t="0" r="0" b="0"/>
              <a:pathLst>
                <a:path w="1479905" h="554965">
                  <a:moveTo>
                    <a:pt x="0" y="0"/>
                  </a:moveTo>
                  <a:lnTo>
                    <a:pt x="1479905" y="554965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440">
              <a:extLst>
                <a:ext uri="{FF2B5EF4-FFF2-40B4-BE49-F238E27FC236}">
                  <a16:creationId xmlns:a16="http://schemas.microsoft.com/office/drawing/2014/main" id="{BACBCDE1-4857-4AF5-90F7-64AF508654AE}"/>
                </a:ext>
              </a:extLst>
            </p:cNvPr>
            <p:cNvSpPr/>
            <p:nvPr/>
          </p:nvSpPr>
          <p:spPr>
            <a:xfrm>
              <a:off x="1653325" y="263029"/>
              <a:ext cx="92494" cy="1202424"/>
            </a:xfrm>
            <a:custGeom>
              <a:avLst/>
              <a:gdLst/>
              <a:ahLst/>
              <a:cxnLst/>
              <a:rect l="0" t="0" r="0" b="0"/>
              <a:pathLst>
                <a:path w="92494" h="1202424">
                  <a:moveTo>
                    <a:pt x="92494" y="1202424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441">
              <a:extLst>
                <a:ext uri="{FF2B5EF4-FFF2-40B4-BE49-F238E27FC236}">
                  <a16:creationId xmlns:a16="http://schemas.microsoft.com/office/drawing/2014/main" id="{8162FAE4-E535-4412-9D33-5E862CDAC770}"/>
                </a:ext>
              </a:extLst>
            </p:cNvPr>
            <p:cNvSpPr/>
            <p:nvPr/>
          </p:nvSpPr>
          <p:spPr>
            <a:xfrm>
              <a:off x="1745819" y="540512"/>
              <a:ext cx="1294905" cy="924940"/>
            </a:xfrm>
            <a:custGeom>
              <a:avLst/>
              <a:gdLst/>
              <a:ahLst/>
              <a:cxnLst/>
              <a:rect l="0" t="0" r="0" b="0"/>
              <a:pathLst>
                <a:path w="1294905" h="924940">
                  <a:moveTo>
                    <a:pt x="0" y="924940"/>
                  </a:moveTo>
                  <a:lnTo>
                    <a:pt x="129490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442">
              <a:extLst>
                <a:ext uri="{FF2B5EF4-FFF2-40B4-BE49-F238E27FC236}">
                  <a16:creationId xmlns:a16="http://schemas.microsoft.com/office/drawing/2014/main" id="{3EB4139B-BAB8-40C1-B6BD-0EBCB54E57EF}"/>
                </a:ext>
              </a:extLst>
            </p:cNvPr>
            <p:cNvSpPr/>
            <p:nvPr/>
          </p:nvSpPr>
          <p:spPr>
            <a:xfrm>
              <a:off x="1745819" y="1465453"/>
              <a:ext cx="1664881" cy="1"/>
            </a:xfrm>
            <a:custGeom>
              <a:avLst/>
              <a:gdLst/>
              <a:ahLst/>
              <a:cxnLst/>
              <a:rect l="0" t="0" r="0" b="0"/>
              <a:pathLst>
                <a:path w="1664881" h="1">
                  <a:moveTo>
                    <a:pt x="0" y="0"/>
                  </a:moveTo>
                  <a:lnTo>
                    <a:pt x="1664881" y="1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443">
              <a:extLst>
                <a:ext uri="{FF2B5EF4-FFF2-40B4-BE49-F238E27FC236}">
                  <a16:creationId xmlns:a16="http://schemas.microsoft.com/office/drawing/2014/main" id="{9F6C4AE1-78D2-4280-B2E9-E44355F3D451}"/>
                </a:ext>
              </a:extLst>
            </p:cNvPr>
            <p:cNvSpPr/>
            <p:nvPr/>
          </p:nvSpPr>
          <p:spPr>
            <a:xfrm>
              <a:off x="1745819" y="1465453"/>
              <a:ext cx="1109916" cy="647459"/>
            </a:xfrm>
            <a:custGeom>
              <a:avLst/>
              <a:gdLst/>
              <a:ahLst/>
              <a:cxnLst/>
              <a:rect l="0" t="0" r="0" b="0"/>
              <a:pathLst>
                <a:path w="1109916" h="647459">
                  <a:moveTo>
                    <a:pt x="0" y="0"/>
                  </a:moveTo>
                  <a:lnTo>
                    <a:pt x="1109916" y="64745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444">
              <a:extLst>
                <a:ext uri="{FF2B5EF4-FFF2-40B4-BE49-F238E27FC236}">
                  <a16:creationId xmlns:a16="http://schemas.microsoft.com/office/drawing/2014/main" id="{093B3DED-B174-4C18-B66E-C591D7B927B2}"/>
                </a:ext>
              </a:extLst>
            </p:cNvPr>
            <p:cNvSpPr/>
            <p:nvPr/>
          </p:nvSpPr>
          <p:spPr>
            <a:xfrm>
              <a:off x="2624506" y="2112496"/>
              <a:ext cx="615204" cy="1706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Victoria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445">
              <a:extLst>
                <a:ext uri="{FF2B5EF4-FFF2-40B4-BE49-F238E27FC236}">
                  <a16:creationId xmlns:a16="http://schemas.microsoft.com/office/drawing/2014/main" id="{F6DA016C-5619-4940-963A-C462B48927A3}"/>
                </a:ext>
              </a:extLst>
            </p:cNvPr>
            <p:cNvSpPr/>
            <p:nvPr/>
          </p:nvSpPr>
          <p:spPr>
            <a:xfrm>
              <a:off x="0" y="647457"/>
              <a:ext cx="531839" cy="531838"/>
            </a:xfrm>
            <a:custGeom>
              <a:avLst/>
              <a:gdLst/>
              <a:ahLst/>
              <a:cxnLst/>
              <a:rect l="0" t="0" r="0" b="0"/>
              <a:pathLst>
                <a:path w="531839" h="531838">
                  <a:moveTo>
                    <a:pt x="265913" y="0"/>
                  </a:moveTo>
                  <a:cubicBezTo>
                    <a:pt x="412776" y="0"/>
                    <a:pt x="531839" y="119063"/>
                    <a:pt x="531839" y="265926"/>
                  </a:cubicBezTo>
                  <a:cubicBezTo>
                    <a:pt x="531838" y="412788"/>
                    <a:pt x="412776" y="531838"/>
                    <a:pt x="265912" y="531838"/>
                  </a:cubicBezTo>
                  <a:cubicBezTo>
                    <a:pt x="119050" y="531838"/>
                    <a:pt x="0" y="412788"/>
                    <a:pt x="1" y="265926"/>
                  </a:cubicBezTo>
                  <a:cubicBezTo>
                    <a:pt x="1" y="119063"/>
                    <a:pt x="119051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446">
              <a:extLst>
                <a:ext uri="{FF2B5EF4-FFF2-40B4-BE49-F238E27FC236}">
                  <a16:creationId xmlns:a16="http://schemas.microsoft.com/office/drawing/2014/main" id="{B83AC330-AF24-463A-A1BA-FD551436EDF0}"/>
                </a:ext>
              </a:extLst>
            </p:cNvPr>
            <p:cNvSpPr/>
            <p:nvPr/>
          </p:nvSpPr>
          <p:spPr>
            <a:xfrm>
              <a:off x="0" y="647457"/>
              <a:ext cx="531839" cy="531838"/>
            </a:xfrm>
            <a:custGeom>
              <a:avLst/>
              <a:gdLst/>
              <a:ahLst/>
              <a:cxnLst/>
              <a:rect l="0" t="0" r="0" b="0"/>
              <a:pathLst>
                <a:path w="531839" h="531838">
                  <a:moveTo>
                    <a:pt x="531839" y="265926"/>
                  </a:moveTo>
                  <a:cubicBezTo>
                    <a:pt x="531839" y="119063"/>
                    <a:pt x="412776" y="0"/>
                    <a:pt x="265913" y="0"/>
                  </a:cubicBezTo>
                  <a:cubicBezTo>
                    <a:pt x="119051" y="0"/>
                    <a:pt x="1" y="119063"/>
                    <a:pt x="1" y="265926"/>
                  </a:cubicBezTo>
                  <a:cubicBezTo>
                    <a:pt x="0" y="412788"/>
                    <a:pt x="119050" y="531838"/>
                    <a:pt x="265912" y="531838"/>
                  </a:cubicBezTo>
                  <a:cubicBezTo>
                    <a:pt x="412776" y="531838"/>
                    <a:pt x="531838" y="412788"/>
                    <a:pt x="531839" y="26592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447">
              <a:extLst>
                <a:ext uri="{FF2B5EF4-FFF2-40B4-BE49-F238E27FC236}">
                  <a16:creationId xmlns:a16="http://schemas.microsoft.com/office/drawing/2014/main" id="{CEE43FF0-10C8-451E-BB47-4C1035E80B30}"/>
                </a:ext>
              </a:extLst>
            </p:cNvPr>
            <p:cNvSpPr/>
            <p:nvPr/>
          </p:nvSpPr>
          <p:spPr>
            <a:xfrm>
              <a:off x="90184" y="820216"/>
              <a:ext cx="475631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448">
              <a:extLst>
                <a:ext uri="{FF2B5EF4-FFF2-40B4-BE49-F238E27FC236}">
                  <a16:creationId xmlns:a16="http://schemas.microsoft.com/office/drawing/2014/main" id="{1B4E9824-7324-41FA-B3CF-B4A81270692C}"/>
                </a:ext>
              </a:extLst>
            </p:cNvPr>
            <p:cNvSpPr/>
            <p:nvPr/>
          </p:nvSpPr>
          <p:spPr>
            <a:xfrm>
              <a:off x="1387399" y="0"/>
              <a:ext cx="531838" cy="531837"/>
            </a:xfrm>
            <a:custGeom>
              <a:avLst/>
              <a:gdLst/>
              <a:ahLst/>
              <a:cxnLst/>
              <a:rect l="0" t="0" r="0" b="0"/>
              <a:pathLst>
                <a:path w="531838" h="531837">
                  <a:moveTo>
                    <a:pt x="265926" y="0"/>
                  </a:moveTo>
                  <a:cubicBezTo>
                    <a:pt x="412789" y="0"/>
                    <a:pt x="531838" y="119063"/>
                    <a:pt x="531838" y="265925"/>
                  </a:cubicBezTo>
                  <a:cubicBezTo>
                    <a:pt x="531838" y="412788"/>
                    <a:pt x="412789" y="531837"/>
                    <a:pt x="265926" y="531837"/>
                  </a:cubicBezTo>
                  <a:cubicBezTo>
                    <a:pt x="119063" y="531837"/>
                    <a:pt x="0" y="412787"/>
                    <a:pt x="0" y="265924"/>
                  </a:cubicBezTo>
                  <a:cubicBezTo>
                    <a:pt x="0" y="119062"/>
                    <a:pt x="119063" y="0"/>
                    <a:pt x="2659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449">
              <a:extLst>
                <a:ext uri="{FF2B5EF4-FFF2-40B4-BE49-F238E27FC236}">
                  <a16:creationId xmlns:a16="http://schemas.microsoft.com/office/drawing/2014/main" id="{03C2AF2F-098C-4641-95D3-BA7B6FB13EA8}"/>
                </a:ext>
              </a:extLst>
            </p:cNvPr>
            <p:cNvSpPr/>
            <p:nvPr/>
          </p:nvSpPr>
          <p:spPr>
            <a:xfrm>
              <a:off x="1387399" y="0"/>
              <a:ext cx="531838" cy="531837"/>
            </a:xfrm>
            <a:custGeom>
              <a:avLst/>
              <a:gdLst/>
              <a:ahLst/>
              <a:cxnLst/>
              <a:rect l="0" t="0" r="0" b="0"/>
              <a:pathLst>
                <a:path w="531838" h="531837">
                  <a:moveTo>
                    <a:pt x="531838" y="265925"/>
                  </a:moveTo>
                  <a:cubicBezTo>
                    <a:pt x="531838" y="119063"/>
                    <a:pt x="412789" y="0"/>
                    <a:pt x="265926" y="0"/>
                  </a:cubicBezTo>
                  <a:cubicBezTo>
                    <a:pt x="119063" y="0"/>
                    <a:pt x="0" y="119062"/>
                    <a:pt x="0" y="265924"/>
                  </a:cubicBezTo>
                  <a:cubicBezTo>
                    <a:pt x="0" y="412787"/>
                    <a:pt x="119063" y="531837"/>
                    <a:pt x="265926" y="531837"/>
                  </a:cubicBezTo>
                  <a:cubicBezTo>
                    <a:pt x="412789" y="531837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50">
              <a:extLst>
                <a:ext uri="{FF2B5EF4-FFF2-40B4-BE49-F238E27FC236}">
                  <a16:creationId xmlns:a16="http://schemas.microsoft.com/office/drawing/2014/main" id="{DB9AAB49-FC9E-4C89-82EC-FCEAEA9004E6}"/>
                </a:ext>
              </a:extLst>
            </p:cNvPr>
            <p:cNvSpPr/>
            <p:nvPr/>
          </p:nvSpPr>
          <p:spPr>
            <a:xfrm>
              <a:off x="1514578" y="172758"/>
              <a:ext cx="393554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451">
              <a:extLst>
                <a:ext uri="{FF2B5EF4-FFF2-40B4-BE49-F238E27FC236}">
                  <a16:creationId xmlns:a16="http://schemas.microsoft.com/office/drawing/2014/main" id="{723A1EE1-D276-487B-8A9D-C5F8306B04FF}"/>
                </a:ext>
              </a:extLst>
            </p:cNvPr>
            <p:cNvSpPr/>
            <p:nvPr/>
          </p:nvSpPr>
          <p:spPr>
            <a:xfrm>
              <a:off x="1479893" y="120242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26" y="0"/>
                  </a:moveTo>
                  <a:cubicBezTo>
                    <a:pt x="412789" y="0"/>
                    <a:pt x="531838" y="119050"/>
                    <a:pt x="531838" y="265913"/>
                  </a:cubicBezTo>
                  <a:cubicBezTo>
                    <a:pt x="531838" y="412776"/>
                    <a:pt x="412788" y="531838"/>
                    <a:pt x="265926" y="531838"/>
                  </a:cubicBezTo>
                  <a:cubicBezTo>
                    <a:pt x="119063" y="531838"/>
                    <a:pt x="0" y="412776"/>
                    <a:pt x="0" y="265913"/>
                  </a:cubicBezTo>
                  <a:cubicBezTo>
                    <a:pt x="0" y="119050"/>
                    <a:pt x="119063" y="0"/>
                    <a:pt x="2659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452">
              <a:extLst>
                <a:ext uri="{FF2B5EF4-FFF2-40B4-BE49-F238E27FC236}">
                  <a16:creationId xmlns:a16="http://schemas.microsoft.com/office/drawing/2014/main" id="{1EC5E865-316A-4B22-B558-6962BAEDE78F}"/>
                </a:ext>
              </a:extLst>
            </p:cNvPr>
            <p:cNvSpPr/>
            <p:nvPr/>
          </p:nvSpPr>
          <p:spPr>
            <a:xfrm>
              <a:off x="1479893" y="120242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89" y="0"/>
                    <a:pt x="265926" y="0"/>
                  </a:cubicBezTo>
                  <a:cubicBezTo>
                    <a:pt x="119063" y="0"/>
                    <a:pt x="0" y="119050"/>
                    <a:pt x="0" y="265913"/>
                  </a:cubicBezTo>
                  <a:cubicBezTo>
                    <a:pt x="0" y="412776"/>
                    <a:pt x="119063" y="531838"/>
                    <a:pt x="265926" y="531838"/>
                  </a:cubicBezTo>
                  <a:cubicBezTo>
                    <a:pt x="412788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453">
              <a:extLst>
                <a:ext uri="{FF2B5EF4-FFF2-40B4-BE49-F238E27FC236}">
                  <a16:creationId xmlns:a16="http://schemas.microsoft.com/office/drawing/2014/main" id="{AF4C5874-155C-471E-AE0E-122195460F26}"/>
                </a:ext>
              </a:extLst>
            </p:cNvPr>
            <p:cNvSpPr/>
            <p:nvPr/>
          </p:nvSpPr>
          <p:spPr>
            <a:xfrm>
              <a:off x="1597825" y="1375181"/>
              <a:ext cx="393850" cy="273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454">
              <a:extLst>
                <a:ext uri="{FF2B5EF4-FFF2-40B4-BE49-F238E27FC236}">
                  <a16:creationId xmlns:a16="http://schemas.microsoft.com/office/drawing/2014/main" id="{4E1B4237-A97C-4E61-90F8-9CA11810AD1B}"/>
                </a:ext>
              </a:extLst>
            </p:cNvPr>
            <p:cNvSpPr/>
            <p:nvPr/>
          </p:nvSpPr>
          <p:spPr>
            <a:xfrm>
              <a:off x="2774811" y="27748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63"/>
                    <a:pt x="531838" y="265925"/>
                  </a:cubicBezTo>
                  <a:cubicBezTo>
                    <a:pt x="531838" y="412788"/>
                    <a:pt x="412776" y="531838"/>
                    <a:pt x="265912" y="531838"/>
                  </a:cubicBezTo>
                  <a:cubicBezTo>
                    <a:pt x="119050" y="531837"/>
                    <a:pt x="0" y="412788"/>
                    <a:pt x="0" y="265925"/>
                  </a:cubicBezTo>
                  <a:cubicBezTo>
                    <a:pt x="0" y="119063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455">
              <a:extLst>
                <a:ext uri="{FF2B5EF4-FFF2-40B4-BE49-F238E27FC236}">
                  <a16:creationId xmlns:a16="http://schemas.microsoft.com/office/drawing/2014/main" id="{E89215E6-B69A-445C-8D81-9B0CA0EB38C6}"/>
                </a:ext>
              </a:extLst>
            </p:cNvPr>
            <p:cNvSpPr/>
            <p:nvPr/>
          </p:nvSpPr>
          <p:spPr>
            <a:xfrm>
              <a:off x="2774811" y="277483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25"/>
                  </a:moveTo>
                  <a:cubicBezTo>
                    <a:pt x="531838" y="119063"/>
                    <a:pt x="412776" y="0"/>
                    <a:pt x="265913" y="0"/>
                  </a:cubicBezTo>
                  <a:cubicBezTo>
                    <a:pt x="119050" y="0"/>
                    <a:pt x="0" y="119063"/>
                    <a:pt x="0" y="265925"/>
                  </a:cubicBezTo>
                  <a:cubicBezTo>
                    <a:pt x="0" y="412788"/>
                    <a:pt x="119050" y="531837"/>
                    <a:pt x="265912" y="531838"/>
                  </a:cubicBezTo>
                  <a:cubicBezTo>
                    <a:pt x="412776" y="531838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456">
              <a:extLst>
                <a:ext uri="{FF2B5EF4-FFF2-40B4-BE49-F238E27FC236}">
                  <a16:creationId xmlns:a16="http://schemas.microsoft.com/office/drawing/2014/main" id="{4D40DDD9-2266-4ACD-BC5D-688856C8AF13}"/>
                </a:ext>
              </a:extLst>
            </p:cNvPr>
            <p:cNvSpPr/>
            <p:nvPr/>
          </p:nvSpPr>
          <p:spPr>
            <a:xfrm>
              <a:off x="2957488" y="450241"/>
              <a:ext cx="229697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457">
              <a:extLst>
                <a:ext uri="{FF2B5EF4-FFF2-40B4-BE49-F238E27FC236}">
                  <a16:creationId xmlns:a16="http://schemas.microsoft.com/office/drawing/2014/main" id="{C9DAD27A-CA68-4B5A-9F9E-C969AD689BDA}"/>
                </a:ext>
              </a:extLst>
            </p:cNvPr>
            <p:cNvSpPr/>
            <p:nvPr/>
          </p:nvSpPr>
          <p:spPr>
            <a:xfrm>
              <a:off x="3144787" y="1202424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50"/>
                    <a:pt x="531838" y="265913"/>
                  </a:cubicBezTo>
                  <a:cubicBezTo>
                    <a:pt x="531838" y="412776"/>
                    <a:pt x="412775" y="531838"/>
                    <a:pt x="265912" y="531838"/>
                  </a:cubicBezTo>
                  <a:cubicBezTo>
                    <a:pt x="119050" y="531838"/>
                    <a:pt x="0" y="412776"/>
                    <a:pt x="0" y="265913"/>
                  </a:cubicBezTo>
                  <a:cubicBezTo>
                    <a:pt x="0" y="119050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458">
              <a:extLst>
                <a:ext uri="{FF2B5EF4-FFF2-40B4-BE49-F238E27FC236}">
                  <a16:creationId xmlns:a16="http://schemas.microsoft.com/office/drawing/2014/main" id="{117CBCB7-04CE-4EC9-98C6-8A49E4C4AE77}"/>
                </a:ext>
              </a:extLst>
            </p:cNvPr>
            <p:cNvSpPr/>
            <p:nvPr/>
          </p:nvSpPr>
          <p:spPr>
            <a:xfrm>
              <a:off x="3144787" y="1202424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76" y="0"/>
                    <a:pt x="265913" y="0"/>
                  </a:cubicBezTo>
                  <a:cubicBezTo>
                    <a:pt x="119050" y="0"/>
                    <a:pt x="0" y="119050"/>
                    <a:pt x="0" y="265913"/>
                  </a:cubicBezTo>
                  <a:cubicBezTo>
                    <a:pt x="0" y="412776"/>
                    <a:pt x="119050" y="531838"/>
                    <a:pt x="265912" y="531838"/>
                  </a:cubicBezTo>
                  <a:cubicBezTo>
                    <a:pt x="412775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59">
              <a:extLst>
                <a:ext uri="{FF2B5EF4-FFF2-40B4-BE49-F238E27FC236}">
                  <a16:creationId xmlns:a16="http://schemas.microsoft.com/office/drawing/2014/main" id="{A7900663-AC02-48F4-91DD-8970359EE0F2}"/>
                </a:ext>
              </a:extLst>
            </p:cNvPr>
            <p:cNvSpPr/>
            <p:nvPr/>
          </p:nvSpPr>
          <p:spPr>
            <a:xfrm>
              <a:off x="3223400" y="1384504"/>
              <a:ext cx="516595" cy="2457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5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NSW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460">
              <a:extLst>
                <a:ext uri="{FF2B5EF4-FFF2-40B4-BE49-F238E27FC236}">
                  <a16:creationId xmlns:a16="http://schemas.microsoft.com/office/drawing/2014/main" id="{55EE1B2C-B833-44C6-A757-BCD8A9E27C10}"/>
                </a:ext>
              </a:extLst>
            </p:cNvPr>
            <p:cNvSpPr/>
            <p:nvPr/>
          </p:nvSpPr>
          <p:spPr>
            <a:xfrm>
              <a:off x="2589822" y="1849882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265913" y="0"/>
                  </a:moveTo>
                  <a:cubicBezTo>
                    <a:pt x="412776" y="0"/>
                    <a:pt x="531838" y="119050"/>
                    <a:pt x="531838" y="265913"/>
                  </a:cubicBezTo>
                  <a:cubicBezTo>
                    <a:pt x="531838" y="412776"/>
                    <a:pt x="412775" y="531838"/>
                    <a:pt x="265912" y="531838"/>
                  </a:cubicBezTo>
                  <a:cubicBezTo>
                    <a:pt x="119050" y="531838"/>
                    <a:pt x="0" y="412775"/>
                    <a:pt x="0" y="265913"/>
                  </a:cubicBezTo>
                  <a:cubicBezTo>
                    <a:pt x="0" y="119050"/>
                    <a:pt x="119050" y="0"/>
                    <a:pt x="26591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461">
              <a:extLst>
                <a:ext uri="{FF2B5EF4-FFF2-40B4-BE49-F238E27FC236}">
                  <a16:creationId xmlns:a16="http://schemas.microsoft.com/office/drawing/2014/main" id="{06DA2698-EA5F-407D-8B93-12EF665EBF7E}"/>
                </a:ext>
              </a:extLst>
            </p:cNvPr>
            <p:cNvSpPr/>
            <p:nvPr/>
          </p:nvSpPr>
          <p:spPr>
            <a:xfrm>
              <a:off x="2589822" y="1849882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13"/>
                  </a:moveTo>
                  <a:cubicBezTo>
                    <a:pt x="531838" y="119050"/>
                    <a:pt x="412776" y="0"/>
                    <a:pt x="265913" y="0"/>
                  </a:cubicBezTo>
                  <a:cubicBezTo>
                    <a:pt x="119050" y="0"/>
                    <a:pt x="0" y="119050"/>
                    <a:pt x="0" y="265913"/>
                  </a:cubicBezTo>
                  <a:cubicBezTo>
                    <a:pt x="0" y="412775"/>
                    <a:pt x="119050" y="531838"/>
                    <a:pt x="265912" y="531838"/>
                  </a:cubicBezTo>
                  <a:cubicBezTo>
                    <a:pt x="412775" y="531838"/>
                    <a:pt x="531838" y="412776"/>
                    <a:pt x="531838" y="26591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462">
              <a:extLst>
                <a:ext uri="{FF2B5EF4-FFF2-40B4-BE49-F238E27FC236}">
                  <a16:creationId xmlns:a16="http://schemas.microsoft.com/office/drawing/2014/main" id="{4F6EC45C-A2B5-4B56-83FD-BF0F7D9B134E}"/>
                </a:ext>
              </a:extLst>
            </p:cNvPr>
            <p:cNvSpPr/>
            <p:nvPr/>
          </p:nvSpPr>
          <p:spPr>
            <a:xfrm>
              <a:off x="2781745" y="2022641"/>
              <a:ext cx="196925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464">
              <a:extLst>
                <a:ext uri="{FF2B5EF4-FFF2-40B4-BE49-F238E27FC236}">
                  <a16:creationId xmlns:a16="http://schemas.microsoft.com/office/drawing/2014/main" id="{FCA83161-ECEA-41BD-BA4E-2C8648D1405C}"/>
                </a:ext>
              </a:extLst>
            </p:cNvPr>
            <p:cNvSpPr/>
            <p:nvPr/>
          </p:nvSpPr>
          <p:spPr>
            <a:xfrm>
              <a:off x="2682316" y="2682317"/>
              <a:ext cx="531838" cy="531838"/>
            </a:xfrm>
            <a:custGeom>
              <a:avLst/>
              <a:gdLst/>
              <a:ahLst/>
              <a:cxnLst/>
              <a:rect l="0" t="0" r="0" b="0"/>
              <a:pathLst>
                <a:path w="531838" h="531838">
                  <a:moveTo>
                    <a:pt x="531838" y="265925"/>
                  </a:moveTo>
                  <a:cubicBezTo>
                    <a:pt x="531838" y="119063"/>
                    <a:pt x="412776" y="0"/>
                    <a:pt x="265913" y="0"/>
                  </a:cubicBezTo>
                  <a:cubicBezTo>
                    <a:pt x="119050" y="0"/>
                    <a:pt x="0" y="119062"/>
                    <a:pt x="0" y="265925"/>
                  </a:cubicBezTo>
                  <a:cubicBezTo>
                    <a:pt x="0" y="412788"/>
                    <a:pt x="119050" y="531838"/>
                    <a:pt x="265912" y="531838"/>
                  </a:cubicBezTo>
                  <a:cubicBezTo>
                    <a:pt x="412775" y="531838"/>
                    <a:pt x="531838" y="412788"/>
                    <a:pt x="531838" y="2659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465">
              <a:extLst>
                <a:ext uri="{FF2B5EF4-FFF2-40B4-BE49-F238E27FC236}">
                  <a16:creationId xmlns:a16="http://schemas.microsoft.com/office/drawing/2014/main" id="{F69924BB-6EE2-44E6-A7E3-EF717051327A}"/>
                </a:ext>
              </a:extLst>
            </p:cNvPr>
            <p:cNvSpPr/>
            <p:nvPr/>
          </p:nvSpPr>
          <p:spPr>
            <a:xfrm>
              <a:off x="2892729" y="2855075"/>
              <a:ext cx="180392" cy="273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US" sz="175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lang="zh-CN" sz="205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10DD7C11-6287-43C9-966F-25AF77369811}"/>
              </a:ext>
            </a:extLst>
          </p:cNvPr>
          <p:cNvSpPr txBox="1"/>
          <p:nvPr/>
        </p:nvSpPr>
        <p:spPr>
          <a:xfrm>
            <a:off x="1118180" y="5430650"/>
            <a:ext cx="106995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General-purpose CSP algorithms use the graph structure to speed up search. E.g., Tasmania is an independent subproblem!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2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F0BA1-2D8A-4618-9B44-B063D7AC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Varieties of CSPs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04A1E-F9E3-4BC1-82D9-E4872A51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900"/>
            <a:ext cx="10817506" cy="4892063"/>
          </a:xfrm>
        </p:spPr>
        <p:txBody>
          <a:bodyPr>
            <a:normAutofit fontScale="92500" lnSpcReduction="10000"/>
          </a:bodyPr>
          <a:lstStyle/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Discrete variables finite domains; size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⇒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 err="1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altLang="zh-CN" sz="2800" kern="100" baseline="30000" dirty="0" err="1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complete assignments </a:t>
            </a:r>
          </a:p>
          <a:p>
            <a:pPr marL="365760" marR="788670" indent="365760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Boolean CSPs, incl. Boolean satisfiability (NP-complete) infinite </a:t>
            </a:r>
            <a:r>
              <a:rPr lang="en-US" altLang="zh-CN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domains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(integers, strings, etc.)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63538" indent="366713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job scheduling, variables are start/end days for each job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410970" indent="0" algn="r">
              <a:lnSpc>
                <a:spcPct val="107000"/>
              </a:lnSpc>
              <a:spcAft>
                <a:spcPts val="30"/>
              </a:spcAft>
              <a:buNone/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need a </a:t>
            </a:r>
            <a:r>
              <a:rPr lang="en-US" altLang="zh-CN" sz="2800" kern="100" dirty="0">
                <a:solidFill>
                  <a:srgbClr val="0000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 language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e.g.,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StartJob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</a:t>
            </a:r>
            <a:r>
              <a:rPr lang="en-US" altLang="zh-CN" sz="2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+ 5 ≤ </a:t>
            </a:r>
            <a:r>
              <a:rPr lang="en-US" altLang="zh-CN" sz="2800" i="1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StartJob</a:t>
            </a:r>
            <a:r>
              <a:rPr lang="en-US" altLang="zh-CN" sz="1800" kern="100" dirty="0">
                <a:solidFill>
                  <a:srgbClr val="99009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63538" indent="366713">
              <a:lnSpc>
                <a:spcPct val="108000"/>
              </a:lnSpc>
              <a:spcAft>
                <a:spcPts val="1425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linear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 solvable, </a:t>
            </a:r>
            <a:r>
              <a:rPr lang="en-US" altLang="zh-CN" sz="2800" kern="100" dirty="0">
                <a:solidFill>
                  <a:srgbClr val="004C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nonlinear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undecidable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Continuous variables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 start/end times for Hubble Telescope observations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 indent="-6350">
              <a:lnSpc>
                <a:spcPct val="108000"/>
              </a:lnSpc>
              <a:spcAft>
                <a:spcPts val="20"/>
              </a:spcAft>
            </a:pPr>
            <a:r>
              <a:rPr lang="en-US" altLang="zh-CN" sz="2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linear constraints solvable in poly time by LP methods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8CE41-E1C8-4340-B37E-4D925FF0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CD7D-9A68-44C8-A49A-4B94202CE7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8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34A9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2695</Words>
  <Application>Microsoft Office PowerPoint</Application>
  <PresentationFormat>宽屏</PresentationFormat>
  <Paragraphs>400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-apple-system</vt:lpstr>
      <vt:lpstr>Arial </vt:lpstr>
      <vt:lpstr>CMBX12</vt:lpstr>
      <vt:lpstr>CMMI12</vt:lpstr>
      <vt:lpstr>CMR17</vt:lpstr>
      <vt:lpstr>CMSS17</vt:lpstr>
      <vt:lpstr>CMSY10</vt:lpstr>
      <vt:lpstr>等线</vt:lpstr>
      <vt:lpstr>等线 Light</vt:lpstr>
      <vt:lpstr>Arial</vt:lpstr>
      <vt:lpstr>Calibri</vt:lpstr>
      <vt:lpstr>Cambria</vt:lpstr>
      <vt:lpstr>Cambria Math</vt:lpstr>
      <vt:lpstr>Wingdings</vt:lpstr>
      <vt:lpstr>Office 主题​​</vt:lpstr>
      <vt:lpstr>PowerPoint 演示文稿</vt:lpstr>
      <vt:lpstr>复习</vt:lpstr>
      <vt:lpstr>约束满足问题（ Constraint Satisfaction Problems ，CSP）</vt:lpstr>
      <vt:lpstr>何谓CSP？</vt:lpstr>
      <vt:lpstr>CSP and Standard Search</vt:lpstr>
      <vt:lpstr>CSP Example: Map Coloring</vt:lpstr>
      <vt:lpstr>PowerPoint 演示文稿</vt:lpstr>
      <vt:lpstr>Constraint Graph</vt:lpstr>
      <vt:lpstr>Varieties of CSPs</vt:lpstr>
      <vt:lpstr>Varieties of Constraints</vt:lpstr>
      <vt:lpstr>Example: Cryptarithmetic</vt:lpstr>
      <vt:lpstr>Real-World CSPs</vt:lpstr>
      <vt:lpstr>Standard Search Formulation (incremental)</vt:lpstr>
      <vt:lpstr>Backtracking Search</vt:lpstr>
      <vt:lpstr>Backtracking-Search Algorithm</vt:lpstr>
      <vt:lpstr>PowerPoint 演示文稿</vt:lpstr>
      <vt:lpstr>PowerPoint 演示文稿</vt:lpstr>
      <vt:lpstr>PowerPoint 演示文稿</vt:lpstr>
      <vt:lpstr>PowerPoint 演示文稿</vt:lpstr>
      <vt:lpstr>Improving Backtracking Efficiency</vt:lpstr>
      <vt:lpstr>Minimum Remaining Values (MRV)</vt:lpstr>
      <vt:lpstr>Minimum Remaining Values (MRV)</vt:lpstr>
      <vt:lpstr>Minimum Remaining Values (MRV)</vt:lpstr>
      <vt:lpstr>PowerPoint 演示文稿</vt:lpstr>
      <vt:lpstr>PowerPoint 演示文稿</vt:lpstr>
      <vt:lpstr>PowerPoint 演示文稿</vt:lpstr>
      <vt:lpstr>PowerPoint 演示文稿</vt:lpstr>
      <vt:lpstr>Constraint Propagation</vt:lpstr>
      <vt:lpstr>Arc Consistency</vt:lpstr>
      <vt:lpstr>Arc Consistency</vt:lpstr>
      <vt:lpstr>Arc Consistency</vt:lpstr>
      <vt:lpstr>Arc Consistency</vt:lpstr>
      <vt:lpstr>Arc Consistency Algorithm</vt:lpstr>
      <vt:lpstr>Problem Structure</vt:lpstr>
      <vt:lpstr>Problem Structure contd.</vt:lpstr>
      <vt:lpstr>Tree-Structured CSPs</vt:lpstr>
      <vt:lpstr>Algorithm for Tree-Structured CSPs</vt:lpstr>
      <vt:lpstr>Nearly Tree-Structured CSPs</vt:lpstr>
      <vt:lpstr>Iterative Algorithms for CSPs</vt:lpstr>
      <vt:lpstr>Example: 4-Queens</vt:lpstr>
      <vt:lpstr>Performance of Min-Conflicts</vt:lpstr>
      <vt:lpstr>Summary</vt:lpstr>
      <vt:lpstr>参考文献信息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wu</cp:lastModifiedBy>
  <cp:revision>355</cp:revision>
  <dcterms:created xsi:type="dcterms:W3CDTF">2020-08-02T03:23:08Z</dcterms:created>
  <dcterms:modified xsi:type="dcterms:W3CDTF">2020-10-03T11:04:36Z</dcterms:modified>
</cp:coreProperties>
</file>