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10799763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79" d="100"/>
          <a:sy n="79" d="100"/>
        </p:scale>
        <p:origin x="153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621451"/>
            <a:ext cx="9179799" cy="3449308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203778"/>
            <a:ext cx="8099822" cy="2392040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27487"/>
            <a:ext cx="2328699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27487"/>
            <a:ext cx="6851100" cy="8396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470019"/>
            <a:ext cx="9314796" cy="412128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630289"/>
            <a:ext cx="9314796" cy="216728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637436"/>
            <a:ext cx="4589899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637436"/>
            <a:ext cx="4589899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7490"/>
            <a:ext cx="9314796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428736"/>
            <a:ext cx="4568805" cy="119028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619022"/>
            <a:ext cx="4568805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428736"/>
            <a:ext cx="4591306" cy="119028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619022"/>
            <a:ext cx="4591306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60506"/>
            <a:ext cx="3483205" cy="231177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426511"/>
            <a:ext cx="5467380" cy="7040809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972276"/>
            <a:ext cx="3483205" cy="550651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60506"/>
            <a:ext cx="3483205" cy="231177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426511"/>
            <a:ext cx="5467380" cy="7040809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972276"/>
            <a:ext cx="3483205" cy="550651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27490"/>
            <a:ext cx="9314796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637436"/>
            <a:ext cx="9314796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182869"/>
            <a:ext cx="2429947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AE0F-1AE5-2340-B103-F0D61DB45AAD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9182869"/>
            <a:ext cx="364492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9182869"/>
            <a:ext cx="2429947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62C4-5D65-E045-A309-BA2B7109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file:////var/folders/14/wbf9bc1554q008tz96gfk5nc0000gn/T/com.microsoft.Powerpoint/converted_emf.em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F9DB73F-499C-8C4E-84BC-D791AFAC41B5}"/>
              </a:ext>
            </a:extLst>
          </p:cNvPr>
          <p:cNvGrpSpPr/>
          <p:nvPr/>
        </p:nvGrpSpPr>
        <p:grpSpPr>
          <a:xfrm>
            <a:off x="318162" y="4725"/>
            <a:ext cx="10163440" cy="8158947"/>
            <a:chOff x="318162" y="4725"/>
            <a:chExt cx="10163440" cy="815894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DEA80B-BA1A-644B-B313-C15CA99FF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8485" y="4118540"/>
              <a:ext cx="3123117" cy="18439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B0A2C-023C-3248-8052-14698332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8323" y="6319718"/>
              <a:ext cx="3123119" cy="18439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95A0D2-1B98-264D-8BE0-3D983F08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8323" y="4192045"/>
              <a:ext cx="3123117" cy="18439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C9E8BA-D0B3-AE41-B87F-65923068F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162" y="4166965"/>
              <a:ext cx="3123116" cy="184395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5743AB-BAC9-EF4A-8A75-8DE71CDE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8485" y="2064374"/>
              <a:ext cx="3123116" cy="184395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4E0E994-CC1F-AF4A-8538-EB018E40A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8323" y="2064374"/>
              <a:ext cx="3123116" cy="184395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65A809-92B6-484D-B52F-396E3E95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162" y="2052720"/>
              <a:ext cx="3123116" cy="18439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4B5F95-EB77-4A4F-86F2-51DC3F43A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8485" y="10208"/>
              <a:ext cx="3123116" cy="184395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AD58A4-B5D4-ED4C-8BBA-08AF42CCD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38323" y="4725"/>
              <a:ext cx="3123116" cy="184395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DC7865-552F-814A-8A0A-D0529A4CA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8162" y="10208"/>
              <a:ext cx="3123116" cy="184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1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CCCF8-DA45-8B40-85E2-86F259A14A05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-3520795" y="962965"/>
            <a:ext cx="69104" cy="592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2CCDBA8-F8A7-F948-8490-5AAED692E715}"/>
              </a:ext>
            </a:extLst>
          </p:cNvPr>
          <p:cNvGrpSpPr/>
          <p:nvPr/>
        </p:nvGrpSpPr>
        <p:grpSpPr>
          <a:xfrm>
            <a:off x="419666" y="360022"/>
            <a:ext cx="10997066" cy="8219847"/>
            <a:chOff x="419666" y="360022"/>
            <a:chExt cx="10997066" cy="82198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82F1C3-9F6B-1041-9F93-9C2888760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8539" y="6735534"/>
              <a:ext cx="3439319" cy="18443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D30A13-B8EF-C54C-AD0B-4E23E68F9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7413" y="4610099"/>
              <a:ext cx="3439319" cy="184433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532B40-48E0-6C46-87C0-9B5E027D5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8539" y="4607378"/>
              <a:ext cx="3439319" cy="184433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69D794-8CA9-AE49-8341-B606249A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666" y="4607379"/>
              <a:ext cx="3439319" cy="184433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15DB4A-C9D5-9B47-89AD-1E9C0ECC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77413" y="2449285"/>
              <a:ext cx="3439319" cy="184433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41549C-7A57-3640-AF19-71B90920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8540" y="2449286"/>
              <a:ext cx="3439319" cy="184433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7B1ED8-747E-C742-A698-0FC37C7D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9667" y="2518115"/>
              <a:ext cx="3439319" cy="18443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9F54FC-E22E-1E4D-9DA5-812E65B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77412" y="360022"/>
              <a:ext cx="3439319" cy="184433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258F598-F963-764D-9FB6-FDF6EDAA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98540" y="360022"/>
              <a:ext cx="3439319" cy="184433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560EBE7-E632-BF49-A5A3-D57B49A1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667" y="360022"/>
              <a:ext cx="3439319" cy="1844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09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肖 云轩</dc:creator>
  <cp:lastModifiedBy>肖 云轩</cp:lastModifiedBy>
  <cp:revision>4</cp:revision>
  <dcterms:created xsi:type="dcterms:W3CDTF">2019-05-12T13:51:24Z</dcterms:created>
  <dcterms:modified xsi:type="dcterms:W3CDTF">2019-05-12T14:33:48Z</dcterms:modified>
</cp:coreProperties>
</file>