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5D4-6CFD-408A-2DD7-34AA16F35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909F9-8855-9C16-8896-D62C4C966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535F-5C7E-E32B-B720-58447583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D763-9047-06F8-06BD-33B060A5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9EF8-F9FE-A43A-A0AE-AC0774E3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275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48C1-84A2-B3F1-6B0E-E79B7AB7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2C8F2-8B5B-CA00-77EF-916B9D099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3E33-775F-B008-1EA8-B4E77C27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A69F4-E874-A5EE-F295-2DCBAE90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0091-34DA-3049-D8D4-3D95920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87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A76FA-5FD2-7191-FA20-1B22DE2E6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4756E-082F-6AC9-F564-010622BD2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AE9D-20B9-7B72-B2D4-B748E737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0094-49D8-FCED-DCD3-3600A1F3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2F64-CB36-5086-8D7B-4FE99605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787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2B28-7F9D-B928-B48B-DD40DA11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3A53-1229-819A-C9F8-3B49563A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6B43-14E9-1898-3A07-B39E3072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5919-00D7-C719-4961-94711165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B6CF-EBE3-1508-1641-D0D48FBD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29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337A-B614-D38D-8B0E-A35203CE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5D32-4AB1-6060-E714-F007D388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0227-0B13-4772-D774-E749AAA2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B787-8BCF-5D14-14FA-9E2467DC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CB64-AE8F-6300-DB42-E2949BC2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88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30B0-79D2-AD39-3E95-A466B970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DF56-2FD3-72C0-4700-7EA55D1C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E018B-3AEE-FA55-838A-D9D00886B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92BE0-DAB8-A8F1-D5D4-6FEB2CDC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8D214-B283-7A3F-A0E8-8BAB2590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83673-CE53-D160-E6C1-385554EB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53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89B8-9723-BE56-75AD-574CD1DE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2B91-334C-9460-28B0-7AB3B03A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B1D5F-56E2-91B6-8124-E44075B9B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EBA6F-4EAF-AC19-6A60-74B2D41D8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2D08C-CAC9-9BA8-2180-063C2E90F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5EE49-7DBC-91EA-D53C-34F65FBF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713C2-D3DE-8739-4934-A5E78758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CF175-A1FB-AE4E-077B-FE64A963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414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6F11-FEE6-F225-0818-7FBF1CEC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DE58E-BC95-C3FF-7BED-E0C21E72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601DC-BA54-A797-2255-D89F6593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88C9F-1691-E094-6ED8-951E470F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17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C6B2B-409F-C6F0-27A7-C8406D94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A8470-3A52-22B6-856E-49F32721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F1667-152E-60FE-F39B-5AF21D1D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79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91F0-9BB4-DD5C-FAD5-5B6773BE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AEDA-9D8C-64CB-8EAF-FE9D860D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14D7B-B681-38A4-3071-5EF8A5E2C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B0F4-A78D-3BB3-A857-9E608D56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95112-7CE2-45F9-6248-FAE6B135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4007-71AB-2CAA-0E62-8DF24F21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408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4775-4669-FA08-0818-0C82600A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6ED39-3BA7-A115-26E6-7E32C80D8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5C374-0279-48A7-D7F6-16FB3F754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749A8-0519-D2FA-4535-282F65F1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93646-BB1C-E65D-F6E9-B7595551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6043-2F60-B10C-F9CD-6136BD4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438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EE248-08EE-4632-9578-D609A49F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FF656-F232-A7DF-9C05-B9EB0DF5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49336-3942-C69F-B774-35232486F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CD86C-C149-6E89-F6D7-8B43661AB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37A8B-1B9B-7971-8A47-F9F69DB1E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64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w of colorful bars&#10;&#10;AI-generated content may be incorrect.">
            <a:extLst>
              <a:ext uri="{FF2B5EF4-FFF2-40B4-BE49-F238E27FC236}">
                <a16:creationId xmlns:a16="http://schemas.microsoft.com/office/drawing/2014/main" id="{5D391405-8667-7456-BE2E-8C7FB9DB1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873"/>
            <a:ext cx="12192000" cy="6344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F15CB-0616-4D00-ED11-3F38F4CE9342}"/>
              </a:ext>
            </a:extLst>
          </p:cNvPr>
          <p:cNvSpPr txBox="1"/>
          <p:nvPr/>
        </p:nvSpPr>
        <p:spPr>
          <a:xfrm>
            <a:off x="3268142" y="7414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KEGG categories where reactions were added by </a:t>
            </a:r>
            <a:r>
              <a:rPr lang="en-US" dirty="0" err="1"/>
              <a:t>gapfill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F7F02-B2FF-1D50-E6F3-47AD898A282D}"/>
              </a:ext>
            </a:extLst>
          </p:cNvPr>
          <p:cNvSpPr txBox="1"/>
          <p:nvPr/>
        </p:nvSpPr>
        <p:spPr>
          <a:xfrm>
            <a:off x="259869" y="127287"/>
            <a:ext cx="169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MIT1002</a:t>
            </a:r>
            <a:endParaRPr lang="en-I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E537B-E1FB-DDB1-284D-62370ED77005}"/>
              </a:ext>
            </a:extLst>
          </p:cNvPr>
          <p:cNvSpPr txBox="1"/>
          <p:nvPr/>
        </p:nvSpPr>
        <p:spPr>
          <a:xfrm>
            <a:off x="5191789" y="376746"/>
            <a:ext cx="2415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Overlap between both </a:t>
            </a:r>
            <a:r>
              <a:rPr lang="en-US" sz="1200" dirty="0" err="1"/>
              <a:t>gapfills</a:t>
            </a:r>
            <a:endParaRPr lang="en-IL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FC93D-6131-C992-C285-DF47216AFB83}"/>
              </a:ext>
            </a:extLst>
          </p:cNvPr>
          <p:cNvSpPr txBox="1"/>
          <p:nvPr/>
        </p:nvSpPr>
        <p:spPr>
          <a:xfrm>
            <a:off x="8516221" y="346659"/>
            <a:ext cx="3526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Reactions unique for a specific </a:t>
            </a:r>
            <a:r>
              <a:rPr lang="en-US" sz="1200" dirty="0" err="1"/>
              <a:t>gapfill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281440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C8029B8-F2E7-9A20-FD41-913517408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4" y="858369"/>
            <a:ext cx="10160969" cy="5347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639FD4-817A-8E82-F749-1AE8D4D50B10}"/>
              </a:ext>
            </a:extLst>
          </p:cNvPr>
          <p:cNvSpPr txBox="1"/>
          <p:nvPr/>
        </p:nvSpPr>
        <p:spPr>
          <a:xfrm>
            <a:off x="6994188" y="535203"/>
            <a:ext cx="109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Overlap between both </a:t>
            </a:r>
            <a:r>
              <a:rPr lang="en-US" sz="1200" dirty="0" err="1"/>
              <a:t>gapfills</a:t>
            </a:r>
            <a:endParaRPr lang="en-I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8ED34-69F7-83E9-D4D8-84F1EF197C18}"/>
              </a:ext>
            </a:extLst>
          </p:cNvPr>
          <p:cNvSpPr txBox="1"/>
          <p:nvPr/>
        </p:nvSpPr>
        <p:spPr>
          <a:xfrm>
            <a:off x="8638883" y="719869"/>
            <a:ext cx="211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Reactions unique for a specific </a:t>
            </a:r>
            <a:r>
              <a:rPr lang="en-US" sz="1200" dirty="0" err="1"/>
              <a:t>gapfill</a:t>
            </a:r>
            <a:endParaRPr lang="en-I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54450-E634-9D0E-1DAC-622FBA897069}"/>
              </a:ext>
            </a:extLst>
          </p:cNvPr>
          <p:cNvSpPr txBox="1"/>
          <p:nvPr/>
        </p:nvSpPr>
        <p:spPr>
          <a:xfrm>
            <a:off x="2723745" y="142788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KEGG categories where reactions were added by </a:t>
            </a:r>
            <a:r>
              <a:rPr lang="en-US" dirty="0" err="1"/>
              <a:t>gapfill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42058-B3EF-C4E9-A2A9-B6A32A444153}"/>
              </a:ext>
            </a:extLst>
          </p:cNvPr>
          <p:cNvSpPr txBox="1"/>
          <p:nvPr/>
        </p:nvSpPr>
        <p:spPr>
          <a:xfrm>
            <a:off x="434967" y="273615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HOT1A3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17594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995D8C4-13C4-4D37-449B-6D089DF6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4" y="502419"/>
            <a:ext cx="11417149" cy="597876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16C8B3-FD08-1A27-6D15-EEF5D7A06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74959"/>
              </p:ext>
            </p:extLst>
          </p:nvPr>
        </p:nvGraphicFramePr>
        <p:xfrm>
          <a:off x="170220" y="114167"/>
          <a:ext cx="3048000" cy="14630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5920083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48610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513362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04267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02412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Draft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GF (overlap of both)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GF (unique to GLC)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GF (unique to LB)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275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KEGG RXN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2674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MS RXN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155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5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4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אסנת ויסברג</dc:creator>
  <cp:lastModifiedBy>אסנת ויסברג</cp:lastModifiedBy>
  <cp:revision>2</cp:revision>
  <dcterms:created xsi:type="dcterms:W3CDTF">2025-02-28T14:14:33Z</dcterms:created>
  <dcterms:modified xsi:type="dcterms:W3CDTF">2025-02-28T20:33:37Z</dcterms:modified>
</cp:coreProperties>
</file>