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דקלה אהרונוביץ" userId="7f6186e8-f6aa-4bd4-9a4d-ef1380d03e1e" providerId="ADAL" clId="{DE52656A-7B56-4485-AE48-6AAC87782790}"/>
    <pc:docChg chg="custSel addSld modSld">
      <pc:chgData name="דקלה אהרונוביץ" userId="7f6186e8-f6aa-4bd4-9a4d-ef1380d03e1e" providerId="ADAL" clId="{DE52656A-7B56-4485-AE48-6AAC87782790}" dt="2025-04-06T08:54:57.801" v="809" actId="1076"/>
      <pc:docMkLst>
        <pc:docMk/>
      </pc:docMkLst>
      <pc:sldChg chg="addSp modSp">
        <pc:chgData name="דקלה אהרונוביץ" userId="7f6186e8-f6aa-4bd4-9a4d-ef1380d03e1e" providerId="ADAL" clId="{DE52656A-7B56-4485-AE48-6AAC87782790}" dt="2025-04-06T08:41:32.112" v="240" actId="1076"/>
        <pc:sldMkLst>
          <pc:docMk/>
          <pc:sldMk cId="3866318352" sldId="256"/>
        </pc:sldMkLst>
        <pc:spChg chg="mod">
          <ac:chgData name="דקלה אהרונוביץ" userId="7f6186e8-f6aa-4bd4-9a4d-ef1380d03e1e" providerId="ADAL" clId="{DE52656A-7B56-4485-AE48-6AAC87782790}" dt="2025-04-06T08:38:11.667" v="200" actId="20577"/>
          <ac:spMkLst>
            <pc:docMk/>
            <pc:sldMk cId="3866318352" sldId="256"/>
            <ac:spMk id="5" creationId="{06FB0DB5-0466-4EC2-A0AB-6FA60C49463D}"/>
          </ac:spMkLst>
        </pc:spChg>
        <pc:spChg chg="add mod">
          <ac:chgData name="דקלה אהרונוביץ" userId="7f6186e8-f6aa-4bd4-9a4d-ef1380d03e1e" providerId="ADAL" clId="{DE52656A-7B56-4485-AE48-6AAC87782790}" dt="2025-04-06T08:37:44.977" v="195" actId="20577"/>
          <ac:spMkLst>
            <pc:docMk/>
            <pc:sldMk cId="3866318352" sldId="256"/>
            <ac:spMk id="13" creationId="{5DEBE490-B193-4695-BE90-DC1B15DCDFF9}"/>
          </ac:spMkLst>
        </pc:spChg>
        <pc:picChg chg="add mod">
          <ac:chgData name="דקלה אהרונוביץ" userId="7f6186e8-f6aa-4bd4-9a4d-ef1380d03e1e" providerId="ADAL" clId="{DE52656A-7B56-4485-AE48-6AAC87782790}" dt="2025-04-06T08:38:07.945" v="198" actId="1076"/>
          <ac:picMkLst>
            <pc:docMk/>
            <pc:sldMk cId="3866318352" sldId="256"/>
            <ac:picMk id="14" creationId="{96333848-2EE8-432D-813B-880C86D182D9}"/>
          </ac:picMkLst>
        </pc:picChg>
        <pc:picChg chg="add mod">
          <ac:chgData name="דקלה אהרונוביץ" userId="7f6186e8-f6aa-4bd4-9a4d-ef1380d03e1e" providerId="ADAL" clId="{DE52656A-7B56-4485-AE48-6AAC87782790}" dt="2025-04-06T08:38:23.400" v="203" actId="1076"/>
          <ac:picMkLst>
            <pc:docMk/>
            <pc:sldMk cId="3866318352" sldId="256"/>
            <ac:picMk id="15" creationId="{420FBF5C-453F-4E3C-9F2E-4B145DEB5F8B}"/>
          </ac:picMkLst>
        </pc:picChg>
        <pc:picChg chg="add mod">
          <ac:chgData name="דקלה אהרונוביץ" userId="7f6186e8-f6aa-4bd4-9a4d-ef1380d03e1e" providerId="ADAL" clId="{DE52656A-7B56-4485-AE48-6AAC87782790}" dt="2025-04-06T08:38:34.349" v="207" actId="1076"/>
          <ac:picMkLst>
            <pc:docMk/>
            <pc:sldMk cId="3866318352" sldId="256"/>
            <ac:picMk id="16" creationId="{CA6764A3-B57C-404E-9F1A-CC36946F2655}"/>
          </ac:picMkLst>
        </pc:picChg>
        <pc:picChg chg="add mod">
          <ac:chgData name="דקלה אהרונוביץ" userId="7f6186e8-f6aa-4bd4-9a4d-ef1380d03e1e" providerId="ADAL" clId="{DE52656A-7B56-4485-AE48-6AAC87782790}" dt="2025-04-06T08:38:44.288" v="210" actId="1076"/>
          <ac:picMkLst>
            <pc:docMk/>
            <pc:sldMk cId="3866318352" sldId="256"/>
            <ac:picMk id="17" creationId="{0BD00568-9A97-4E4E-B26D-7C5E2F478B85}"/>
          </ac:picMkLst>
        </pc:picChg>
        <pc:picChg chg="add mod">
          <ac:chgData name="דקלה אהרונוביץ" userId="7f6186e8-f6aa-4bd4-9a4d-ef1380d03e1e" providerId="ADAL" clId="{DE52656A-7B56-4485-AE48-6AAC87782790}" dt="2025-04-06T08:39:18.105" v="213" actId="1076"/>
          <ac:picMkLst>
            <pc:docMk/>
            <pc:sldMk cId="3866318352" sldId="256"/>
            <ac:picMk id="18" creationId="{19D25DC9-2789-4F2A-9458-B5AE8598703B}"/>
          </ac:picMkLst>
        </pc:picChg>
        <pc:picChg chg="add mod">
          <ac:chgData name="דקלה אהרונוביץ" userId="7f6186e8-f6aa-4bd4-9a4d-ef1380d03e1e" providerId="ADAL" clId="{DE52656A-7B56-4485-AE48-6AAC87782790}" dt="2025-04-06T08:39:34.744" v="216" actId="1076"/>
          <ac:picMkLst>
            <pc:docMk/>
            <pc:sldMk cId="3866318352" sldId="256"/>
            <ac:picMk id="19" creationId="{1CD79856-ED5D-4C05-AC40-B23E576DCBC4}"/>
          </ac:picMkLst>
        </pc:picChg>
        <pc:picChg chg="add mod">
          <ac:chgData name="דקלה אהרונוביץ" userId="7f6186e8-f6aa-4bd4-9a4d-ef1380d03e1e" providerId="ADAL" clId="{DE52656A-7B56-4485-AE48-6AAC87782790}" dt="2025-04-06T08:39:53.456" v="219" actId="1076"/>
          <ac:picMkLst>
            <pc:docMk/>
            <pc:sldMk cId="3866318352" sldId="256"/>
            <ac:picMk id="20" creationId="{4000651D-71DD-4725-94AB-4384D6B9DA1C}"/>
          </ac:picMkLst>
        </pc:picChg>
        <pc:picChg chg="add mod">
          <ac:chgData name="דקלה אהרונוביץ" userId="7f6186e8-f6aa-4bd4-9a4d-ef1380d03e1e" providerId="ADAL" clId="{DE52656A-7B56-4485-AE48-6AAC87782790}" dt="2025-04-06T08:40:16.890" v="222" actId="1076"/>
          <ac:picMkLst>
            <pc:docMk/>
            <pc:sldMk cId="3866318352" sldId="256"/>
            <ac:picMk id="21" creationId="{31069E2D-F36F-4D08-830E-8AD2CB768A72}"/>
          </ac:picMkLst>
        </pc:picChg>
        <pc:picChg chg="add mod">
          <ac:chgData name="דקלה אהרונוביץ" userId="7f6186e8-f6aa-4bd4-9a4d-ef1380d03e1e" providerId="ADAL" clId="{DE52656A-7B56-4485-AE48-6AAC87782790}" dt="2025-04-06T08:40:28.472" v="225" actId="1076"/>
          <ac:picMkLst>
            <pc:docMk/>
            <pc:sldMk cId="3866318352" sldId="256"/>
            <ac:picMk id="22" creationId="{A0A8F2D3-8D1A-40D7-A2D4-EF4DD8CB14D7}"/>
          </ac:picMkLst>
        </pc:picChg>
        <pc:picChg chg="add mod">
          <ac:chgData name="דקלה אהרונוביץ" userId="7f6186e8-f6aa-4bd4-9a4d-ef1380d03e1e" providerId="ADAL" clId="{DE52656A-7B56-4485-AE48-6AAC87782790}" dt="2025-04-06T08:40:39.832" v="228" actId="1076"/>
          <ac:picMkLst>
            <pc:docMk/>
            <pc:sldMk cId="3866318352" sldId="256"/>
            <ac:picMk id="23" creationId="{36BC36DF-83FB-49CE-AD84-C23805D18F02}"/>
          </ac:picMkLst>
        </pc:picChg>
        <pc:picChg chg="add mod">
          <ac:chgData name="דקלה אהרונוביץ" userId="7f6186e8-f6aa-4bd4-9a4d-ef1380d03e1e" providerId="ADAL" clId="{DE52656A-7B56-4485-AE48-6AAC87782790}" dt="2025-04-06T08:40:52.713" v="231" actId="1076"/>
          <ac:picMkLst>
            <pc:docMk/>
            <pc:sldMk cId="3866318352" sldId="256"/>
            <ac:picMk id="24" creationId="{D673B25B-8816-4D82-899D-34980427FE74}"/>
          </ac:picMkLst>
        </pc:picChg>
        <pc:picChg chg="add mod">
          <ac:chgData name="דקלה אהרונוביץ" userId="7f6186e8-f6aa-4bd4-9a4d-ef1380d03e1e" providerId="ADAL" clId="{DE52656A-7B56-4485-AE48-6AAC87782790}" dt="2025-04-06T08:41:02.201" v="234" actId="1076"/>
          <ac:picMkLst>
            <pc:docMk/>
            <pc:sldMk cId="3866318352" sldId="256"/>
            <ac:picMk id="25" creationId="{356BCAD0-C607-418B-95F8-6F0DA6732C90}"/>
          </ac:picMkLst>
        </pc:picChg>
        <pc:picChg chg="add mod">
          <ac:chgData name="דקלה אהרונוביץ" userId="7f6186e8-f6aa-4bd4-9a4d-ef1380d03e1e" providerId="ADAL" clId="{DE52656A-7B56-4485-AE48-6AAC87782790}" dt="2025-04-06T08:41:15.320" v="237" actId="1076"/>
          <ac:picMkLst>
            <pc:docMk/>
            <pc:sldMk cId="3866318352" sldId="256"/>
            <ac:picMk id="26" creationId="{DF2CA7D6-8FD9-42F3-BB17-689A620EF794}"/>
          </ac:picMkLst>
        </pc:picChg>
        <pc:picChg chg="add mod">
          <ac:chgData name="דקלה אהרונוביץ" userId="7f6186e8-f6aa-4bd4-9a4d-ef1380d03e1e" providerId="ADAL" clId="{DE52656A-7B56-4485-AE48-6AAC87782790}" dt="2025-04-06T08:41:32.112" v="240" actId="1076"/>
          <ac:picMkLst>
            <pc:docMk/>
            <pc:sldMk cId="3866318352" sldId="256"/>
            <ac:picMk id="27" creationId="{9385DE8F-FC38-442D-A87B-CA0F727A60EA}"/>
          </ac:picMkLst>
        </pc:picChg>
      </pc:sldChg>
      <pc:sldChg chg="add">
        <pc:chgData name="דקלה אהרונוביץ" userId="7f6186e8-f6aa-4bd4-9a4d-ef1380d03e1e" providerId="ADAL" clId="{DE52656A-7B56-4485-AE48-6AAC87782790}" dt="2025-04-06T08:41:57.399" v="241"/>
        <pc:sldMkLst>
          <pc:docMk/>
          <pc:sldMk cId="2128539015" sldId="257"/>
        </pc:sldMkLst>
      </pc:sldChg>
      <pc:sldChg chg="addSp delSp modSp add">
        <pc:chgData name="דקלה אהרונוביץ" userId="7f6186e8-f6aa-4bd4-9a4d-ef1380d03e1e" providerId="ADAL" clId="{DE52656A-7B56-4485-AE48-6AAC87782790}" dt="2025-04-06T08:54:57.801" v="809" actId="1076"/>
        <pc:sldMkLst>
          <pc:docMk/>
          <pc:sldMk cId="3267730308" sldId="258"/>
        </pc:sldMkLst>
        <pc:spChg chg="add mod">
          <ac:chgData name="דקלה אהרונוביץ" userId="7f6186e8-f6aa-4bd4-9a4d-ef1380d03e1e" providerId="ADAL" clId="{DE52656A-7B56-4485-AE48-6AAC87782790}" dt="2025-04-06T08:54:52.982" v="800" actId="1036"/>
          <ac:spMkLst>
            <pc:docMk/>
            <pc:sldMk cId="3267730308" sldId="258"/>
            <ac:spMk id="3" creationId="{8D207F34-0507-4BE9-AEA4-8DD7C2E369F0}"/>
          </ac:spMkLst>
        </pc:spChg>
        <pc:spChg chg="add mod">
          <ac:chgData name="דקלה אהרונוביץ" userId="7f6186e8-f6aa-4bd4-9a4d-ef1380d03e1e" providerId="ADAL" clId="{DE52656A-7B56-4485-AE48-6AAC87782790}" dt="2025-04-06T08:54:56.049" v="808" actId="20577"/>
          <ac:spMkLst>
            <pc:docMk/>
            <pc:sldMk cId="3267730308" sldId="258"/>
            <ac:spMk id="11" creationId="{95A43EFD-54E8-4087-8BCE-458F66A76DBB}"/>
          </ac:spMkLst>
        </pc:spChg>
        <pc:spChg chg="add">
          <ac:chgData name="דקלה אהרונוביץ" userId="7f6186e8-f6aa-4bd4-9a4d-ef1380d03e1e" providerId="ADAL" clId="{DE52656A-7B56-4485-AE48-6AAC87782790}" dt="2025-04-06T08:54:40.282" v="779"/>
          <ac:spMkLst>
            <pc:docMk/>
            <pc:sldMk cId="3267730308" sldId="258"/>
            <ac:spMk id="14" creationId="{2229B904-8C72-4D1B-A170-A95020215E6F}"/>
          </ac:spMkLst>
        </pc:spChg>
        <pc:picChg chg="add mod">
          <ac:chgData name="דקלה אהרונוביץ" userId="7f6186e8-f6aa-4bd4-9a4d-ef1380d03e1e" providerId="ADAL" clId="{DE52656A-7B56-4485-AE48-6AAC87782790}" dt="2025-04-06T08:54:57.801" v="809" actId="1076"/>
          <ac:picMkLst>
            <pc:docMk/>
            <pc:sldMk cId="3267730308" sldId="258"/>
            <ac:picMk id="2" creationId="{5C996BF6-29AF-4E8E-B48B-8AFAAE40D5AE}"/>
          </ac:picMkLst>
        </pc:picChg>
        <pc:picChg chg="add mod">
          <ac:chgData name="דקלה אהרונוביץ" userId="7f6186e8-f6aa-4bd4-9a4d-ef1380d03e1e" providerId="ADAL" clId="{DE52656A-7B56-4485-AE48-6AAC87782790}" dt="2025-04-06T08:54:52.982" v="800" actId="1036"/>
          <ac:picMkLst>
            <pc:docMk/>
            <pc:sldMk cId="3267730308" sldId="258"/>
            <ac:picMk id="4" creationId="{C03D1DF3-9469-4791-9FD0-8D113358964B}"/>
          </ac:picMkLst>
        </pc:picChg>
        <pc:picChg chg="add mod">
          <ac:chgData name="דקלה אהרונוביץ" userId="7f6186e8-f6aa-4bd4-9a4d-ef1380d03e1e" providerId="ADAL" clId="{DE52656A-7B56-4485-AE48-6AAC87782790}" dt="2025-04-06T08:54:52.982" v="800" actId="1036"/>
          <ac:picMkLst>
            <pc:docMk/>
            <pc:sldMk cId="3267730308" sldId="258"/>
            <ac:picMk id="5" creationId="{50FEB31B-43B8-454F-A0B9-F331F76175C7}"/>
          </ac:picMkLst>
        </pc:picChg>
        <pc:picChg chg="add mod">
          <ac:chgData name="דקלה אהרונוביץ" userId="7f6186e8-f6aa-4bd4-9a4d-ef1380d03e1e" providerId="ADAL" clId="{DE52656A-7B56-4485-AE48-6AAC87782790}" dt="2025-04-06T08:54:52.982" v="800" actId="1036"/>
          <ac:picMkLst>
            <pc:docMk/>
            <pc:sldMk cId="3267730308" sldId="258"/>
            <ac:picMk id="6" creationId="{374CE3F1-D487-431B-992F-E7FB8E48446F}"/>
          </ac:picMkLst>
        </pc:picChg>
        <pc:picChg chg="add mod">
          <ac:chgData name="דקלה אהרונוביץ" userId="7f6186e8-f6aa-4bd4-9a4d-ef1380d03e1e" providerId="ADAL" clId="{DE52656A-7B56-4485-AE48-6AAC87782790}" dt="2025-04-06T08:54:52.982" v="800" actId="1036"/>
          <ac:picMkLst>
            <pc:docMk/>
            <pc:sldMk cId="3267730308" sldId="258"/>
            <ac:picMk id="7" creationId="{F742ABC2-D49A-4E62-9BE1-BC48B20D104B}"/>
          </ac:picMkLst>
        </pc:picChg>
        <pc:picChg chg="add mod">
          <ac:chgData name="דקלה אהרונוביץ" userId="7f6186e8-f6aa-4bd4-9a4d-ef1380d03e1e" providerId="ADAL" clId="{DE52656A-7B56-4485-AE48-6AAC87782790}" dt="2025-04-06T08:54:52.982" v="800" actId="1036"/>
          <ac:picMkLst>
            <pc:docMk/>
            <pc:sldMk cId="3267730308" sldId="258"/>
            <ac:picMk id="8" creationId="{FC5356AD-1EF4-4CAB-B413-74D458DB4D53}"/>
          </ac:picMkLst>
        </pc:picChg>
        <pc:picChg chg="add mod">
          <ac:chgData name="דקלה אהרונוביץ" userId="7f6186e8-f6aa-4bd4-9a4d-ef1380d03e1e" providerId="ADAL" clId="{DE52656A-7B56-4485-AE48-6AAC87782790}" dt="2025-04-06T08:54:52.982" v="800" actId="1036"/>
          <ac:picMkLst>
            <pc:docMk/>
            <pc:sldMk cId="3267730308" sldId="258"/>
            <ac:picMk id="9" creationId="{9C9CA296-1627-43D6-AF4A-6445DE7237AB}"/>
          </ac:picMkLst>
        </pc:picChg>
        <pc:picChg chg="add del mod">
          <ac:chgData name="דקלה אהרונוביץ" userId="7f6186e8-f6aa-4bd4-9a4d-ef1380d03e1e" providerId="ADAL" clId="{DE52656A-7B56-4485-AE48-6AAC87782790}" dt="2025-04-06T08:53:39.947" v="725" actId="478"/>
          <ac:picMkLst>
            <pc:docMk/>
            <pc:sldMk cId="3267730308" sldId="258"/>
            <ac:picMk id="10" creationId="{A63EBCE1-3699-4857-95BF-C420E5267A45}"/>
          </ac:picMkLst>
        </pc:picChg>
        <pc:picChg chg="add mod">
          <ac:chgData name="דקלה אהרונוביץ" userId="7f6186e8-f6aa-4bd4-9a4d-ef1380d03e1e" providerId="ADAL" clId="{DE52656A-7B56-4485-AE48-6AAC87782790}" dt="2025-04-06T08:54:52.982" v="800" actId="1036"/>
          <ac:picMkLst>
            <pc:docMk/>
            <pc:sldMk cId="3267730308" sldId="258"/>
            <ac:picMk id="12" creationId="{1C0EC71D-F784-4835-85F2-4F3FB92BD3BB}"/>
          </ac:picMkLst>
        </pc:picChg>
        <pc:picChg chg="add mod">
          <ac:chgData name="דקלה אהרונוביץ" userId="7f6186e8-f6aa-4bd4-9a4d-ef1380d03e1e" providerId="ADAL" clId="{DE52656A-7B56-4485-AE48-6AAC87782790}" dt="2025-04-06T08:54:52.982" v="800" actId="1036"/>
          <ac:picMkLst>
            <pc:docMk/>
            <pc:sldMk cId="3267730308" sldId="258"/>
            <ac:picMk id="13" creationId="{0BBCCE4B-ED63-4EFF-B8E7-D32B5F6DEEDA}"/>
          </ac:picMkLst>
        </pc:picChg>
      </pc:sldChg>
      <pc:sldChg chg="addSp delSp modSp add">
        <pc:chgData name="דקלה אהרונוביץ" userId="7f6186e8-f6aa-4bd4-9a4d-ef1380d03e1e" providerId="ADAL" clId="{DE52656A-7B56-4485-AE48-6AAC87782790}" dt="2025-04-06T08:49:41.558" v="367" actId="1076"/>
        <pc:sldMkLst>
          <pc:docMk/>
          <pc:sldMk cId="3439131666" sldId="259"/>
        </pc:sldMkLst>
        <pc:spChg chg="add mod">
          <ac:chgData name="דקלה אהרונוביץ" userId="7f6186e8-f6aa-4bd4-9a4d-ef1380d03e1e" providerId="ADAL" clId="{DE52656A-7B56-4485-AE48-6AAC87782790}" dt="2025-04-06T08:43:37.800" v="265" actId="20577"/>
          <ac:spMkLst>
            <pc:docMk/>
            <pc:sldMk cId="3439131666" sldId="259"/>
            <ac:spMk id="2" creationId="{01947F76-0CD0-4C54-85BC-20D82D1D633E}"/>
          </ac:spMkLst>
        </pc:spChg>
        <pc:picChg chg="add mod">
          <ac:chgData name="דקלה אהרונוביץ" userId="7f6186e8-f6aa-4bd4-9a4d-ef1380d03e1e" providerId="ADAL" clId="{DE52656A-7B56-4485-AE48-6AAC87782790}" dt="2025-04-06T08:44:03.950" v="280" actId="1076"/>
          <ac:picMkLst>
            <pc:docMk/>
            <pc:sldMk cId="3439131666" sldId="259"/>
            <ac:picMk id="3" creationId="{F75CB0DD-062E-4001-8E0A-336E5B5F6D18}"/>
          </ac:picMkLst>
        </pc:picChg>
        <pc:picChg chg="del">
          <ac:chgData name="דקלה אהרונוביץ" userId="7f6186e8-f6aa-4bd4-9a4d-ef1380d03e1e" providerId="ADAL" clId="{DE52656A-7B56-4485-AE48-6AAC87782790}" dt="2025-04-06T08:43:54.038" v="271" actId="478"/>
          <ac:picMkLst>
            <pc:docMk/>
            <pc:sldMk cId="3439131666" sldId="259"/>
            <ac:picMk id="6" creationId="{1365C557-C7E2-4BFB-8AD5-79EC0A2592E5}"/>
          </ac:picMkLst>
        </pc:picChg>
        <pc:picChg chg="del">
          <ac:chgData name="דקלה אהרונוביץ" userId="7f6186e8-f6aa-4bd4-9a4d-ef1380d03e1e" providerId="ADAL" clId="{DE52656A-7B56-4485-AE48-6AAC87782790}" dt="2025-04-06T08:44:07.166" v="281" actId="478"/>
          <ac:picMkLst>
            <pc:docMk/>
            <pc:sldMk cId="3439131666" sldId="259"/>
            <ac:picMk id="7" creationId="{855EC250-B40C-4CE7-A1B9-AC1FB5D14B4D}"/>
          </ac:picMkLst>
        </pc:picChg>
        <pc:picChg chg="del">
          <ac:chgData name="דקלה אהרונוביץ" userId="7f6186e8-f6aa-4bd4-9a4d-ef1380d03e1e" providerId="ADAL" clId="{DE52656A-7B56-4485-AE48-6AAC87782790}" dt="2025-04-06T08:44:07.686" v="282" actId="478"/>
          <ac:picMkLst>
            <pc:docMk/>
            <pc:sldMk cId="3439131666" sldId="259"/>
            <ac:picMk id="8" creationId="{1FADC87C-4A57-4D39-B195-146AFDB5D032}"/>
          </ac:picMkLst>
        </pc:picChg>
        <pc:picChg chg="del">
          <ac:chgData name="דקלה אהרונוביץ" userId="7f6186e8-f6aa-4bd4-9a4d-ef1380d03e1e" providerId="ADAL" clId="{DE52656A-7B56-4485-AE48-6AAC87782790}" dt="2025-04-06T08:44:08.199" v="283" actId="478"/>
          <ac:picMkLst>
            <pc:docMk/>
            <pc:sldMk cId="3439131666" sldId="259"/>
            <ac:picMk id="9" creationId="{6ABE87FB-C3BC-421C-98AE-C9C6DC0D0C34}"/>
          </ac:picMkLst>
        </pc:picChg>
        <pc:picChg chg="del">
          <ac:chgData name="דקלה אהרונוביץ" userId="7f6186e8-f6aa-4bd4-9a4d-ef1380d03e1e" providerId="ADAL" clId="{DE52656A-7B56-4485-AE48-6AAC87782790}" dt="2025-04-06T08:44:08.725" v="284" actId="478"/>
          <ac:picMkLst>
            <pc:docMk/>
            <pc:sldMk cId="3439131666" sldId="259"/>
            <ac:picMk id="10" creationId="{46833B27-9727-4BCC-8195-9D8E702C0169}"/>
          </ac:picMkLst>
        </pc:picChg>
        <pc:picChg chg="del">
          <ac:chgData name="דקלה אהרונוביץ" userId="7f6186e8-f6aa-4bd4-9a4d-ef1380d03e1e" providerId="ADAL" clId="{DE52656A-7B56-4485-AE48-6AAC87782790}" dt="2025-04-06T08:44:09.245" v="285" actId="478"/>
          <ac:picMkLst>
            <pc:docMk/>
            <pc:sldMk cId="3439131666" sldId="259"/>
            <ac:picMk id="11" creationId="{E38858FA-AA96-4F29-A265-8882FFF09AD9}"/>
          </ac:picMkLst>
        </pc:picChg>
        <pc:picChg chg="del">
          <ac:chgData name="דקלה אהרונוביץ" userId="7f6186e8-f6aa-4bd4-9a4d-ef1380d03e1e" providerId="ADAL" clId="{DE52656A-7B56-4485-AE48-6AAC87782790}" dt="2025-04-06T08:44:09.853" v="286" actId="478"/>
          <ac:picMkLst>
            <pc:docMk/>
            <pc:sldMk cId="3439131666" sldId="259"/>
            <ac:picMk id="12" creationId="{AA7DA529-BB53-4897-BA90-6EFB078FE9A2}"/>
          </ac:picMkLst>
        </pc:picChg>
        <pc:picChg chg="del">
          <ac:chgData name="דקלה אהרונוביץ" userId="7f6186e8-f6aa-4bd4-9a4d-ef1380d03e1e" providerId="ADAL" clId="{DE52656A-7B56-4485-AE48-6AAC87782790}" dt="2025-04-06T08:43:53.606" v="270" actId="478"/>
          <ac:picMkLst>
            <pc:docMk/>
            <pc:sldMk cId="3439131666" sldId="259"/>
            <ac:picMk id="14" creationId="{96333848-2EE8-432D-813B-880C86D182D9}"/>
          </ac:picMkLst>
        </pc:picChg>
        <pc:picChg chg="del">
          <ac:chgData name="דקלה אהרונוביץ" userId="7f6186e8-f6aa-4bd4-9a4d-ef1380d03e1e" providerId="ADAL" clId="{DE52656A-7B56-4485-AE48-6AAC87782790}" dt="2025-04-06T08:45:31.957" v="309" actId="478"/>
          <ac:picMkLst>
            <pc:docMk/>
            <pc:sldMk cId="3439131666" sldId="259"/>
            <ac:picMk id="15" creationId="{420FBF5C-453F-4E3C-9F2E-4B145DEB5F8B}"/>
          </ac:picMkLst>
        </pc:picChg>
        <pc:picChg chg="del">
          <ac:chgData name="דקלה אהרונוביץ" userId="7f6186e8-f6aa-4bd4-9a4d-ef1380d03e1e" providerId="ADAL" clId="{DE52656A-7B56-4485-AE48-6AAC87782790}" dt="2025-04-06T08:45:33.123" v="311" actId="478"/>
          <ac:picMkLst>
            <pc:docMk/>
            <pc:sldMk cId="3439131666" sldId="259"/>
            <ac:picMk id="16" creationId="{CA6764A3-B57C-404E-9F1A-CC36946F2655}"/>
          </ac:picMkLst>
        </pc:picChg>
        <pc:picChg chg="del mod">
          <ac:chgData name="דקלה אהרונוביץ" userId="7f6186e8-f6aa-4bd4-9a4d-ef1380d03e1e" providerId="ADAL" clId="{DE52656A-7B56-4485-AE48-6AAC87782790}" dt="2025-04-06T08:45:33.980" v="315" actId="478"/>
          <ac:picMkLst>
            <pc:docMk/>
            <pc:sldMk cId="3439131666" sldId="259"/>
            <ac:picMk id="17" creationId="{0BD00568-9A97-4E4E-B26D-7C5E2F478B85}"/>
          </ac:picMkLst>
        </pc:picChg>
        <pc:picChg chg="del">
          <ac:chgData name="דקלה אהרונוביץ" userId="7f6186e8-f6aa-4bd4-9a4d-ef1380d03e1e" providerId="ADAL" clId="{DE52656A-7B56-4485-AE48-6AAC87782790}" dt="2025-04-06T08:45:36.468" v="320" actId="478"/>
          <ac:picMkLst>
            <pc:docMk/>
            <pc:sldMk cId="3439131666" sldId="259"/>
            <ac:picMk id="18" creationId="{19D25DC9-2789-4F2A-9458-B5AE8598703B}"/>
          </ac:picMkLst>
        </pc:picChg>
        <pc:picChg chg="del">
          <ac:chgData name="דקלה אהרונוביץ" userId="7f6186e8-f6aa-4bd4-9a4d-ef1380d03e1e" providerId="ADAL" clId="{DE52656A-7B56-4485-AE48-6AAC87782790}" dt="2025-04-06T08:45:36.012" v="319" actId="478"/>
          <ac:picMkLst>
            <pc:docMk/>
            <pc:sldMk cId="3439131666" sldId="259"/>
            <ac:picMk id="19" creationId="{1CD79856-ED5D-4C05-AC40-B23E576DCBC4}"/>
          </ac:picMkLst>
        </pc:picChg>
        <pc:picChg chg="del">
          <ac:chgData name="דקלה אהרונוביץ" userId="7f6186e8-f6aa-4bd4-9a4d-ef1380d03e1e" providerId="ADAL" clId="{DE52656A-7B56-4485-AE48-6AAC87782790}" dt="2025-04-06T08:45:35.548" v="318" actId="478"/>
          <ac:picMkLst>
            <pc:docMk/>
            <pc:sldMk cId="3439131666" sldId="259"/>
            <ac:picMk id="20" creationId="{4000651D-71DD-4725-94AB-4384D6B9DA1C}"/>
          </ac:picMkLst>
        </pc:picChg>
        <pc:picChg chg="del">
          <ac:chgData name="דקלה אהרונוביץ" userId="7f6186e8-f6aa-4bd4-9a4d-ef1380d03e1e" providerId="ADAL" clId="{DE52656A-7B56-4485-AE48-6AAC87782790}" dt="2025-04-06T08:43:53.184" v="269" actId="478"/>
          <ac:picMkLst>
            <pc:docMk/>
            <pc:sldMk cId="3439131666" sldId="259"/>
            <ac:picMk id="21" creationId="{31069E2D-F36F-4D08-830E-8AD2CB768A72}"/>
          </ac:picMkLst>
        </pc:picChg>
        <pc:picChg chg="del">
          <ac:chgData name="דקלה אהרונוביץ" userId="7f6186e8-f6aa-4bd4-9a4d-ef1380d03e1e" providerId="ADAL" clId="{DE52656A-7B56-4485-AE48-6AAC87782790}" dt="2025-04-06T08:45:32.628" v="310" actId="478"/>
          <ac:picMkLst>
            <pc:docMk/>
            <pc:sldMk cId="3439131666" sldId="259"/>
            <ac:picMk id="22" creationId="{A0A8F2D3-8D1A-40D7-A2D4-EF4DD8CB14D7}"/>
          </ac:picMkLst>
        </pc:picChg>
        <pc:picChg chg="del mod">
          <ac:chgData name="דקלה אהרונוביץ" userId="7f6186e8-f6aa-4bd4-9a4d-ef1380d03e1e" providerId="ADAL" clId="{DE52656A-7B56-4485-AE48-6AAC87782790}" dt="2025-04-06T08:45:33.484" v="313" actId="478"/>
          <ac:picMkLst>
            <pc:docMk/>
            <pc:sldMk cId="3439131666" sldId="259"/>
            <ac:picMk id="23" creationId="{36BC36DF-83FB-49CE-AD84-C23805D18F02}"/>
          </ac:picMkLst>
        </pc:picChg>
        <pc:picChg chg="del mod">
          <ac:chgData name="דקלה אהרונוביץ" userId="7f6186e8-f6aa-4bd4-9a4d-ef1380d03e1e" providerId="ADAL" clId="{DE52656A-7B56-4485-AE48-6AAC87782790}" dt="2025-04-06T08:45:34.396" v="317" actId="478"/>
          <ac:picMkLst>
            <pc:docMk/>
            <pc:sldMk cId="3439131666" sldId="259"/>
            <ac:picMk id="24" creationId="{D673B25B-8816-4D82-899D-34980427FE74}"/>
          </ac:picMkLst>
        </pc:picChg>
        <pc:picChg chg="del">
          <ac:chgData name="דקלה אהרונוביץ" userId="7f6186e8-f6aa-4bd4-9a4d-ef1380d03e1e" providerId="ADAL" clId="{DE52656A-7B56-4485-AE48-6AAC87782790}" dt="2025-04-06T08:45:36.996" v="321" actId="478"/>
          <ac:picMkLst>
            <pc:docMk/>
            <pc:sldMk cId="3439131666" sldId="259"/>
            <ac:picMk id="25" creationId="{356BCAD0-C607-418B-95F8-6F0DA6732C90}"/>
          </ac:picMkLst>
        </pc:picChg>
        <pc:picChg chg="del">
          <ac:chgData name="דקלה אהרונוביץ" userId="7f6186e8-f6aa-4bd4-9a4d-ef1380d03e1e" providerId="ADAL" clId="{DE52656A-7B56-4485-AE48-6AAC87782790}" dt="2025-04-06T08:45:37.563" v="322" actId="478"/>
          <ac:picMkLst>
            <pc:docMk/>
            <pc:sldMk cId="3439131666" sldId="259"/>
            <ac:picMk id="26" creationId="{DF2CA7D6-8FD9-42F3-BB17-689A620EF794}"/>
          </ac:picMkLst>
        </pc:picChg>
        <pc:picChg chg="del">
          <ac:chgData name="דקלה אהרונוביץ" userId="7f6186e8-f6aa-4bd4-9a4d-ef1380d03e1e" providerId="ADAL" clId="{DE52656A-7B56-4485-AE48-6AAC87782790}" dt="2025-04-06T08:45:38.732" v="323" actId="478"/>
          <ac:picMkLst>
            <pc:docMk/>
            <pc:sldMk cId="3439131666" sldId="259"/>
            <ac:picMk id="27" creationId="{9385DE8F-FC38-442D-A87B-CA0F727A60EA}"/>
          </ac:picMkLst>
        </pc:picChg>
        <pc:picChg chg="add mod">
          <ac:chgData name="דקלה אהרונוביץ" userId="7f6186e8-f6aa-4bd4-9a4d-ef1380d03e1e" providerId="ADAL" clId="{DE52656A-7B56-4485-AE48-6AAC87782790}" dt="2025-04-06T08:44:48.661" v="298" actId="1076"/>
          <ac:picMkLst>
            <pc:docMk/>
            <pc:sldMk cId="3439131666" sldId="259"/>
            <ac:picMk id="28" creationId="{A7DE2F41-B021-4419-8273-2F993122F9D1}"/>
          </ac:picMkLst>
        </pc:picChg>
        <pc:picChg chg="add mod">
          <ac:chgData name="דקלה אהרונוביץ" userId="7f6186e8-f6aa-4bd4-9a4d-ef1380d03e1e" providerId="ADAL" clId="{DE52656A-7B56-4485-AE48-6AAC87782790}" dt="2025-04-06T08:44:45.765" v="296" actId="1076"/>
          <ac:picMkLst>
            <pc:docMk/>
            <pc:sldMk cId="3439131666" sldId="259"/>
            <ac:picMk id="29" creationId="{42C4D769-43E4-42CD-9C5A-1A8A3571B78D}"/>
          </ac:picMkLst>
        </pc:picChg>
        <pc:picChg chg="add mod">
          <ac:chgData name="דקלה אהרונוביץ" userId="7f6186e8-f6aa-4bd4-9a4d-ef1380d03e1e" providerId="ADAL" clId="{DE52656A-7B56-4485-AE48-6AAC87782790}" dt="2025-04-06T08:44:46.925" v="297" actId="1076"/>
          <ac:picMkLst>
            <pc:docMk/>
            <pc:sldMk cId="3439131666" sldId="259"/>
            <ac:picMk id="30" creationId="{4C618C32-54F0-47CA-98EE-111E3D6CFDAA}"/>
          </ac:picMkLst>
        </pc:picChg>
        <pc:picChg chg="add mod">
          <ac:chgData name="דקלה אהרונוביץ" userId="7f6186e8-f6aa-4bd4-9a4d-ef1380d03e1e" providerId="ADAL" clId="{DE52656A-7B56-4485-AE48-6AAC87782790}" dt="2025-04-06T08:45:00.594" v="301" actId="1076"/>
          <ac:picMkLst>
            <pc:docMk/>
            <pc:sldMk cId="3439131666" sldId="259"/>
            <ac:picMk id="31" creationId="{2F483FEE-421E-4122-B09F-BD560DF02039}"/>
          </ac:picMkLst>
        </pc:picChg>
        <pc:picChg chg="add mod">
          <ac:chgData name="דקלה אהרונוביץ" userId="7f6186e8-f6aa-4bd4-9a4d-ef1380d03e1e" providerId="ADAL" clId="{DE52656A-7B56-4485-AE48-6AAC87782790}" dt="2025-04-06T08:45:14.869" v="305" actId="1076"/>
          <ac:picMkLst>
            <pc:docMk/>
            <pc:sldMk cId="3439131666" sldId="259"/>
            <ac:picMk id="32" creationId="{20EB0682-1AC8-4A1E-B889-3DDBEB3A84BC}"/>
          </ac:picMkLst>
        </pc:picChg>
        <pc:picChg chg="add mod">
          <ac:chgData name="דקלה אהרונוביץ" userId="7f6186e8-f6aa-4bd4-9a4d-ef1380d03e1e" providerId="ADAL" clId="{DE52656A-7B56-4485-AE48-6AAC87782790}" dt="2025-04-06T08:45:29.763" v="308" actId="1076"/>
          <ac:picMkLst>
            <pc:docMk/>
            <pc:sldMk cId="3439131666" sldId="259"/>
            <ac:picMk id="33" creationId="{7F54FEE4-E2FB-4AC6-89FB-5C1080A6936D}"/>
          </ac:picMkLst>
        </pc:picChg>
        <pc:picChg chg="add mod">
          <ac:chgData name="דקלה אהרונוביץ" userId="7f6186e8-f6aa-4bd4-9a4d-ef1380d03e1e" providerId="ADAL" clId="{DE52656A-7B56-4485-AE48-6AAC87782790}" dt="2025-04-06T08:45:53.827" v="327" actId="1076"/>
          <ac:picMkLst>
            <pc:docMk/>
            <pc:sldMk cId="3439131666" sldId="259"/>
            <ac:picMk id="34" creationId="{D41E3E81-13D0-44B6-8D2D-92E40A8C575A}"/>
          </ac:picMkLst>
        </pc:picChg>
        <pc:picChg chg="add mod">
          <ac:chgData name="דקלה אהרונוביץ" userId="7f6186e8-f6aa-4bd4-9a4d-ef1380d03e1e" providerId="ADAL" clId="{DE52656A-7B56-4485-AE48-6AAC87782790}" dt="2025-04-06T08:46:03.779" v="330" actId="1076"/>
          <ac:picMkLst>
            <pc:docMk/>
            <pc:sldMk cId="3439131666" sldId="259"/>
            <ac:picMk id="35" creationId="{C34B949F-59BD-4263-8918-33ECC85AECD4}"/>
          </ac:picMkLst>
        </pc:picChg>
        <pc:picChg chg="add mod">
          <ac:chgData name="דקלה אהרונוביץ" userId="7f6186e8-f6aa-4bd4-9a4d-ef1380d03e1e" providerId="ADAL" clId="{DE52656A-7B56-4485-AE48-6AAC87782790}" dt="2025-04-06T08:46:12.562" v="333" actId="1076"/>
          <ac:picMkLst>
            <pc:docMk/>
            <pc:sldMk cId="3439131666" sldId="259"/>
            <ac:picMk id="36" creationId="{3C46D3B7-8D12-4A9C-BA2A-43F9AF3C8126}"/>
          </ac:picMkLst>
        </pc:picChg>
        <pc:picChg chg="add mod">
          <ac:chgData name="דקלה אהרונוביץ" userId="7f6186e8-f6aa-4bd4-9a4d-ef1380d03e1e" providerId="ADAL" clId="{DE52656A-7B56-4485-AE48-6AAC87782790}" dt="2025-04-06T08:46:55.417" v="336" actId="1076"/>
          <ac:picMkLst>
            <pc:docMk/>
            <pc:sldMk cId="3439131666" sldId="259"/>
            <ac:picMk id="37" creationId="{7357DA04-74FD-43A1-85A8-AA1F1CA46520}"/>
          </ac:picMkLst>
        </pc:picChg>
        <pc:picChg chg="add mod">
          <ac:chgData name="דקלה אהרונוביץ" userId="7f6186e8-f6aa-4bd4-9a4d-ef1380d03e1e" providerId="ADAL" clId="{DE52656A-7B56-4485-AE48-6AAC87782790}" dt="2025-04-06T08:47:06.793" v="339" actId="1076"/>
          <ac:picMkLst>
            <pc:docMk/>
            <pc:sldMk cId="3439131666" sldId="259"/>
            <ac:picMk id="38" creationId="{DA5C0653-F966-4F14-8915-4BC662CA2F0E}"/>
          </ac:picMkLst>
        </pc:picChg>
        <pc:picChg chg="add mod">
          <ac:chgData name="דקלה אהרונוביץ" userId="7f6186e8-f6aa-4bd4-9a4d-ef1380d03e1e" providerId="ADAL" clId="{DE52656A-7B56-4485-AE48-6AAC87782790}" dt="2025-04-06T08:47:17.160" v="342" actId="1076"/>
          <ac:picMkLst>
            <pc:docMk/>
            <pc:sldMk cId="3439131666" sldId="259"/>
            <ac:picMk id="39" creationId="{F25A2496-F091-4E1D-91AC-A640F1112DE7}"/>
          </ac:picMkLst>
        </pc:picChg>
        <pc:picChg chg="add mod">
          <ac:chgData name="דקלה אהרונוביץ" userId="7f6186e8-f6aa-4bd4-9a4d-ef1380d03e1e" providerId="ADAL" clId="{DE52656A-7B56-4485-AE48-6AAC87782790}" dt="2025-04-06T08:47:26.201" v="345" actId="1076"/>
          <ac:picMkLst>
            <pc:docMk/>
            <pc:sldMk cId="3439131666" sldId="259"/>
            <ac:picMk id="40" creationId="{3674A02C-6A14-4DD1-95DB-B5AAE0F78137}"/>
          </ac:picMkLst>
        </pc:picChg>
        <pc:picChg chg="add mod">
          <ac:chgData name="דקלה אהרונוביץ" userId="7f6186e8-f6aa-4bd4-9a4d-ef1380d03e1e" providerId="ADAL" clId="{DE52656A-7B56-4485-AE48-6AAC87782790}" dt="2025-04-06T08:48:03.767" v="348" actId="1076"/>
          <ac:picMkLst>
            <pc:docMk/>
            <pc:sldMk cId="3439131666" sldId="259"/>
            <ac:picMk id="41" creationId="{D6BB85B5-991D-4CB1-8D4E-5FFD3EA93776}"/>
          </ac:picMkLst>
        </pc:picChg>
        <pc:picChg chg="add mod">
          <ac:chgData name="דקלה אהרונוביץ" userId="7f6186e8-f6aa-4bd4-9a4d-ef1380d03e1e" providerId="ADAL" clId="{DE52656A-7B56-4485-AE48-6AAC87782790}" dt="2025-04-06T08:48:13.496" v="351" actId="1076"/>
          <ac:picMkLst>
            <pc:docMk/>
            <pc:sldMk cId="3439131666" sldId="259"/>
            <ac:picMk id="42" creationId="{C21727D5-8406-483B-825C-E89E0FDA50C1}"/>
          </ac:picMkLst>
        </pc:picChg>
        <pc:picChg chg="add mod">
          <ac:chgData name="דקלה אהרונוביץ" userId="7f6186e8-f6aa-4bd4-9a4d-ef1380d03e1e" providerId="ADAL" clId="{DE52656A-7B56-4485-AE48-6AAC87782790}" dt="2025-04-06T08:48:53.687" v="354" actId="1076"/>
          <ac:picMkLst>
            <pc:docMk/>
            <pc:sldMk cId="3439131666" sldId="259"/>
            <ac:picMk id="43" creationId="{CFFDE069-6472-4E60-8481-63217DC83A98}"/>
          </ac:picMkLst>
        </pc:picChg>
        <pc:picChg chg="add mod">
          <ac:chgData name="דקלה אהרונוביץ" userId="7f6186e8-f6aa-4bd4-9a4d-ef1380d03e1e" providerId="ADAL" clId="{DE52656A-7B56-4485-AE48-6AAC87782790}" dt="2025-04-06T08:49:03.295" v="357" actId="1076"/>
          <ac:picMkLst>
            <pc:docMk/>
            <pc:sldMk cId="3439131666" sldId="259"/>
            <ac:picMk id="44" creationId="{2FCC436F-DBC0-4855-A078-7858CC15AE58}"/>
          </ac:picMkLst>
        </pc:picChg>
        <pc:picChg chg="add mod">
          <ac:chgData name="דקלה אהרונוביץ" userId="7f6186e8-f6aa-4bd4-9a4d-ef1380d03e1e" providerId="ADAL" clId="{DE52656A-7B56-4485-AE48-6AAC87782790}" dt="2025-04-06T08:49:15.007" v="360" actId="1076"/>
          <ac:picMkLst>
            <pc:docMk/>
            <pc:sldMk cId="3439131666" sldId="259"/>
            <ac:picMk id="45" creationId="{04113B8F-61C9-4CF6-BD23-4D05776E0A44}"/>
          </ac:picMkLst>
        </pc:picChg>
        <pc:picChg chg="add mod">
          <ac:chgData name="דקלה אהרונוביץ" userId="7f6186e8-f6aa-4bd4-9a4d-ef1380d03e1e" providerId="ADAL" clId="{DE52656A-7B56-4485-AE48-6AAC87782790}" dt="2025-04-06T08:49:26.351" v="363" actId="1076"/>
          <ac:picMkLst>
            <pc:docMk/>
            <pc:sldMk cId="3439131666" sldId="259"/>
            <ac:picMk id="46" creationId="{B3FC3195-B6B3-4686-AD35-7D141C0BA0D7}"/>
          </ac:picMkLst>
        </pc:picChg>
        <pc:picChg chg="add mod">
          <ac:chgData name="דקלה אהרונוביץ" userId="7f6186e8-f6aa-4bd4-9a4d-ef1380d03e1e" providerId="ADAL" clId="{DE52656A-7B56-4485-AE48-6AAC87782790}" dt="2025-04-06T08:49:41.558" v="367" actId="1076"/>
          <ac:picMkLst>
            <pc:docMk/>
            <pc:sldMk cId="3439131666" sldId="259"/>
            <ac:picMk id="47" creationId="{4C007E9A-9879-4FA9-A38F-609F1A0423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D402-82FA-447E-A70D-A0EBEBDAF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5A3DD-05CC-4477-BC47-4B6454DA2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9A051-92F5-4582-82A8-D7783F57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ADB98-EADB-4236-BAB0-023A6032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196AA-4241-46B9-BF2D-F2FE835D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90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CA9A-BB15-4A03-8394-D312CEC5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F9B35-2079-471F-871C-E069F035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8FD0-B971-4F6C-9C06-20DFF392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7ED9-D909-4CF3-BFF1-10DDC7F1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1D9D-93D3-4C94-909F-9C66695F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75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B7764-0EC8-4E66-BA21-C6D684F06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C8E3A-4F27-4242-AC20-7D14F6A38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FE7F-745C-4D60-A7A1-DF1977BB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E6CDF-9CCE-4799-8637-61BE05DA0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4A3E-2E37-4305-9475-FF9FC1AE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803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9B9F-956D-4F4A-906E-4C713DD4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7DBF1-1640-4B1F-9DB6-C704276B3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0292F-C553-45E5-922A-772207A8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C3324-691D-4CF7-B4AA-28F4DC59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2691-1004-41A1-A89F-BF1C1843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324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5081-04A1-46F5-BE71-C41279423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FDE6F-BD44-42B9-88D2-93E4B1005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E271-CDFE-4DB4-905E-FE2E3BD1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9603-68F0-471D-BA48-BAA7E052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24BD2-54CF-41B7-B6F9-0AA4895E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96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92C1-4D91-4237-B2F6-7BCF703E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1F86-8C04-471D-A9E1-10E950E55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9059-8EF2-434C-9CE5-A6126C72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FBE7-B776-4ED1-9688-FB205E6A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5FB4F-9184-4F5A-A4DE-1B384DA9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33E91-43C7-469B-B4B6-DA42EB0F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774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924-0E1C-4843-83E5-224269D6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07F33-1626-44E1-8496-766B7043E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EBC7B-1C59-4545-A057-217502383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F8DF4-EE11-4185-A289-4C585C0A7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2A137-8251-4CB9-A4F8-2566852C23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4C107D-B3E5-4B58-BF00-6E5DECE1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CEC19-5E1C-439E-B530-271399E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36C48-5E2C-4333-8BFD-876707F1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730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748FE-DB24-4152-9AC1-50A0DEE3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0E8B1-8F52-421F-A7B9-485E0655F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E9D2C-72F3-45A3-B2AD-861B90A2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73F05-6553-49A1-A698-4720ED8A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099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8F0FC-C0AD-41C4-8278-DDE009AB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CA3C3-B35F-4EAE-94A0-06BF7B4F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3C8CD-0A18-474E-9729-D0E0EADC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588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5F8E-981E-423F-9C5F-48E4D2E6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DDED-0D42-4E5F-936E-0E10EAC3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0E401-493E-4F8B-A09B-711A6B80E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625EF-85C6-4721-BEAF-DE30477C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53D5-E3DD-4D0E-9BDD-5932F253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8653F-420B-4927-8FD2-276B912A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0257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6F83-10AF-4EB0-84D3-F660ED5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154FB-2429-49E1-845D-A97308C1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615FA-906D-414B-BBD7-46B44C5BA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D66A4-72B6-423D-A6A6-81C5E99E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09D8C-D232-4D76-8EA1-5ED11523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D7045-3C9E-4F1C-8ED7-824FE1BF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4993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8F17D6-B5DC-49CD-A373-809CB9E4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F4531-FA27-4EA6-B00B-F58A8CCF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913AD-7F29-4820-9F5B-49802275E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8E1A-DE3A-41BA-874C-482D797CB59A}" type="datetimeFigureOut">
              <a:rPr lang="he-IL" smtClean="0"/>
              <a:t>ח'/ניסן/תשפ"ה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8E436-CA5F-4CBC-9FF9-E456E95DC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7D734-C64B-4CC7-A911-EB552C829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CFAD-C66D-4ABA-809A-F61E329ACF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43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5894A-273C-45B7-8468-02BA50C4AA3F}"/>
              </a:ext>
            </a:extLst>
          </p:cNvPr>
          <p:cNvSpPr txBox="1"/>
          <p:nvPr/>
        </p:nvSpPr>
        <p:spPr>
          <a:xfrm>
            <a:off x="-9144" y="1179576"/>
            <a:ext cx="502920" cy="4663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0DB5-0466-4EC2-A0AB-6FA60C49463D}"/>
              </a:ext>
            </a:extLst>
          </p:cNvPr>
          <p:cNvSpPr/>
          <p:nvPr/>
        </p:nvSpPr>
        <p:spPr>
          <a:xfrm>
            <a:off x="-9144" y="1179576"/>
            <a:ext cx="746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7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8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65C557-C7E2-4BFB-8AD5-79EC0A259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787337"/>
            <a:ext cx="1584008" cy="1584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5EC250-B40C-4CE7-A1B9-AC1FB5D1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84" y="787337"/>
            <a:ext cx="1584008" cy="1584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ADC87C-4A57-4D39-B195-146AFDB5D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792" y="787337"/>
            <a:ext cx="1584008" cy="1584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BE87FB-C3BC-421C-98AE-C9C6DC0D0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5800" y="787337"/>
            <a:ext cx="1584008" cy="1584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33B27-9727-4BCC-8195-9D8E702C0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808" y="787337"/>
            <a:ext cx="1584008" cy="1584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858FA-AA96-4F29-A265-8882FFF09A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3816" y="787337"/>
            <a:ext cx="1584008" cy="1584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7DA529-BB53-4897-BA90-6EFB078FE9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6311" y="787337"/>
            <a:ext cx="1584008" cy="1584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EBE490-B193-4695-BE90-DC1B15DCDFF9}"/>
              </a:ext>
            </a:extLst>
          </p:cNvPr>
          <p:cNvSpPr txBox="1"/>
          <p:nvPr/>
        </p:nvSpPr>
        <p:spPr>
          <a:xfrm>
            <a:off x="1097280" y="310896"/>
            <a:ext cx="10488168" cy="384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2                           3                            4                             5                            7                            10                             11      </a:t>
            </a:r>
            <a:endParaRPr lang="he-I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333848-2EE8-432D-813B-880C86D18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776" y="2371345"/>
            <a:ext cx="1584008" cy="1584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0FBF5C-453F-4E3C-9F2E-4B145DEB5F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7782" y="2371344"/>
            <a:ext cx="1584009" cy="15840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6764A3-B57C-404E-9F1A-CC36946F26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61791" y="2371343"/>
            <a:ext cx="1584009" cy="15840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D00568-9A97-4E4E-B26D-7C5E2F478B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44083" y="2371342"/>
            <a:ext cx="1584009" cy="15840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D25DC9-2789-4F2A-9458-B5AE8598703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26374" y="2371341"/>
            <a:ext cx="1584009" cy="15840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D79856-ED5D-4C05-AC40-B23E576DCBC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06948" y="2371341"/>
            <a:ext cx="1584009" cy="1584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00651D-71DD-4725-94AB-4384D6B9DA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16310" y="2371340"/>
            <a:ext cx="1584009" cy="15840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069E2D-F36F-4D08-830E-8AD2CB768A7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3773" y="3955353"/>
            <a:ext cx="1584008" cy="15840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0A8F2D3-8D1A-40D7-A2D4-EF4DD8CB14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74345" y="3955352"/>
            <a:ext cx="1584009" cy="15840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BC36DF-83FB-49CE-AD84-C23805D18F0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65228" y="3955347"/>
            <a:ext cx="1584009" cy="158400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73B25B-8816-4D82-899D-34980427FE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49237" y="3955345"/>
            <a:ext cx="1584009" cy="15840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6BCAD0-C607-418B-95F8-6F0DA6732C9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19502" y="3955345"/>
            <a:ext cx="1584009" cy="1584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F2CA7D6-8FD9-42F3-BB17-689A620EF79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13815" y="3955344"/>
            <a:ext cx="1584009" cy="15840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385DE8F-FC38-442D-A87B-CA0F727A60E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09443" y="3955344"/>
            <a:ext cx="1584009" cy="15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1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5894A-273C-45B7-8468-02BA50C4AA3F}"/>
              </a:ext>
            </a:extLst>
          </p:cNvPr>
          <p:cNvSpPr txBox="1"/>
          <p:nvPr/>
        </p:nvSpPr>
        <p:spPr>
          <a:xfrm>
            <a:off x="-9144" y="1179576"/>
            <a:ext cx="502920" cy="4663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FB0DB5-0466-4EC2-A0AB-6FA60C49463D}"/>
              </a:ext>
            </a:extLst>
          </p:cNvPr>
          <p:cNvSpPr/>
          <p:nvPr/>
        </p:nvSpPr>
        <p:spPr>
          <a:xfrm>
            <a:off x="-9144" y="1179576"/>
            <a:ext cx="7467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6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7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10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</a:rPr>
              <a:t>8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BE490-B193-4695-BE90-DC1B15DCDFF9}"/>
              </a:ext>
            </a:extLst>
          </p:cNvPr>
          <p:cNvSpPr txBox="1"/>
          <p:nvPr/>
        </p:nvSpPr>
        <p:spPr>
          <a:xfrm>
            <a:off x="1097280" y="310896"/>
            <a:ext cx="10488168" cy="38404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   2                           3                            4                             5                            7                            10                             11      </a:t>
            </a:r>
            <a:endParaRPr lang="he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47F76-0CD0-4C54-85BC-20D82D1D633E}"/>
              </a:ext>
            </a:extLst>
          </p:cNvPr>
          <p:cNvSpPr txBox="1"/>
          <p:nvPr/>
        </p:nvSpPr>
        <p:spPr>
          <a:xfrm>
            <a:off x="149469" y="131885"/>
            <a:ext cx="8792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sybr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CB0DD-062E-4001-8E0A-336E5B5F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96" y="787337"/>
            <a:ext cx="1584009" cy="158400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7DE2F41-B021-4419-8273-2F993122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68" y="787330"/>
            <a:ext cx="1584010" cy="158401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2C4D769-43E4-42CD-9C5A-1A8A3571B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885" y="787335"/>
            <a:ext cx="1584010" cy="158401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C618C32-54F0-47CA-98EE-111E3D6CF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493" y="787333"/>
            <a:ext cx="1584010" cy="15840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483FEE-421E-4122-B09F-BD560DF02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959" y="787330"/>
            <a:ext cx="1584010" cy="15840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0EB0682-1AC8-4A1E-B889-3DDBEB3A8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4918" y="787330"/>
            <a:ext cx="1584010" cy="158401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54FEE4-E2FB-4AC6-89FB-5C1080A69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1650" y="787330"/>
            <a:ext cx="1584010" cy="15840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41E3E81-13D0-44B6-8D2D-92E40A8C57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095" y="2463739"/>
            <a:ext cx="1584010" cy="15840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34B949F-59BD-4263-8918-33ECC85AEC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82875" y="2463739"/>
            <a:ext cx="1584010" cy="15840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C46D3B7-8D12-4A9C-BA2A-43F9AF3C81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1483" y="2463726"/>
            <a:ext cx="1584010" cy="15840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357DA04-74FD-43A1-85A8-AA1F1CA465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67566" y="2463726"/>
            <a:ext cx="1584010" cy="158401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A5C0653-F966-4F14-8915-4BC662CA2F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34959" y="2463723"/>
            <a:ext cx="1584010" cy="15840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25A2496-F091-4E1D-91AC-A640F1112DE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02352" y="2463723"/>
            <a:ext cx="1584010" cy="15840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674A02C-6A14-4DD1-95DB-B5AAE0F781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09125" y="2463723"/>
            <a:ext cx="1584010" cy="158401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6BB85B5-991D-4CB1-8D4E-5FFD3EA937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1094" y="4173282"/>
            <a:ext cx="1584011" cy="158401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21727D5-8406-483B-825C-E89E0FDA50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82875" y="4173281"/>
            <a:ext cx="1584011" cy="158401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FFDE069-6472-4E60-8481-63217DC83A9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51483" y="4169765"/>
            <a:ext cx="1584010" cy="15840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FCC436F-DBC0-4855-A078-7858CC15AE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87860" y="4169764"/>
            <a:ext cx="1584011" cy="158401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4113B8F-61C9-4CF6-BD23-4D05776E0A4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39435" y="4169764"/>
            <a:ext cx="1584011" cy="15840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3FC3195-B6B3-4686-AD35-7D141C0BA0D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02352" y="4169764"/>
            <a:ext cx="1584011" cy="158401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C007E9A-9879-4FA9-A38F-609F1A0423C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109124" y="4132786"/>
            <a:ext cx="1584011" cy="158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3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53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996BF6-29AF-4E8E-B48B-8AFAAE4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88" y="3436510"/>
            <a:ext cx="1462088" cy="1462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207F34-0507-4BE9-AEA4-8DD7C2E369F0}"/>
              </a:ext>
            </a:extLst>
          </p:cNvPr>
          <p:cNvSpPr txBox="1"/>
          <p:nvPr/>
        </p:nvSpPr>
        <p:spPr>
          <a:xfrm>
            <a:off x="835268" y="964536"/>
            <a:ext cx="113567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MED4                         Alt                  pseudo Alt               </a:t>
            </a:r>
            <a:r>
              <a:rPr lang="en-US" dirty="0" err="1"/>
              <a:t>Ntz</a:t>
            </a:r>
            <a:r>
              <a:rPr lang="en-US" dirty="0"/>
              <a:t>                  Marino F3              </a:t>
            </a:r>
            <a:r>
              <a:rPr lang="en-US" dirty="0" err="1"/>
              <a:t>Roseo</a:t>
            </a:r>
            <a:r>
              <a:rPr lang="en-US" dirty="0"/>
              <a:t>               </a:t>
            </a:r>
            <a:r>
              <a:rPr lang="en-US" dirty="0" err="1"/>
              <a:t>Phaeob</a:t>
            </a:r>
            <a:r>
              <a:rPr lang="en-US" dirty="0"/>
              <a:t>              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D1DF3-9469-4791-9FD0-8D1133589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90" y="1333868"/>
            <a:ext cx="1462088" cy="1462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FEB31B-43B8-454F-A0B9-F331F7617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952" y="1333868"/>
            <a:ext cx="1462088" cy="14620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CE3F1-D487-431B-992F-E7FB8E484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46" y="1333868"/>
            <a:ext cx="1462088" cy="1462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2ABC2-D49A-4E62-9BE1-BC48B20D1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234" y="1333868"/>
            <a:ext cx="1462088" cy="1462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356AD-1EF4-4CAB-B413-74D458DB4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7987" y="1333868"/>
            <a:ext cx="1462088" cy="1462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9CA296-1627-43D6-AF4A-6445DE7237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0740" y="1333868"/>
            <a:ext cx="1462088" cy="1462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A43EFD-54E8-4087-8BCE-458F66A76DBB}"/>
              </a:ext>
            </a:extLst>
          </p:cNvPr>
          <p:cNvSpPr txBox="1"/>
          <p:nvPr/>
        </p:nvSpPr>
        <p:spPr>
          <a:xfrm>
            <a:off x="835269" y="3014425"/>
            <a:ext cx="399170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HP15                                         MED4 </a:t>
            </a:r>
            <a:r>
              <a:rPr lang="en-US" dirty="0" err="1"/>
              <a:t>percp</a:t>
            </a:r>
            <a:r>
              <a:rPr lang="en-US" dirty="0"/>
              <a:t>      </a:t>
            </a:r>
            <a:endParaRPr lang="he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0EC71D-F784-4835-85F2-4F3FB92BD3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021" y="3481754"/>
            <a:ext cx="1462088" cy="14620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BCCE4B-ED63-4EFF-B8E7-D32B5F6DEE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128" y="1333868"/>
            <a:ext cx="1462088" cy="14620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29B904-8C72-4D1B-A170-A95020215E6F}"/>
              </a:ext>
            </a:extLst>
          </p:cNvPr>
          <p:cNvSpPr txBox="1"/>
          <p:nvPr/>
        </p:nvSpPr>
        <p:spPr>
          <a:xfrm>
            <a:off x="149469" y="131885"/>
            <a:ext cx="8792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sybr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773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012426AA334340BD72864E6411DFDE" ma:contentTypeVersion="18" ma:contentTypeDescription="Create a new document." ma:contentTypeScope="" ma:versionID="a0e91de1de1f65f0a3085ea10cfa08c1">
  <xsd:schema xmlns:xsd="http://www.w3.org/2001/XMLSchema" xmlns:xs="http://www.w3.org/2001/XMLSchema" xmlns:p="http://schemas.microsoft.com/office/2006/metadata/properties" xmlns:ns3="a07e918a-536f-4f5c-bd9e-7bff6eca0d20" xmlns:ns4="88f9a50e-68f8-45a8-9c11-417e0fb267ba" targetNamespace="http://schemas.microsoft.com/office/2006/metadata/properties" ma:root="true" ma:fieldsID="3caade8a9bd854102b7508478cc6ab60" ns3:_="" ns4:_="">
    <xsd:import namespace="a07e918a-536f-4f5c-bd9e-7bff6eca0d20"/>
    <xsd:import namespace="88f9a50e-68f8-45a8-9c11-417e0fb267b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ObjectDetectorVersions" minOccurs="0"/>
                <xsd:element ref="ns4:_activity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e918a-536f-4f5c-bd9e-7bff6eca0d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f9a50e-68f8-45a8-9c11-417e0fb267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f9a50e-68f8-45a8-9c11-417e0fb267ba" xsi:nil="true"/>
  </documentManagement>
</p:properties>
</file>

<file path=customXml/itemProps1.xml><?xml version="1.0" encoding="utf-8"?>
<ds:datastoreItem xmlns:ds="http://schemas.openxmlformats.org/officeDocument/2006/customXml" ds:itemID="{15B3875F-47A5-4923-91E3-D3FE931011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7e918a-536f-4f5c-bd9e-7bff6eca0d20"/>
    <ds:schemaRef ds:uri="88f9a50e-68f8-45a8-9c11-417e0fb267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D2D632-008C-4D4A-8188-291382A8FD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77C19C-F991-4965-93E7-AC06A89EFBA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8f9a50e-68f8-45a8-9c11-417e0fb267ba"/>
    <ds:schemaRef ds:uri="a07e918a-536f-4f5c-bd9e-7bff6eca0d2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דקלה אהרונוביץ</dc:creator>
  <cp:lastModifiedBy>דקלה אהרונוביץ</cp:lastModifiedBy>
  <cp:revision>1</cp:revision>
  <dcterms:created xsi:type="dcterms:W3CDTF">2025-04-06T08:36:44Z</dcterms:created>
  <dcterms:modified xsi:type="dcterms:W3CDTF">2025-04-06T08:55:01Z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0x01010087012426AA334340BD72864E6411DFDE</vt:lpwstr>
  </property>
</Properties>
</file>