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7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6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2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3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4FCC0-A948-4987-AA9F-A9D6A9C7CBD5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99A9-4837-462E-B979-1DFDBFD6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5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1766887"/>
            <a:ext cx="3324225" cy="3324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2" y="1586778"/>
            <a:ext cx="3324225" cy="3324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832" y="1586778"/>
            <a:ext cx="3438525" cy="33242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5" y="4984461"/>
            <a:ext cx="5295900" cy="2800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63" y="4984677"/>
            <a:ext cx="54102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5" y="2082800"/>
            <a:ext cx="10800000" cy="36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4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189E1B07CC54A82B6033FABB5B6DF" ma:contentTypeVersion="9" ma:contentTypeDescription="Create a new document." ma:contentTypeScope="" ma:versionID="9724e0ffefe440afb63c797c52973dad">
  <xsd:schema xmlns:xsd="http://www.w3.org/2001/XMLSchema" xmlns:xs="http://www.w3.org/2001/XMLSchema" xmlns:p="http://schemas.microsoft.com/office/2006/metadata/properties" xmlns:ns3="56876add-4740-45d6-ae34-1b49df06ef21" targetNamespace="http://schemas.microsoft.com/office/2006/metadata/properties" ma:root="true" ma:fieldsID="4c736c387013867b3b209355b7a86f6b" ns3:_="">
    <xsd:import namespace="56876add-4740-45d6-ae34-1b49df06ef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76add-4740-45d6-ae34-1b49df06e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1DB6A9-0E73-47E8-8F92-1D1B6B4074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76add-4740-45d6-ae34-1b49df06ef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FA403B-D67B-4AA7-A2C8-DB8E077B9A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DE80A3-030E-4B67-8CC6-A359B9CD322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56876add-4740-45d6-ae34-1b49df06ef21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אסנת ויסברג</dc:creator>
  <cp:lastModifiedBy>אסנת ויסברג</cp:lastModifiedBy>
  <cp:revision>1</cp:revision>
  <dcterms:created xsi:type="dcterms:W3CDTF">2022-01-19T12:10:21Z</dcterms:created>
  <dcterms:modified xsi:type="dcterms:W3CDTF">2022-01-19T12:11:21Z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0x010100134189E1B07CC54A82B6033FABB5B6DF</vt:lpwstr>
  </property>
</Properties>
</file>