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9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F5C35-F582-4712-B745-58EC2A09792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0065-B5AC-4CD8-8DBD-83EBC7A3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14" y="58616"/>
            <a:ext cx="4438650" cy="332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9" y="0"/>
            <a:ext cx="4095750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14" y="3344741"/>
            <a:ext cx="4505325" cy="333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19" y="3382841"/>
            <a:ext cx="4371975" cy="32575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9382" y="58616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med4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114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14" y="641839"/>
            <a:ext cx="6174668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382" y="58616"/>
            <a:ext cx="1141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med4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14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668" y="-102577"/>
            <a:ext cx="4438650" cy="3324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63" y="-102578"/>
            <a:ext cx="4105275" cy="3324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68" y="3524250"/>
            <a:ext cx="4505325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88" y="3600450"/>
            <a:ext cx="4371975" cy="3257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9382" y="58616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1A3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619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83" y="818870"/>
            <a:ext cx="6204899" cy="54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9382" y="58616"/>
            <a:ext cx="838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1A3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515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83" y="104774"/>
            <a:ext cx="4438650" cy="3324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81" y="192374"/>
            <a:ext cx="4324350" cy="3324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08" y="3428999"/>
            <a:ext cx="450532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406" y="3428999"/>
            <a:ext cx="461962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49382" y="58616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Med4 + 1A3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288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34" y="735946"/>
            <a:ext cx="6486641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9382" y="58616"/>
            <a:ext cx="2209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Med4 + 1A3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48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אסנת ויסברג</dc:creator>
  <cp:lastModifiedBy>אסנת ויסברג</cp:lastModifiedBy>
  <cp:revision>1</cp:revision>
  <dcterms:created xsi:type="dcterms:W3CDTF">2021-10-04T11:25:18Z</dcterms:created>
  <dcterms:modified xsi:type="dcterms:W3CDTF">2021-10-04T11:31:13Z</dcterms:modified>
</cp:coreProperties>
</file>