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68"/>
    <a:srgbClr val="4C72B0"/>
    <a:srgbClr val="C44E52"/>
    <a:srgbClr val="DA8BC3"/>
    <a:srgbClr val="8172B3"/>
    <a:srgbClr val="FFFFFF"/>
    <a:srgbClr val="937860"/>
    <a:srgbClr val="DD8452"/>
    <a:srgbClr val="9DB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8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5C35-F582-4712-B745-58EC2A09792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14" y="58616"/>
            <a:ext cx="4438650" cy="332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9" y="0"/>
            <a:ext cx="4095750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14" y="3344741"/>
            <a:ext cx="4505325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19" y="3382841"/>
            <a:ext cx="4371975" cy="325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9382" y="58616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med4</a:t>
            </a:r>
          </a:p>
        </p:txBody>
      </p:sp>
    </p:spTree>
    <p:extLst>
      <p:ext uri="{BB962C8B-B14F-4D97-AF65-F5344CB8AC3E}">
        <p14:creationId xmlns:p14="http://schemas.microsoft.com/office/powerpoint/2010/main" val="18811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14" y="641839"/>
            <a:ext cx="6174668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382" y="58616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med4</a:t>
            </a:r>
          </a:p>
        </p:txBody>
      </p:sp>
    </p:spTree>
    <p:extLst>
      <p:ext uri="{BB962C8B-B14F-4D97-AF65-F5344CB8AC3E}">
        <p14:creationId xmlns:p14="http://schemas.microsoft.com/office/powerpoint/2010/main" val="307814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68" y="-102577"/>
            <a:ext cx="4438650" cy="332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63" y="-102578"/>
            <a:ext cx="4105275" cy="33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68" y="3524250"/>
            <a:ext cx="4505325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88" y="3600450"/>
            <a:ext cx="4371975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382" y="58616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1A3</a:t>
            </a:r>
          </a:p>
        </p:txBody>
      </p:sp>
    </p:spTree>
    <p:extLst>
      <p:ext uri="{BB962C8B-B14F-4D97-AF65-F5344CB8AC3E}">
        <p14:creationId xmlns:p14="http://schemas.microsoft.com/office/powerpoint/2010/main" val="8461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83" y="818870"/>
            <a:ext cx="6204899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9382" y="58616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1A3</a:t>
            </a:r>
          </a:p>
        </p:txBody>
      </p:sp>
    </p:spTree>
    <p:extLst>
      <p:ext uri="{BB962C8B-B14F-4D97-AF65-F5344CB8AC3E}">
        <p14:creationId xmlns:p14="http://schemas.microsoft.com/office/powerpoint/2010/main" val="302515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83" y="104774"/>
            <a:ext cx="4438650" cy="332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81" y="192374"/>
            <a:ext cx="4324350" cy="33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08" y="3428999"/>
            <a:ext cx="450532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06" y="3428999"/>
            <a:ext cx="461962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382" y="58616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Med4 + 1A3</a:t>
            </a:r>
          </a:p>
        </p:txBody>
      </p:sp>
    </p:spTree>
    <p:extLst>
      <p:ext uri="{BB962C8B-B14F-4D97-AF65-F5344CB8AC3E}">
        <p14:creationId xmlns:p14="http://schemas.microsoft.com/office/powerpoint/2010/main" val="26628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34" y="735946"/>
            <a:ext cx="6486641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382" y="58616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Med4 + 1A3</a:t>
            </a:r>
          </a:p>
        </p:txBody>
      </p:sp>
    </p:spTree>
    <p:extLst>
      <p:ext uri="{BB962C8B-B14F-4D97-AF65-F5344CB8AC3E}">
        <p14:creationId xmlns:p14="http://schemas.microsoft.com/office/powerpoint/2010/main" val="166483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136DE-A85C-40E8-9109-1614A13D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r="9175" b="8794"/>
          <a:stretch/>
        </p:blipFill>
        <p:spPr>
          <a:xfrm>
            <a:off x="2384888" y="14288"/>
            <a:ext cx="6807445" cy="6843712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B1CDBC8-5E45-4CB4-B0C5-CD8AE70B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8" y="94084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AA6138F-D71A-4E4B-8BEB-D9715FB0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77" y="561650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BE0D949-9DCF-435A-A2F5-8AA9E7C5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4" y="399622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9025552E-4E10-4F2E-A67A-7E9D884A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8" y="207986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7E0B06E7-1405-43BE-91C8-586443DFD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457" y="309243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80DC952-338A-4BDC-8827-2AC3FDEC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45" y="5624481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E957850C-4811-447E-9B10-CDD0039F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8" y="1899228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93572A5B-41DA-483F-94D8-74D16FCD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0" y="5624481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4DEB456A-15B6-4191-8D97-EAF3DC64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4" y="1385666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E41082E-55DF-4A69-A3AB-5172ABBB95B7}"/>
              </a:ext>
            </a:extLst>
          </p:cNvPr>
          <p:cNvGrpSpPr/>
          <p:nvPr/>
        </p:nvGrpSpPr>
        <p:grpSpPr>
          <a:xfrm>
            <a:off x="749316" y="3635618"/>
            <a:ext cx="1463040" cy="1988863"/>
            <a:chOff x="942697" y="3751837"/>
            <a:chExt cx="1463040" cy="1988863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BDEB0014-9FA1-4787-8BCA-8DD96B3AD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97" y="3751837"/>
              <a:ext cx="1463040" cy="96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6A372EE6-B599-45C0-8BE4-017BCEAB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97" y="4719024"/>
              <a:ext cx="1463040" cy="102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6" name="Picture 42">
            <a:extLst>
              <a:ext uri="{FF2B5EF4-FFF2-40B4-BE49-F238E27FC236}">
                <a16:creationId xmlns:a16="http://schemas.microsoft.com/office/drawing/2014/main" id="{BE1A7B43-A2F4-4FE5-83C9-C6A763BE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48" y="228058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FE3A6009-EC6E-493D-9064-AFAC09F3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96" y="4059621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37447A7-7ECA-4E05-A8E7-95E5B4D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04" y="5661869"/>
            <a:ext cx="1463040" cy="10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5A08AE-C334-439C-BFCC-AE03FEE66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35" t="34170" b="34225"/>
          <a:stretch/>
        </p:blipFill>
        <p:spPr>
          <a:xfrm>
            <a:off x="11173318" y="141103"/>
            <a:ext cx="808640" cy="21583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A818B-2BC1-42B3-82B8-08D1C18DF885}"/>
              </a:ext>
            </a:extLst>
          </p:cNvPr>
          <p:cNvCxnSpPr>
            <a:cxnSpLocks/>
          </p:cNvCxnSpPr>
          <p:nvPr/>
        </p:nvCxnSpPr>
        <p:spPr>
          <a:xfrm>
            <a:off x="4985533" y="2347185"/>
            <a:ext cx="485101" cy="374367"/>
          </a:xfrm>
          <a:prstGeom prst="straightConnector1">
            <a:avLst/>
          </a:prstGeom>
          <a:ln w="38100">
            <a:solidFill>
              <a:srgbClr val="55A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BDB7EB-AF2A-47F4-A185-9D3BCD62A4B6}"/>
              </a:ext>
            </a:extLst>
          </p:cNvPr>
          <p:cNvCxnSpPr>
            <a:cxnSpLocks/>
          </p:cNvCxnSpPr>
          <p:nvPr/>
        </p:nvCxnSpPr>
        <p:spPr>
          <a:xfrm>
            <a:off x="2538767" y="2584373"/>
            <a:ext cx="1244777" cy="246986"/>
          </a:xfrm>
          <a:prstGeom prst="straightConnector1">
            <a:avLst/>
          </a:prstGeom>
          <a:ln w="38100">
            <a:solidFill>
              <a:srgbClr val="4C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F40A86-9873-4233-A03B-3329D280B6AD}"/>
              </a:ext>
            </a:extLst>
          </p:cNvPr>
          <p:cNvCxnSpPr>
            <a:cxnSpLocks/>
          </p:cNvCxnSpPr>
          <p:nvPr/>
        </p:nvCxnSpPr>
        <p:spPr>
          <a:xfrm>
            <a:off x="2469086" y="5086746"/>
            <a:ext cx="3141118" cy="1"/>
          </a:xfrm>
          <a:prstGeom prst="straightConnector1">
            <a:avLst/>
          </a:prstGeom>
          <a:ln w="38100">
            <a:solidFill>
              <a:srgbClr val="C44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3CB4C-5B89-48C7-8BF2-D84E9AB06002}"/>
              </a:ext>
            </a:extLst>
          </p:cNvPr>
          <p:cNvCxnSpPr>
            <a:cxnSpLocks/>
          </p:cNvCxnSpPr>
          <p:nvPr/>
        </p:nvCxnSpPr>
        <p:spPr>
          <a:xfrm flipH="1">
            <a:off x="5860950" y="6138043"/>
            <a:ext cx="331976" cy="0"/>
          </a:xfrm>
          <a:prstGeom prst="straightConnector1">
            <a:avLst/>
          </a:prstGeom>
          <a:ln w="38100">
            <a:solidFill>
              <a:srgbClr val="DD845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99C88C-76D6-4AB3-99BE-0480D615F1F6}"/>
              </a:ext>
            </a:extLst>
          </p:cNvPr>
          <p:cNvCxnSpPr>
            <a:cxnSpLocks/>
          </p:cNvCxnSpPr>
          <p:nvPr/>
        </p:nvCxnSpPr>
        <p:spPr>
          <a:xfrm>
            <a:off x="8177976" y="3872300"/>
            <a:ext cx="227542" cy="6882"/>
          </a:xfrm>
          <a:prstGeom prst="straightConnector1">
            <a:avLst/>
          </a:prstGeom>
          <a:ln w="38100">
            <a:solidFill>
              <a:srgbClr val="9378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DCAD29-B93E-4FD1-9F4E-77616766B4A2}"/>
              </a:ext>
            </a:extLst>
          </p:cNvPr>
          <p:cNvCxnSpPr>
            <a:cxnSpLocks/>
          </p:cNvCxnSpPr>
          <p:nvPr/>
        </p:nvCxnSpPr>
        <p:spPr>
          <a:xfrm flipH="1" flipV="1">
            <a:off x="6904187" y="1255183"/>
            <a:ext cx="1" cy="338511"/>
          </a:xfrm>
          <a:prstGeom prst="straightConnector1">
            <a:avLst/>
          </a:prstGeom>
          <a:ln w="38100">
            <a:solidFill>
              <a:srgbClr val="8172B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BB3583-856D-48F8-B882-77A44D472E9D}"/>
              </a:ext>
            </a:extLst>
          </p:cNvPr>
          <p:cNvCxnSpPr>
            <a:cxnSpLocks/>
          </p:cNvCxnSpPr>
          <p:nvPr/>
        </p:nvCxnSpPr>
        <p:spPr>
          <a:xfrm>
            <a:off x="6763407" y="4778429"/>
            <a:ext cx="745538" cy="846052"/>
          </a:xfrm>
          <a:prstGeom prst="straightConnector1">
            <a:avLst/>
          </a:prstGeom>
          <a:ln w="38100">
            <a:solidFill>
              <a:srgbClr val="DA8BC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B67CE-AF1F-4ECB-A58A-7255DF0E9E1A}"/>
              </a:ext>
            </a:extLst>
          </p:cNvPr>
          <p:cNvSpPr/>
          <p:nvPr/>
        </p:nvSpPr>
        <p:spPr>
          <a:xfrm>
            <a:off x="701500" y="3576027"/>
            <a:ext cx="1548274" cy="2085842"/>
          </a:xfrm>
          <a:prstGeom prst="rect">
            <a:avLst/>
          </a:prstGeom>
          <a:noFill/>
          <a:ln w="38100">
            <a:solidFill>
              <a:srgbClr val="C4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62F22D-F2FF-4068-AFA4-0B1C3A6D73C2}"/>
              </a:ext>
            </a:extLst>
          </p:cNvPr>
          <p:cNvSpPr/>
          <p:nvPr/>
        </p:nvSpPr>
        <p:spPr>
          <a:xfrm>
            <a:off x="879231" y="858044"/>
            <a:ext cx="1548274" cy="2085842"/>
          </a:xfrm>
          <a:prstGeom prst="rect">
            <a:avLst/>
          </a:prstGeom>
          <a:noFill/>
          <a:ln w="38100"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3009E-B9DA-4E62-81B3-8A9C69C1A35E}"/>
              </a:ext>
            </a:extLst>
          </p:cNvPr>
          <p:cNvSpPr/>
          <p:nvPr/>
        </p:nvSpPr>
        <p:spPr>
          <a:xfrm>
            <a:off x="3302145" y="358855"/>
            <a:ext cx="1548274" cy="2085842"/>
          </a:xfrm>
          <a:prstGeom prst="rect">
            <a:avLst/>
          </a:prstGeom>
          <a:noFill/>
          <a:ln w="38100">
            <a:solidFill>
              <a:srgbClr val="55A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0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אסנת ויסברג</dc:creator>
  <cp:lastModifiedBy>אסנת ויסברג</cp:lastModifiedBy>
  <cp:revision>2</cp:revision>
  <dcterms:created xsi:type="dcterms:W3CDTF">2021-10-04T11:25:18Z</dcterms:created>
  <dcterms:modified xsi:type="dcterms:W3CDTF">2021-12-08T12:17:42Z</dcterms:modified>
</cp:coreProperties>
</file>