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174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8A81-1047-4AC5-B27C-147458FED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514D7-EDEC-424F-A2E1-B5229FC7D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63FE-C7E9-4A19-ACEF-DFD10742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45D-1662-4797-8DDF-6BE1953F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B6E9-D63E-4C72-B25D-000F1DB8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8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EC3D-9DBA-4666-A78C-9D4C293F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565A-DFAD-4445-8EBD-14D65DFA2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E383-1983-4D62-95EC-F03BED68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0633-64CD-40D0-B66F-E6F11CA8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D032-C33B-4D31-9711-2BFA8B9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65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C15BE-2224-482A-862E-267A435B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41CBA-E4FE-4D90-9EB7-784DC93F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B659-B54F-4CCB-9918-D2298F3C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BC71-B005-47C1-B4C1-C27192AE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5977-0E10-447C-A847-EDA6403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03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7226-BEAA-4077-A17A-2A5ABF7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0C8B-156F-4E88-8C3C-35B48093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4170-3835-4CFA-9A16-27438A77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A86F-7E9D-43BE-BB06-5A448BA1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77AE-EE5F-47D8-8E31-92A99D9C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226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44B6-C3F4-4082-8CB8-6DC9ED9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11E9-2598-43CA-9BE0-EB38232A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D5F1-70F1-434B-8414-185D866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D596-4A44-4F2C-8EF2-86532995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4451-BBC7-4A1C-9EBA-2EB04B3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8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6CE-55A2-4059-9CA3-22ABF616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D840-52B3-405A-A934-954EAB0A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36751-6209-4944-9D16-607ECC5DB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B99C5-7135-4C67-8C70-7A28C62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9CC1-A36E-4229-A704-3AC2EABF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8C22-1347-4BC8-B14E-E5AB399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9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31F0-38C5-475E-B466-109EDB68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5965-5ACA-40CE-BD3C-A6AE8D34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DB47-6F88-40AD-9704-23A5688B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2D5A5-5322-4A5A-A287-FC68F8246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0E94F-3CD5-48CD-9190-F22F1255D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3A91F-1398-4152-93C7-08D01145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50F8E-4000-4F54-9BC2-AC9DDEC8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00D3E-21DE-4205-82A1-8C2A731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9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87AB-445E-4526-B156-03FB77C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95E7-BEFA-49E9-80CE-454B818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C622-394D-4E96-B409-789206DA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B29C1-EC4C-42C8-B315-8BEBD7FE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72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E76F2-1B71-4A86-82E3-93C45E41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AA74-EBDD-4D9F-B404-80CFC8DE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CDDBC-AE5F-4161-87B1-8B9BE8A1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3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1217-7F04-459B-897E-DD79E1EC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02A9-F294-484C-8EE5-42E7E579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D1D19-72FF-4539-9FB4-BDC74B00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32BC-C55D-49EB-B90F-357A5151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3E2D-1DF6-498E-913E-F440C307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5019-0088-4B02-A093-6AB7718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8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C2AA-6697-45B5-B5DB-6277C3B2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6F66F-A2CE-46F9-9771-7E94250A8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77606-BB4D-4E7E-9D97-D8DFF6E5F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4975-4F14-4E00-BCE4-148B43CA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2FCF-AD92-45E1-89D8-A821444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47E2B-FBFA-4E71-80DB-DF6BAC82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16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BE51F-F1EC-4568-85F0-DDDAB682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17F8-D053-48B5-873A-A06B75FD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7772-B4FC-457E-ADC6-17259C59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F6C6-C3AF-496C-B698-A3634A64410D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269E-F585-4B49-848A-CEFCE5DB6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AB72-D746-46E8-BE1F-66A7552F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DC7D-E521-40BA-8BD3-2B3B02F446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37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14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C72C5E-B346-4D99-8CBD-0CCE85D21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14463"/>
            <a:ext cx="91249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531AF4-F47F-4C49-B124-3EAB8F39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892300"/>
            <a:ext cx="11420475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97DE0A8-C314-44D4-B802-E1765B7D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1038"/>
            <a:ext cx="11715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4B2577-287C-430B-9CD8-E6CE5FE4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885825"/>
            <a:ext cx="91249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BEE65A3-4D5D-49C4-BDE4-F892BB19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1" y="962025"/>
            <a:ext cx="2362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077" y="636104"/>
            <a:ext cx="11454785" cy="54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150" y="232501"/>
            <a:ext cx="11265481" cy="64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1340" y="331770"/>
            <a:ext cx="4824384" cy="2699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4" y="2603630"/>
            <a:ext cx="4767996" cy="2688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1347" t="10957" r="3750" b="83855"/>
          <a:stretch/>
        </p:blipFill>
        <p:spPr>
          <a:xfrm>
            <a:off x="728904" y="5814311"/>
            <a:ext cx="1359877" cy="679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8400" y="563671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genes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2345" y="2846342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Hypothetical proteins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43246"/>
              </p:ext>
            </p:extLst>
          </p:nvPr>
        </p:nvGraphicFramePr>
        <p:xfrm>
          <a:off x="7440461" y="3031008"/>
          <a:ext cx="3540346" cy="33528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173430937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879892183"/>
                    </a:ext>
                  </a:extLst>
                </a:gridCol>
                <a:gridCol w="1336235">
                  <a:extLst>
                    <a:ext uri="{9D8B030D-6E8A-4147-A177-3AD203B41FA5}">
                      <a16:colId xmlns:a16="http://schemas.microsoft.com/office/drawing/2014/main" val="3736483225"/>
                    </a:ext>
                  </a:extLst>
                </a:gridCol>
                <a:gridCol w="696938">
                  <a:extLst>
                    <a:ext uri="{9D8B030D-6E8A-4147-A177-3AD203B41FA5}">
                      <a16:colId xmlns:a16="http://schemas.microsoft.com/office/drawing/2014/main" val="1819049719"/>
                    </a:ext>
                  </a:extLst>
                </a:gridCol>
              </a:tblGrid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genome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clade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 smtClean="0">
                          <a:effectLst/>
                        </a:rPr>
                        <a:t>nn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dirty="0" err="1" smtClean="0">
                          <a:effectLst/>
                        </a:rPr>
                        <a:t>len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bin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39399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91316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dirty="0">
                          <a:effectLst/>
                        </a:rPr>
                        <a:t>452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500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449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60073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MIT9303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dirty="0">
                          <a:effectLst/>
                        </a:rPr>
                        <a:t>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3474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MIT9313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370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54995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(150, 200]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50604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(150, 200]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17412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MIT0703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(150, 200]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187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95506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MIT9303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(150, 200]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018557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MIT0603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LLII,III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>
                          <a:effectLst/>
                        </a:rPr>
                        <a:t>(100, 150]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dirty="0">
                          <a:effectLst/>
                        </a:rPr>
                        <a:t>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7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26" y="330683"/>
            <a:ext cx="5751443" cy="62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218"/>
            <a:ext cx="12192000" cy="58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Osnat</cp:lastModifiedBy>
  <cp:revision>4</cp:revision>
  <dcterms:created xsi:type="dcterms:W3CDTF">2019-07-25T04:59:02Z</dcterms:created>
  <dcterms:modified xsi:type="dcterms:W3CDTF">2019-08-13T10:08:30Z</dcterms:modified>
</cp:coreProperties>
</file>