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702A-44E1-462D-8E5F-A691CA9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3FAE3-337C-4D7A-BC10-7DF663D8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217A7-AC13-4DE2-AE55-4CDFC258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B25C-E69E-4153-A2B0-525B5580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1D2DF-2C7E-4AF5-A836-F38D0719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EE834-8B1E-474C-B63C-B561A68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FBE7A-4CC5-4EF6-AE14-0997D4A9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02BB0-6DA4-4095-B5C9-6AFD1392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84002-6FD5-4E5F-ADA4-86AA51F1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676E7-8762-4DB4-8FE1-510753FA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2DBBD7-9315-4D7A-ABE6-76A58AEEB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972FE-0D78-4943-96B5-575FF4F4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A7B14-7B32-4896-9EB6-F93170C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08A16-977C-46CE-AB77-47A9A118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13490-B5B5-4A2E-8916-16D2EBE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ED4E-B86B-4D5B-AB1F-994F029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76823-D48B-412C-800D-BBCB405A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05C44-E4F1-4DCB-B5F1-2B69F090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1368C-A2EA-4F47-9B36-356E989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70553-81A4-4181-8896-76DC2CCB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542C-80C5-4E10-902E-AD339D52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7D45E-13A1-44A6-951B-8EE821EC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FAF39-D0F7-4FE1-8D78-80665CA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F6C0A-8876-4BED-BEB1-D769BBB7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05BB-9781-4AA0-A34D-02026B3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2B48A-7F4B-4F53-9A49-076261E7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0886D-F27D-4AA2-8221-C26F2C7FD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5DA69-8154-4DEB-BCF3-EF65CCCA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2A645-EC46-49A2-9B64-B0AEEF5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96DAE-D96B-4C56-9141-9987A905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4E2F0-51C1-4633-8944-B77AAE4E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0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C980-596C-4E5F-A69C-A103053C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EF52-FDA3-4170-9DCB-28B42095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16C6E-B6C5-4CD1-9D99-AD2D99B8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E4B4E0-32DB-4646-B9E7-D40294CC1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3C0DE-FEBB-421E-A4B2-BA7228BB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90B919-4065-4C65-837A-DDBE9F55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791B2B-05CD-46C7-BF93-F425D15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5A83CF-A317-4AE7-9FBB-646C9151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1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A95A-8CBC-4933-B753-C5A6A26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6CAD5-27BA-4AF9-A9BB-AC19B16B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6C159-5B6F-498A-B163-0B79A1EB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CFC929-D4C2-4781-9C45-2D86487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6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A1793-1337-4EDE-A4CC-A688150F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EF414-A5E3-466D-A2FE-A7A9301B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8637-8933-4203-A680-88DB1EE6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3BFF7-76C9-4298-8BB8-6AEF2EDB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545C-F350-4DF2-B064-DA3DE347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03BAB-B2EB-4C77-A6CD-8E1C0679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36A2D-030E-48FB-B690-FEDD65CB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C06A0-6E5D-41C2-AE74-CC4B9B9F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E8E14-5B31-442A-88F6-0F0CF85A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13F62-97B3-43EB-BF05-9EE75A50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2BA06-C6A5-4126-ADB3-E5A0159E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2BBDE-5B23-4362-8C7E-C31F1BCD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9538E-B9DC-405D-8484-7C90FB4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2B5D-131A-4079-AE0E-AD3E3D35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40E1B-5BB5-46F1-9777-BC7A370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4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FC226-D5D5-4677-9F67-E610570E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280FC-3607-4CDE-9E5D-6C7C5BEC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B2877-29BC-4594-BEA9-7495CE98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2EE9-B631-4344-A367-2F3FEB7EAB55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F503C-F609-4BE7-B201-57A37F07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C300F-547C-4DFA-8DD4-2882FF00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20FF-5F8F-4C10-A5C6-45D60046B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543F-C098-4067-8441-5A5ABA92F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EXECUTE</a:t>
            </a:r>
            <a:r>
              <a:rPr lang="ko-KR" altLang="en-US" dirty="0"/>
              <a:t>   </a:t>
            </a:r>
            <a:r>
              <a:rPr lang="en-US" altLang="ko-KR" dirty="0"/>
              <a:t>CAT</a:t>
            </a:r>
            <a:r>
              <a:rPr lang="ko-KR" altLang="en-US" dirty="0"/>
              <a:t> </a:t>
            </a:r>
            <a:r>
              <a:rPr lang="en-US" altLang="ko-KR"/>
              <a:t>flag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543F-C098-4067-8441-5A5ABA92F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ECHO    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EXECUTE   CAT flag</vt:lpstr>
      <vt:lpstr>ECHO    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재승</dc:creator>
  <cp:lastModifiedBy>권 재승</cp:lastModifiedBy>
  <cp:revision>14</cp:revision>
  <dcterms:created xsi:type="dcterms:W3CDTF">2018-05-12T02:21:34Z</dcterms:created>
  <dcterms:modified xsi:type="dcterms:W3CDTF">2018-05-12T06:43:24Z</dcterms:modified>
</cp:coreProperties>
</file>