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2" r:id="rId6"/>
    <p:sldId id="263" r:id="rId7"/>
    <p:sldId id="266" r:id="rId8"/>
    <p:sldId id="268" r:id="rId9"/>
    <p:sldId id="267" r:id="rId10"/>
    <p:sldId id="269" r:id="rId11"/>
    <p:sldId id="270" r:id="rId12"/>
    <p:sldId id="271" r:id="rId13"/>
    <p:sldId id="274" r:id="rId14"/>
    <p:sldId id="272" r:id="rId15"/>
    <p:sldId id="275" r:id="rId16"/>
    <p:sldId id="276" r:id="rId17"/>
    <p:sldId id="277" r:id="rId18"/>
    <p:sldId id="278" r:id="rId19"/>
    <p:sldId id="281" r:id="rId20"/>
    <p:sldId id="279" r:id="rId21"/>
    <p:sldId id="280" r:id="rId22"/>
    <p:sldId id="282" r:id="rId23"/>
    <p:sldId id="273" r:id="rId24"/>
    <p:sldId id="284" r:id="rId25"/>
    <p:sldId id="283" r:id="rId26"/>
    <p:sldId id="26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7199C9"/>
    <a:srgbClr val="A4BDDC"/>
    <a:srgbClr val="2F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76" autoAdjust="0"/>
  </p:normalViewPr>
  <p:slideViewPr>
    <p:cSldViewPr>
      <p:cViewPr varScale="1">
        <p:scale>
          <a:sx n="58" d="100"/>
          <a:sy n="58" d="100"/>
        </p:scale>
        <p:origin x="10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F074-D463-44E0-92F0-BDC273884456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B3B7-9534-46C9-AA8A-BA5E23A15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Libc</a:t>
            </a:r>
            <a:r>
              <a:rPr lang="ko-KR" altLang="en-US" dirty="0"/>
              <a:t>를 사용하지 않는다고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8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0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92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6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Static linked </a:t>
            </a:r>
            <a:r>
              <a:rPr lang="ko-KR" altLang="en-US" dirty="0"/>
              <a:t>된 바이너리라서 </a:t>
            </a:r>
            <a:r>
              <a:rPr lang="en-US" altLang="ko-KR" dirty="0"/>
              <a:t>Library</a:t>
            </a:r>
            <a:r>
              <a:rPr lang="ko-KR" altLang="en-US" dirty="0"/>
              <a:t>에서 사용하는 변수들도 함께 저장되어 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뒤의 영역에서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사용하는 변수들을  조작할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printf_function_table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덮게 되어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세그먼트폴트가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6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아까전에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1609</a:t>
            </a:r>
            <a:r>
              <a:rPr lang="ko-KR" altLang="en-US" dirty="0"/>
              <a:t>개 입력하면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printf_function_table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덮게 되어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세그먼트폴트가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발생하는데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이게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내부에서 어떻게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동작한느지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보면 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3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2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5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dirty="0"/>
              <a:t>__</a:t>
            </a:r>
            <a:r>
              <a:rPr lang="en-US" altLang="ko-KR" dirty="0" err="1"/>
              <a:t>builtin_expect</a:t>
            </a:r>
            <a:r>
              <a:rPr lang="en-US" altLang="ko-KR" dirty="0"/>
              <a:t> (__</a:t>
            </a:r>
            <a:r>
              <a:rPr lang="en-US" altLang="ko-KR" dirty="0" err="1"/>
              <a:t>printf_function_table</a:t>
            </a:r>
            <a:r>
              <a:rPr lang="en-US" altLang="ko-KR" dirty="0"/>
              <a:t> == NULL, 1)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참인 경우 </a:t>
            </a:r>
            <a:r>
              <a:rPr lang="en-US" altLang="ko-KR" dirty="0"/>
              <a:t>__</a:t>
            </a:r>
            <a:r>
              <a:rPr lang="en-US" altLang="ko-KR" dirty="0" err="1"/>
              <a:t>printf_arginfo_table</a:t>
            </a:r>
            <a:r>
              <a:rPr lang="en-US" altLang="ko-KR" dirty="0"/>
              <a:t>[spec-&gt;</a:t>
            </a:r>
            <a:r>
              <a:rPr lang="en-US" altLang="ko-KR" dirty="0" err="1"/>
              <a:t>info.spec</a:t>
            </a:r>
            <a:r>
              <a:rPr lang="en-US" altLang="ko-KR" dirty="0"/>
              <a:t>] == NULL </a:t>
            </a:r>
            <a:r>
              <a:rPr lang="ko-KR" altLang="en-US" dirty="0"/>
              <a:t>는 검사하지않는다</a:t>
            </a:r>
            <a:r>
              <a:rPr lang="en-US" altLang="ko-KR" dirty="0"/>
              <a:t>.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묶여있으므로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이중 하나만 조건이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참이도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이므로 첫번째 조건이 참이므로  두 번째 조건은 검사할 필요도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없기때문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32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9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5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3B7-9534-46C9-AA8A-BA5E23A155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6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79512" y="1751796"/>
            <a:ext cx="8784976" cy="3096344"/>
            <a:chOff x="179512" y="1772816"/>
            <a:chExt cx="8784976" cy="3096344"/>
          </a:xfrm>
        </p:grpSpPr>
        <p:sp>
          <p:nvSpPr>
            <p:cNvPr id="8" name="직사각형 7"/>
            <p:cNvSpPr/>
            <p:nvPr/>
          </p:nvSpPr>
          <p:spPr>
            <a:xfrm>
              <a:off x="179512" y="1772816"/>
              <a:ext cx="8784976" cy="30963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3528" y="1916832"/>
              <a:ext cx="8496944" cy="2808312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1835696" y="3176984"/>
            <a:ext cx="5544616" cy="108000"/>
            <a:chOff x="1835696" y="3048733"/>
            <a:chExt cx="5544616" cy="1080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907704" y="3102733"/>
              <a:ext cx="5400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835696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72312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150876" y="3429000"/>
            <a:ext cx="6842248" cy="9952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600" b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2018.01.02</a:t>
            </a:r>
          </a:p>
          <a:p>
            <a:pPr lvl="0"/>
            <a:r>
              <a:rPr lang="en-US" altLang="ko-KR" dirty="0"/>
              <a:t>13 </a:t>
            </a:r>
            <a:r>
              <a:rPr lang="ko-KR" altLang="en-US" dirty="0"/>
              <a:t>김민지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1150876" y="2330884"/>
            <a:ext cx="6842248" cy="8191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피피티를</a:t>
            </a:r>
            <a:r>
              <a:rPr lang="ko-KR" altLang="en-US" dirty="0"/>
              <a:t> 잘 만들자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4BDFB-69C7-4BAE-9DA1-69977F4A46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49" y="5805264"/>
            <a:ext cx="1331725" cy="668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CBDC38-6B18-4555-A003-F2C120A69B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323877"/>
            <a:ext cx="892299" cy="5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3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6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7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99892" y="12395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INDEX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24" y="219356"/>
            <a:ext cx="940553" cy="940553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2618202" y="1880840"/>
            <a:ext cx="3898014" cy="108000"/>
            <a:chOff x="2618202" y="1871771"/>
            <a:chExt cx="3898014" cy="108000"/>
          </a:xfrm>
          <a:solidFill>
            <a:schemeClr val="tx2">
              <a:lumMod val="75000"/>
            </a:schemeClr>
          </a:solidFill>
        </p:grpSpPr>
        <p:cxnSp>
          <p:nvCxnSpPr>
            <p:cNvPr id="13" name="직선 연결선 12"/>
            <p:cNvCxnSpPr/>
            <p:nvPr/>
          </p:nvCxnSpPr>
          <p:spPr>
            <a:xfrm>
              <a:off x="2699792" y="1925771"/>
              <a:ext cx="374441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618202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08216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818196" y="1960240"/>
            <a:ext cx="1296144" cy="4032448"/>
          </a:xfrm>
        </p:spPr>
        <p:txBody>
          <a:bodyPr anchor="ctr">
            <a:normAutofit/>
          </a:bodyPr>
          <a:lstStyle>
            <a:lvl1pPr marL="0" indent="0">
              <a:lnSpc>
                <a:spcPct val="250000"/>
              </a:lnSpc>
              <a:buNone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001/</a:t>
            </a:r>
          </a:p>
          <a:p>
            <a:pPr lvl="0"/>
            <a:r>
              <a:rPr lang="en-US" altLang="ko-KR" dirty="0"/>
              <a:t>002/</a:t>
            </a:r>
          </a:p>
          <a:p>
            <a:pPr lvl="0"/>
            <a:r>
              <a:rPr lang="en-US" altLang="ko-KR" dirty="0"/>
              <a:t>003/</a:t>
            </a:r>
          </a:p>
          <a:p>
            <a:pPr lvl="0"/>
            <a:r>
              <a:rPr lang="en-US" altLang="ko-KR" dirty="0"/>
              <a:t>004/</a:t>
            </a:r>
          </a:p>
          <a:p>
            <a:pPr lvl="0"/>
            <a:r>
              <a:rPr lang="en-US" altLang="ko-KR" dirty="0"/>
              <a:t>005/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4247964" y="1960240"/>
            <a:ext cx="2235275" cy="4032448"/>
          </a:xfrm>
        </p:spPr>
        <p:txBody>
          <a:bodyPr anchor="ctr">
            <a:normAutofit/>
          </a:bodyPr>
          <a:lstStyle>
            <a:lvl1pPr marL="0" indent="0">
              <a:lnSpc>
                <a:spcPct val="250000"/>
              </a:lnSpc>
              <a:buNone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제목이에요</a:t>
            </a:r>
            <a:endParaRPr lang="en-US" altLang="ko-KR" dirty="0"/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번 제목</a:t>
            </a:r>
            <a:endParaRPr lang="en-US" altLang="ko-KR" dirty="0"/>
          </a:p>
          <a:p>
            <a:pPr lvl="0"/>
            <a:r>
              <a:rPr lang="ko-KR" altLang="en-US" dirty="0"/>
              <a:t>제목이 길어지면</a:t>
            </a:r>
            <a:endParaRPr lang="en-US" altLang="ko-KR" dirty="0"/>
          </a:p>
          <a:p>
            <a:pPr lvl="0"/>
            <a:r>
              <a:rPr lang="ko-KR" altLang="en-US" dirty="0"/>
              <a:t>얘네를 가운데 정렬</a:t>
            </a:r>
            <a:endParaRPr lang="en-US" altLang="ko-KR" dirty="0"/>
          </a:p>
          <a:p>
            <a:pPr lvl="0"/>
            <a:r>
              <a:rPr lang="ko-KR" altLang="en-US" dirty="0"/>
              <a:t>해주세요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812C26-850A-4C12-8873-B3D0355A5E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49" y="5805264"/>
            <a:ext cx="1331725" cy="6682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99BAA28-3A1F-419C-825B-54C21EC62E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323877"/>
            <a:ext cx="892299" cy="5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518000" y="1304764"/>
            <a:ext cx="108000" cy="4248472"/>
            <a:chOff x="3874054" y="1268760"/>
            <a:chExt cx="108000" cy="4248472"/>
          </a:xfrm>
          <a:solidFill>
            <a:schemeClr val="tx2">
              <a:lumMod val="75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3928054" y="1340768"/>
              <a:ext cx="0" cy="417646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3874054" y="1268760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74054" y="5409232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14936" y="2833098"/>
            <a:ext cx="3024336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ppt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제목입니다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64136" y="3218837"/>
            <a:ext cx="3889324" cy="642211"/>
          </a:xfrm>
        </p:spPr>
        <p:txBody>
          <a:bodyPr anchor="ctr">
            <a:noAutofit/>
          </a:bodyPr>
          <a:lstStyle>
            <a:lvl1pPr marL="0" indent="0">
              <a:buNone/>
              <a:defRPr sz="32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1</a:t>
            </a:r>
            <a:r>
              <a:rPr lang="ko-KR" altLang="en-US" dirty="0"/>
              <a:t>번 제목입니다</a:t>
            </a: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4946597" y="1412776"/>
            <a:ext cx="3946771" cy="4032448"/>
          </a:xfrm>
        </p:spPr>
        <p:txBody>
          <a:bodyPr anchor="ctr">
            <a:normAutofit/>
          </a:bodyPr>
          <a:lstStyle>
            <a:lvl1pPr marL="285750" indent="-285750">
              <a:lnSpc>
                <a:spcPct val="25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1</a:t>
            </a:r>
            <a:r>
              <a:rPr lang="ko-KR" altLang="en-US" dirty="0"/>
              <a:t>번의 소제목</a:t>
            </a:r>
            <a:r>
              <a:rPr lang="en-US" altLang="ko-KR" dirty="0"/>
              <a:t>1</a:t>
            </a:r>
          </a:p>
          <a:p>
            <a:pPr lvl="0"/>
            <a:r>
              <a:rPr lang="en-US" altLang="ko-KR" dirty="0"/>
              <a:t>1</a:t>
            </a:r>
            <a:r>
              <a:rPr lang="ko-KR" altLang="en-US" dirty="0"/>
              <a:t>번의 소제목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기타 등등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832230-AD94-4334-9345-12D427D2F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49" y="5805264"/>
            <a:ext cx="1331725" cy="6682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15B1B3-4A59-48DD-A5DD-EF3BCF9521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323877"/>
            <a:ext cx="892299" cy="5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165304"/>
            <a:ext cx="9144000" cy="708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188640"/>
            <a:ext cx="449496" cy="8640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</a:lstStyle>
          <a:p>
            <a:r>
              <a:rPr lang="en-US" altLang="ko-KR" dirty="0"/>
              <a:t>- </a:t>
            </a:r>
            <a:fld id="{28A817D8-EE04-4935-9444-075E7C088F5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55576" y="201165"/>
            <a:ext cx="6840760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대제목을</a:t>
            </a:r>
            <a:r>
              <a:rPr lang="ko-KR" altLang="en-US" dirty="0"/>
              <a:t> 적어주세요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54088" y="611416"/>
            <a:ext cx="6842248" cy="461051"/>
          </a:xfrm>
        </p:spPr>
        <p:txBody>
          <a:bodyPr anchor="ctr">
            <a:noAutofit/>
          </a:bodyPr>
          <a:lstStyle>
            <a:lvl1pPr marL="0" indent="0">
              <a:buNone/>
              <a:defRPr sz="2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소제목을 </a:t>
            </a:r>
            <a:r>
              <a:rPr lang="ko-KR" altLang="en-US" dirty="0"/>
              <a:t>적어주세요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C50786-CDE6-4C63-B1E6-C264A5D64B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71" y="188640"/>
            <a:ext cx="1331725" cy="6682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29C1AE-096F-4612-B9D4-078CB3AC7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06" y="707253"/>
            <a:ext cx="892299" cy="5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4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6165304"/>
            <a:ext cx="9144000" cy="708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79512" y="188640"/>
            <a:ext cx="449496" cy="8640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</a:lstStyle>
          <a:p>
            <a:r>
              <a:rPr lang="en-US" altLang="ko-KR" dirty="0"/>
              <a:t>- </a:t>
            </a:r>
            <a:fld id="{28A817D8-EE04-4935-9444-075E7C088F5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55576" y="201165"/>
            <a:ext cx="6840760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대제목을</a:t>
            </a:r>
            <a:r>
              <a:rPr lang="ko-KR" altLang="en-US" dirty="0"/>
              <a:t> 적어주세요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54088" y="611416"/>
            <a:ext cx="6842248" cy="461051"/>
          </a:xfrm>
        </p:spPr>
        <p:txBody>
          <a:bodyPr anchor="ctr">
            <a:noAutofit/>
          </a:bodyPr>
          <a:lstStyle>
            <a:lvl1pPr marL="0" indent="0">
              <a:buNone/>
              <a:defRPr sz="2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소제목을 적어주세요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268760"/>
            <a:ext cx="892899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07504" y="1282672"/>
            <a:ext cx="8928992" cy="56215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</a:t>
            </a:r>
            <a:r>
              <a:rPr lang="ko-KR" altLang="en-US" dirty="0"/>
              <a:t> 메시지를 적는 </a:t>
            </a:r>
            <a:r>
              <a:rPr lang="ko-KR" altLang="en-US" dirty="0" err="1"/>
              <a:t>곳입니당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0D11E4-C9E9-4A71-B165-CDB25A272F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71" y="188640"/>
            <a:ext cx="1331725" cy="668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1109BF-6081-4EEE-BD84-91CC082D7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06" y="707253"/>
            <a:ext cx="892299" cy="5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32129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flipV="1">
            <a:off x="4247963" y="3191042"/>
            <a:ext cx="648072" cy="7200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709682" y="665401"/>
            <a:ext cx="5724636" cy="1611471"/>
            <a:chOff x="1709682" y="377369"/>
            <a:chExt cx="5724636" cy="161147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709682" y="665401"/>
              <a:ext cx="57246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chemeClr val="bg1"/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Q</a:t>
              </a:r>
              <a:r>
                <a:rPr lang="en-US" altLang="ko-KR" sz="8000" baseline="0" dirty="0">
                  <a:solidFill>
                    <a:schemeClr val="bg1"/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 &amp; A</a:t>
              </a:r>
              <a:endParaRPr lang="ko-KR" altLang="en-US" sz="8000" dirty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grpSp>
          <p:nvGrpSpPr>
            <p:cNvPr id="17" name="그룹 16"/>
            <p:cNvGrpSpPr/>
            <p:nvPr userDrawn="1"/>
          </p:nvGrpSpPr>
          <p:grpSpPr>
            <a:xfrm>
              <a:off x="4067944" y="377369"/>
              <a:ext cx="1008112" cy="396044"/>
              <a:chOff x="3995936" y="368660"/>
              <a:chExt cx="1008112" cy="396044"/>
            </a:xfrm>
          </p:grpSpPr>
          <p:cxnSp>
            <p:nvCxnSpPr>
              <p:cNvPr id="11" name="직선 연결선 10"/>
              <p:cNvCxnSpPr/>
              <p:nvPr userDrawn="1"/>
            </p:nvCxnSpPr>
            <p:spPr>
              <a:xfrm>
                <a:off x="3995936" y="548680"/>
                <a:ext cx="216024" cy="21602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 userDrawn="1"/>
            </p:nvCxnSpPr>
            <p:spPr>
              <a:xfrm flipH="1">
                <a:off x="4788024" y="548680"/>
                <a:ext cx="216024" cy="21602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 userDrawn="1"/>
            </p:nvCxnSpPr>
            <p:spPr>
              <a:xfrm flipV="1">
                <a:off x="4499992" y="368660"/>
                <a:ext cx="0" cy="28803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 userDrawn="1"/>
        </p:nvSpPr>
        <p:spPr>
          <a:xfrm>
            <a:off x="1709681" y="2722774"/>
            <a:ext cx="572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Thank</a:t>
            </a:r>
            <a:r>
              <a:rPr lang="en-US" altLang="ko-KR" sz="2000" baseline="0" dirty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You for Listening</a:t>
            </a:r>
            <a:endParaRPr lang="ko-KR" altLang="en-US" sz="2000" dirty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1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076056" y="6491087"/>
            <a:ext cx="4067944" cy="366913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Created by ccoma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1DE528-FBC8-48D7-8286-6FC04E3B0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1" y="4271952"/>
            <a:ext cx="26955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2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50" r:id="rId4"/>
    <p:sldLayoutId id="2147483662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9512" y="1751796"/>
            <a:ext cx="8784976" cy="3096344"/>
            <a:chOff x="179512" y="1772816"/>
            <a:chExt cx="8784976" cy="3096344"/>
          </a:xfrm>
        </p:grpSpPr>
        <p:sp>
          <p:nvSpPr>
            <p:cNvPr id="4" name="직사각형 3"/>
            <p:cNvSpPr/>
            <p:nvPr/>
          </p:nvSpPr>
          <p:spPr>
            <a:xfrm>
              <a:off x="179512" y="1772816"/>
              <a:ext cx="8784976" cy="30963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1916832"/>
              <a:ext cx="8496944" cy="2808312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36713" y="240119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readme_revenge</a:t>
            </a:r>
            <a:endParaRPr lang="ko-KR" altLang="en-US" sz="3600" dirty="0">
              <a:solidFill>
                <a:schemeClr val="bg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2897" y="340798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2018.07.01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권재승</a:t>
            </a:r>
            <a:endParaRPr lang="en-US" altLang="ko-KR" sz="1600" dirty="0">
              <a:solidFill>
                <a:schemeClr val="bg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35696" y="3176984"/>
            <a:ext cx="5544616" cy="108000"/>
            <a:chOff x="1835696" y="3048733"/>
            <a:chExt cx="5544616" cy="10800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907704" y="3102733"/>
              <a:ext cx="5400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1835696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272312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48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5D0771-1F8C-4FE3-B43C-98B79138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46437"/>
            <a:ext cx="8111126" cy="18428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54DEFB-1BA1-4D02-8532-B792C7CE1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412776"/>
            <a:ext cx="8111126" cy="12489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F374103-E7F6-442F-B2E0-1FEC5CAD45A9}"/>
              </a:ext>
            </a:extLst>
          </p:cNvPr>
          <p:cNvSpPr/>
          <p:nvPr/>
        </p:nvSpPr>
        <p:spPr>
          <a:xfrm>
            <a:off x="4355976" y="28529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7DB20F-E1C9-4394-A000-185DCED12066}"/>
              </a:ext>
            </a:extLst>
          </p:cNvPr>
          <p:cNvSpPr/>
          <p:nvPr/>
        </p:nvSpPr>
        <p:spPr>
          <a:xfrm>
            <a:off x="4355976" y="31409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02FE994-AE99-40B0-A28C-457727CE4339}"/>
              </a:ext>
            </a:extLst>
          </p:cNvPr>
          <p:cNvSpPr/>
          <p:nvPr/>
        </p:nvSpPr>
        <p:spPr>
          <a:xfrm>
            <a:off x="4355976" y="34290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3EB60-FB60-4BD9-910F-E04B6A16FE7B}"/>
              </a:ext>
            </a:extLst>
          </p:cNvPr>
          <p:cNvSpPr txBox="1"/>
          <p:nvPr/>
        </p:nvSpPr>
        <p:spPr>
          <a:xfrm>
            <a:off x="4595115" y="305542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0x0x6b7a28 - 0x6b73e0 = 1608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FCE070-FDEE-46C0-AB7B-31550BB884B6}"/>
              </a:ext>
            </a:extLst>
          </p:cNvPr>
          <p:cNvSpPr/>
          <p:nvPr/>
        </p:nvSpPr>
        <p:spPr>
          <a:xfrm>
            <a:off x="899593" y="3958218"/>
            <a:ext cx="5184576" cy="28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FBFCD-2E79-475B-A031-9BC34AD64FE7}"/>
              </a:ext>
            </a:extLst>
          </p:cNvPr>
          <p:cNvSpPr/>
          <p:nvPr/>
        </p:nvSpPr>
        <p:spPr>
          <a:xfrm>
            <a:off x="883856" y="2146924"/>
            <a:ext cx="5184576" cy="28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83DB1-C472-4A89-8433-E9B03A0941AA}"/>
              </a:ext>
            </a:extLst>
          </p:cNvPr>
          <p:cNvSpPr txBox="1"/>
          <p:nvPr/>
        </p:nvSpPr>
        <p:spPr>
          <a:xfrm>
            <a:off x="359532" y="1340768"/>
            <a:ext cx="84249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덮을 수 있는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80FC70-D142-45C8-94F8-71B4A5DE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2010182"/>
            <a:ext cx="4299048" cy="408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2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700808"/>
            <a:ext cx="842493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값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14E3F8-CAC3-47B7-B43D-A9A9986F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1" y="2386119"/>
            <a:ext cx="8619398" cy="6600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95F55C-7F7C-41C4-8165-95F3B0A8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1" y="3169039"/>
            <a:ext cx="6731356" cy="55530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217A1E-8D6C-4582-82BE-78FD0742F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81" y="3845238"/>
            <a:ext cx="8301583" cy="12399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247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5D0771-1F8C-4FE3-B43C-98B79138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46437"/>
            <a:ext cx="8111126" cy="18428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54DEFB-1BA1-4D02-8532-B792C7CE1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412776"/>
            <a:ext cx="8111126" cy="12489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F374103-E7F6-442F-B2E0-1FEC5CAD45A9}"/>
              </a:ext>
            </a:extLst>
          </p:cNvPr>
          <p:cNvSpPr/>
          <p:nvPr/>
        </p:nvSpPr>
        <p:spPr>
          <a:xfrm>
            <a:off x="4355976" y="28529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7DB20F-E1C9-4394-A000-185DCED12066}"/>
              </a:ext>
            </a:extLst>
          </p:cNvPr>
          <p:cNvSpPr/>
          <p:nvPr/>
        </p:nvSpPr>
        <p:spPr>
          <a:xfrm>
            <a:off x="4355976" y="31409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02FE994-AE99-40B0-A28C-457727CE4339}"/>
              </a:ext>
            </a:extLst>
          </p:cNvPr>
          <p:cNvSpPr/>
          <p:nvPr/>
        </p:nvSpPr>
        <p:spPr>
          <a:xfrm>
            <a:off x="4355976" y="34290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3EB60-FB60-4BD9-910F-E04B6A16FE7B}"/>
              </a:ext>
            </a:extLst>
          </p:cNvPr>
          <p:cNvSpPr txBox="1"/>
          <p:nvPr/>
        </p:nvSpPr>
        <p:spPr>
          <a:xfrm>
            <a:off x="4595115" y="305542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0x0x6b7a28 - 0x6b73e0 = 1608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FCE070-FDEE-46C0-AB7B-31550BB884B6}"/>
              </a:ext>
            </a:extLst>
          </p:cNvPr>
          <p:cNvSpPr/>
          <p:nvPr/>
        </p:nvSpPr>
        <p:spPr>
          <a:xfrm>
            <a:off x="899593" y="3958218"/>
            <a:ext cx="5184576" cy="28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FBFCD-2E79-475B-A031-9BC34AD64FE7}"/>
              </a:ext>
            </a:extLst>
          </p:cNvPr>
          <p:cNvSpPr/>
          <p:nvPr/>
        </p:nvSpPr>
        <p:spPr>
          <a:xfrm>
            <a:off x="883856" y="2146924"/>
            <a:ext cx="5184576" cy="28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1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3EC7C4-1AC5-43B3-BC78-FCF7A22F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44" b="21486"/>
          <a:stretch/>
        </p:blipFill>
        <p:spPr>
          <a:xfrm>
            <a:off x="558727" y="2079590"/>
            <a:ext cx="8002566" cy="2933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134CDA-A0DE-4F13-A14A-46EDBF4EEAD2}"/>
              </a:ext>
            </a:extLst>
          </p:cNvPr>
          <p:cNvSpPr/>
          <p:nvPr/>
        </p:nvSpPr>
        <p:spPr>
          <a:xfrm>
            <a:off x="1907704" y="3717032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vprintf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do_positional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call </a:t>
            </a:r>
            <a:r>
              <a:rPr lang="en-US" altLang="ko-KR" dirty="0" err="1"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printf_positional</a:t>
            </a:r>
            <a:endParaRPr lang="en-US" altLang="ko-KR" dirty="0"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printf_positional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highlight>
                  <a:srgbClr val="C0C0C0"/>
                </a:highlight>
              </a:rPr>
              <a:t>__</a:t>
            </a:r>
            <a:r>
              <a:rPr lang="en-US" altLang="ko-KR" dirty="0" err="1">
                <a:highlight>
                  <a:srgbClr val="C0C0C0"/>
                </a:highlight>
              </a:rPr>
              <a:t>parse_one_specwc</a:t>
            </a:r>
            <a:endParaRPr lang="en-US" altLang="ko-KR" dirty="0"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7E2B89-F069-4E09-9241-70211E59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82" y="2097300"/>
            <a:ext cx="8485361" cy="14757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566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580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__</a:t>
            </a:r>
            <a:r>
              <a:rPr lang="en-US" altLang="ko-KR" sz="2400" dirty="0" err="1"/>
              <a:t>parse_one_specwc</a:t>
            </a:r>
            <a:endParaRPr lang="en-US" altLang="ko-KR" dirty="0"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E006EC-D194-4D2D-BB59-4336A59C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7" y="1910724"/>
            <a:ext cx="8169745" cy="33621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1C97-E9B8-4A92-8B67-B5AF5F273B11}"/>
              </a:ext>
            </a:extLst>
          </p:cNvPr>
          <p:cNvSpPr/>
          <p:nvPr/>
        </p:nvSpPr>
        <p:spPr>
          <a:xfrm>
            <a:off x="4175212" y="4437112"/>
            <a:ext cx="4481660" cy="835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B6FBBF-A19D-4C1C-88D6-F551DCFAAA98}"/>
              </a:ext>
            </a:extLst>
          </p:cNvPr>
          <p:cNvSpPr/>
          <p:nvPr/>
        </p:nvSpPr>
        <p:spPr>
          <a:xfrm>
            <a:off x="6715933" y="5394105"/>
            <a:ext cx="2176547" cy="68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원하는 함수 호출가능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6A888B42-F8F5-4FE4-923D-497247930119}"/>
              </a:ext>
            </a:extLst>
          </p:cNvPr>
          <p:cNvSpPr/>
          <p:nvPr/>
        </p:nvSpPr>
        <p:spPr>
          <a:xfrm rot="16200000">
            <a:off x="5924676" y="5075447"/>
            <a:ext cx="420733" cy="10939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4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__</a:t>
            </a:r>
            <a:r>
              <a:rPr lang="en-US" altLang="ko-KR" sz="2400" dirty="0" err="1"/>
              <a:t>parse_one_specwc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문안에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조건들이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묶여있다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문에의 앞이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라면 뒤의 조건들은 검사하지않는다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우리가 원하는 함수로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뛰기위해선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앞의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조건들을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False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설정해줄 필요가 있다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90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__</a:t>
            </a:r>
            <a:r>
              <a:rPr lang="en-US" altLang="ko-KR" sz="2400" dirty="0" err="1"/>
              <a:t>builtin_expect</a:t>
            </a:r>
            <a:r>
              <a:rPr lang="en-US" altLang="ko-KR" sz="2400" dirty="0"/>
              <a:t> (__</a:t>
            </a:r>
            <a:r>
              <a:rPr lang="en-US" altLang="ko-KR" sz="2400" dirty="0" err="1"/>
              <a:t>printf_function_table</a:t>
            </a:r>
            <a:r>
              <a:rPr lang="en-US" altLang="ko-KR" sz="2400" dirty="0"/>
              <a:t> == NULL, 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컴파일러에 분기 예상 정보를 제공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builtin_expect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(expr, c)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호출하면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expr == c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예상됨을 컴파일러에 알려준다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printf_function_table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== NULL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1(true)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리턴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우린 저 값을 덮을 것이므로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될것임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45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spec-&gt;</a:t>
            </a:r>
            <a:r>
              <a:rPr lang="en-US" altLang="ko-KR" sz="2400" dirty="0" err="1"/>
              <a:t>info.spec</a:t>
            </a:r>
            <a:r>
              <a:rPr lang="en-US" altLang="ko-KR" sz="2400" dirty="0"/>
              <a:t> &gt; UCHAR_MAX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spec-&gt;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info.spec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에는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호출에서 쓰인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포맷스트링의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값이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들어감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여기서는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%s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쓰였음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‘s’= 115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115 &gt; UCHAR_MAX(255)  =&gt;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6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892" y="12395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INDEX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24" y="219356"/>
            <a:ext cx="940553" cy="94055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768205" y="2132856"/>
            <a:ext cx="3964035" cy="3554819"/>
            <a:chOff x="3203848" y="2060848"/>
            <a:chExt cx="3964035" cy="3554819"/>
          </a:xfrm>
        </p:grpSpPr>
        <p:sp>
          <p:nvSpPr>
            <p:cNvPr id="12" name="TextBox 11"/>
            <p:cNvSpPr txBox="1"/>
            <p:nvPr/>
          </p:nvSpPr>
          <p:spPr>
            <a:xfrm>
              <a:off x="3203848" y="2060848"/>
              <a:ext cx="1224136" cy="355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001/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002/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003/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004/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005/ 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31201" y="2060848"/>
              <a:ext cx="233668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문제소개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분석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풀이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QnA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18202" y="1880840"/>
            <a:ext cx="3898014" cy="108000"/>
            <a:chOff x="2618202" y="1871771"/>
            <a:chExt cx="3898014" cy="108000"/>
          </a:xfrm>
          <a:solidFill>
            <a:schemeClr val="tx2">
              <a:lumMod val="75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2699792" y="1925771"/>
              <a:ext cx="374441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2618202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408216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D6F79E1-8292-403B-BC16-6C6C9D2F3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79" y="5805264"/>
            <a:ext cx="1331725" cy="6682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2B5609A-0996-4B70-A235-B4760B003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14" y="6323877"/>
            <a:ext cx="892299" cy="5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1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__</a:t>
            </a:r>
            <a:r>
              <a:rPr lang="en-US" altLang="ko-KR" sz="2400" dirty="0" err="1"/>
              <a:t>printf_arginfo_table</a:t>
            </a:r>
            <a:r>
              <a:rPr lang="en-US" altLang="ko-KR" sz="2400" dirty="0"/>
              <a:t>[spec-&gt;</a:t>
            </a:r>
            <a:r>
              <a:rPr lang="en-US" altLang="ko-KR" sz="2400" dirty="0" err="1"/>
              <a:t>info.spec</a:t>
            </a:r>
            <a:r>
              <a:rPr lang="en-US" altLang="ko-KR" sz="2400" dirty="0"/>
              <a:t>] == 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여기를 원하는 함수로 덮을 것이므로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아님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0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28A817D8-EE04-4935-9444-075E7C088F5D}" type="slidenum">
              <a:rPr lang="ko-KR" altLang="en-US" smtClean="0"/>
              <a:pPr/>
              <a:t>21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359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/>
              <a:t>이제 뭘 </a:t>
            </a:r>
            <a:r>
              <a:rPr lang="ko-KR" altLang="en-US" sz="2400" dirty="0" err="1"/>
              <a:t>해야하나</a:t>
            </a:r>
            <a:r>
              <a:rPr lang="en-US" altLang="ko-KR" sz="2400" dirty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flag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메모리안에 있음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아마 원격지에는 진짜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flag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그러므로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flag(0x6B4040)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출력하도록 함수흐름을 조작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2FEA7D-7886-4B12-BBAB-826C9AD1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8" y="2065503"/>
            <a:ext cx="7962496" cy="10034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82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28A817D8-EE04-4935-9444-075E7C088F5D}" type="slidenum">
              <a:rPr lang="ko-KR" altLang="en-US" smtClean="0"/>
              <a:pPr/>
              <a:t>22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__</a:t>
            </a:r>
            <a:r>
              <a:rPr lang="en-US" altLang="ko-KR" sz="2400" dirty="0" err="1"/>
              <a:t>fortify_fail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Library error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출력해주는 함수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libc_argv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사용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07A090-9F76-4485-975A-681E09D1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34605"/>
            <a:ext cx="4863123" cy="32586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375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B10BD-796D-4D59-8194-5E0F4F8816FB}"/>
              </a:ext>
            </a:extLst>
          </p:cNvPr>
          <p:cNvSpPr txBox="1"/>
          <p:nvPr/>
        </p:nvSpPr>
        <p:spPr>
          <a:xfrm>
            <a:off x="323528" y="1191118"/>
            <a:ext cx="84249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/>
              <a:t>정리</a:t>
            </a:r>
            <a:endParaRPr lang="en-US" altLang="ko-KR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 Overflow!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lib_argv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-&gt;  flag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주소가 저장된 주소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printf_function_table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NULL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아닌 값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printf_arginfo_table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-&gt; __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fortify_fail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호출할 수 있는 주소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(__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fortify_fail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주소가있는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곳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(‘s’)*8)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93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B10BD-796D-4D59-8194-5E0F4F8816FB}"/>
              </a:ext>
            </a:extLst>
          </p:cNvPr>
          <p:cNvSpPr txBox="1"/>
          <p:nvPr/>
        </p:nvSpPr>
        <p:spPr>
          <a:xfrm>
            <a:off x="359532" y="1056653"/>
            <a:ext cx="842493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Payload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4B676A-1FD1-4BAB-B683-7D1540609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0" b="2481"/>
          <a:stretch/>
        </p:blipFill>
        <p:spPr>
          <a:xfrm>
            <a:off x="539552" y="1596296"/>
            <a:ext cx="6624736" cy="4365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34D953-0662-4A1E-8774-47C8540A771E}"/>
              </a:ext>
            </a:extLst>
          </p:cNvPr>
          <p:cNvSpPr/>
          <p:nvPr/>
        </p:nvSpPr>
        <p:spPr>
          <a:xfrm>
            <a:off x="1038100" y="4547878"/>
            <a:ext cx="22322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62AE6D-099B-4EFE-8D20-4F09AA1F27CE}"/>
              </a:ext>
            </a:extLst>
          </p:cNvPr>
          <p:cNvSpPr/>
          <p:nvPr/>
        </p:nvSpPr>
        <p:spPr>
          <a:xfrm rot="5400000">
            <a:off x="5262582" y="2646175"/>
            <a:ext cx="185342" cy="4050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4C18A7-856A-4D4D-98F7-5B428FDB4C39}"/>
              </a:ext>
            </a:extLst>
          </p:cNvPr>
          <p:cNvSpPr/>
          <p:nvPr/>
        </p:nvSpPr>
        <p:spPr>
          <a:xfrm>
            <a:off x="7331585" y="4530052"/>
            <a:ext cx="1812415" cy="27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__</a:t>
            </a:r>
            <a:r>
              <a:rPr lang="en-US" altLang="ko-KR" sz="1600" dirty="0" err="1">
                <a:solidFill>
                  <a:schemeClr val="bg1"/>
                </a:solidFill>
              </a:rPr>
              <a:t>libc_argv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5CBE2670-AA63-43B3-A673-E67409A6F84A}"/>
              </a:ext>
            </a:extLst>
          </p:cNvPr>
          <p:cNvSpPr/>
          <p:nvPr/>
        </p:nvSpPr>
        <p:spPr>
          <a:xfrm rot="18009093">
            <a:off x="722239" y="4288864"/>
            <a:ext cx="431338" cy="2499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421ECE-C155-498E-9BF7-3E292FE46303}"/>
              </a:ext>
            </a:extLst>
          </p:cNvPr>
          <p:cNvSpPr/>
          <p:nvPr/>
        </p:nvSpPr>
        <p:spPr>
          <a:xfrm>
            <a:off x="1036550" y="4005064"/>
            <a:ext cx="234611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F2626-EE7C-4B16-A6E0-EECDABE193DB}"/>
              </a:ext>
            </a:extLst>
          </p:cNvPr>
          <p:cNvSpPr/>
          <p:nvPr/>
        </p:nvSpPr>
        <p:spPr>
          <a:xfrm>
            <a:off x="1038100" y="4916408"/>
            <a:ext cx="22322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DA2D4ED-2632-4645-8743-54F7E1F8B454}"/>
              </a:ext>
            </a:extLst>
          </p:cNvPr>
          <p:cNvSpPr/>
          <p:nvPr/>
        </p:nvSpPr>
        <p:spPr>
          <a:xfrm rot="5400000">
            <a:off x="5262582" y="3014705"/>
            <a:ext cx="185342" cy="4050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C63429-6EC8-499D-891B-E96E7BD2E9AF}"/>
              </a:ext>
            </a:extLst>
          </p:cNvPr>
          <p:cNvSpPr/>
          <p:nvPr/>
        </p:nvSpPr>
        <p:spPr>
          <a:xfrm>
            <a:off x="7331585" y="4894276"/>
            <a:ext cx="1812415" cy="55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__</a:t>
            </a:r>
            <a:r>
              <a:rPr lang="en-US" altLang="ko-KR" sz="1600" dirty="0" err="1">
                <a:solidFill>
                  <a:schemeClr val="bg1"/>
                </a:solidFill>
              </a:rPr>
              <a:t>printf_function_table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8C5DC4-5F1A-4264-B047-3FA42A1F1FD6}"/>
              </a:ext>
            </a:extLst>
          </p:cNvPr>
          <p:cNvSpPr/>
          <p:nvPr/>
        </p:nvSpPr>
        <p:spPr>
          <a:xfrm>
            <a:off x="1016391" y="5301208"/>
            <a:ext cx="381622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923C8939-7E54-430F-81FE-2EBB7F30AC34}"/>
              </a:ext>
            </a:extLst>
          </p:cNvPr>
          <p:cNvSpPr/>
          <p:nvPr/>
        </p:nvSpPr>
        <p:spPr>
          <a:xfrm rot="16200000">
            <a:off x="5288501" y="4016210"/>
            <a:ext cx="481529" cy="36046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C69CF4-4FB7-454B-A337-90A60392D7A2}"/>
              </a:ext>
            </a:extLst>
          </p:cNvPr>
          <p:cNvSpPr/>
          <p:nvPr/>
        </p:nvSpPr>
        <p:spPr>
          <a:xfrm>
            <a:off x="7331584" y="5838187"/>
            <a:ext cx="1812415" cy="27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&amp;__</a:t>
            </a:r>
            <a:r>
              <a:rPr lang="en-US" altLang="ko-KR" sz="1600" dirty="0" err="1">
                <a:solidFill>
                  <a:schemeClr val="bg1"/>
                </a:solidFill>
              </a:rPr>
              <a:t>fortify_fail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8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28A817D8-EE04-4935-9444-075E7C088F5D}" type="slidenum">
              <a:rPr lang="ko-KR" altLang="en-US" smtClean="0"/>
              <a:pPr/>
              <a:t>25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1118"/>
            <a:ext cx="8424936" cy="1013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Exploit!!!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5FEB73-B42C-4684-82B7-42503A20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5904656" cy="4217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3C6440-E644-4E3C-967E-AEDC73B381C6}"/>
              </a:ext>
            </a:extLst>
          </p:cNvPr>
          <p:cNvSpPr/>
          <p:nvPr/>
        </p:nvSpPr>
        <p:spPr>
          <a:xfrm>
            <a:off x="1545018" y="2277461"/>
            <a:ext cx="5907302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30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http://xerxes-break.tistory.com/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32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문제소개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0453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4666A1-06D8-4954-8EBB-5E55F25DD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82718"/>
            <a:ext cx="5482411" cy="41983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22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주어진 바이너리 분석</a:t>
            </a:r>
            <a:endParaRPr lang="en-US" altLang="ko-KR" dirty="0"/>
          </a:p>
          <a:p>
            <a:r>
              <a:rPr lang="ko-KR" altLang="en-US" dirty="0"/>
              <a:t>기타 등등</a:t>
            </a:r>
          </a:p>
        </p:txBody>
      </p:sp>
    </p:spTree>
    <p:extLst>
      <p:ext uri="{BB962C8B-B14F-4D97-AF65-F5344CB8AC3E}">
        <p14:creationId xmlns:p14="http://schemas.microsoft.com/office/powerpoint/2010/main" val="2117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464" y="3251473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사용안함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Static Linked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라이브러리가 바이너리와 함께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컴파일되있음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E0C1B8-1E9D-4A21-A017-D1DA09A3C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4" y="1628800"/>
            <a:ext cx="8558971" cy="106557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90C1B9-75AE-4873-B620-269B0CB7B9AC}"/>
              </a:ext>
            </a:extLst>
          </p:cNvPr>
          <p:cNvSpPr/>
          <p:nvPr/>
        </p:nvSpPr>
        <p:spPr>
          <a:xfrm>
            <a:off x="754088" y="2132855"/>
            <a:ext cx="2233736" cy="28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CBF94-60FF-4B1E-84A2-F4E35600C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4" y="2769437"/>
            <a:ext cx="8558971" cy="21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9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A3A6BF-9250-4093-801A-E0A750CFD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2" y="1628800"/>
            <a:ext cx="8448336" cy="166431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6B8F1AC-F9A8-43C1-858B-E7046B252D8D}"/>
              </a:ext>
            </a:extLst>
          </p:cNvPr>
          <p:cNvSpPr/>
          <p:nvPr/>
        </p:nvSpPr>
        <p:spPr>
          <a:xfrm rot="5400000">
            <a:off x="2911798" y="1340025"/>
            <a:ext cx="148777" cy="1868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CD270-6BFF-4C58-987A-E5652B8B0AC9}"/>
              </a:ext>
            </a:extLst>
          </p:cNvPr>
          <p:cNvSpPr txBox="1"/>
          <p:nvPr/>
        </p:nvSpPr>
        <p:spPr>
          <a:xfrm>
            <a:off x="3941558" y="2093036"/>
            <a:ext cx="12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입력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B6FAA6A-1A06-4CB9-9600-BB3584E1BC31}"/>
              </a:ext>
            </a:extLst>
          </p:cNvPr>
          <p:cNvSpPr/>
          <p:nvPr/>
        </p:nvSpPr>
        <p:spPr>
          <a:xfrm rot="5400000">
            <a:off x="3608988" y="2113523"/>
            <a:ext cx="148777" cy="959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C17E1-1DF1-4D86-8BEE-FD0F27762A8D}"/>
              </a:ext>
            </a:extLst>
          </p:cNvPr>
          <p:cNvSpPr txBox="1"/>
          <p:nvPr/>
        </p:nvSpPr>
        <p:spPr>
          <a:xfrm>
            <a:off x="4247220" y="2408385"/>
            <a:ext cx="12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21178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289B88-9284-4BB3-8F9D-6215421C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73371"/>
            <a:ext cx="7111335" cy="45457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C277E8D-3F0F-4BD7-8163-A6FB8032E8D4}"/>
              </a:ext>
            </a:extLst>
          </p:cNvPr>
          <p:cNvSpPr/>
          <p:nvPr/>
        </p:nvSpPr>
        <p:spPr>
          <a:xfrm rot="5400000">
            <a:off x="4135933" y="2784947"/>
            <a:ext cx="148777" cy="1868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3D7E13-EFEB-4AD3-9E1E-48321045F584}"/>
              </a:ext>
            </a:extLst>
          </p:cNvPr>
          <p:cNvSpPr/>
          <p:nvPr/>
        </p:nvSpPr>
        <p:spPr>
          <a:xfrm>
            <a:off x="5292080" y="3323369"/>
            <a:ext cx="1940939" cy="68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전역변수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BSS</a:t>
            </a:r>
            <a:r>
              <a:rPr lang="ko-KR" altLang="en-US" sz="1600" dirty="0">
                <a:solidFill>
                  <a:schemeClr val="bg1"/>
                </a:solidFill>
              </a:rPr>
              <a:t>영역이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5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readme_revenge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DA9378-0EDE-4F02-B9B8-DD5A1747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6" y="1268760"/>
            <a:ext cx="8442507" cy="3519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105FB-5AD6-414C-ACD7-37D9C0AB332C}"/>
              </a:ext>
            </a:extLst>
          </p:cNvPr>
          <p:cNvSpPr txBox="1"/>
          <p:nvPr/>
        </p:nvSpPr>
        <p:spPr>
          <a:xfrm>
            <a:off x="323528" y="4858401"/>
            <a:ext cx="842493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verflow and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rash (Segmentation fault)</a:t>
            </a:r>
          </a:p>
        </p:txBody>
      </p:sp>
    </p:spTree>
    <p:extLst>
      <p:ext uri="{BB962C8B-B14F-4D97-AF65-F5344CB8AC3E}">
        <p14:creationId xmlns:p14="http://schemas.microsoft.com/office/powerpoint/2010/main" val="37105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600</Words>
  <Application>Microsoft Office PowerPoint</Application>
  <PresentationFormat>화면 슬라이드 쇼(4:3)</PresentationFormat>
  <Paragraphs>169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a드림고딕4</vt:lpstr>
      <vt:lpstr>a드림고딕5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dajab</dc:creator>
  <cp:lastModifiedBy>권 재승</cp:lastModifiedBy>
  <cp:revision>62</cp:revision>
  <dcterms:created xsi:type="dcterms:W3CDTF">2018-01-02T09:53:33Z</dcterms:created>
  <dcterms:modified xsi:type="dcterms:W3CDTF">2018-06-25T11:05:39Z</dcterms:modified>
</cp:coreProperties>
</file>