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8034-F4C0-4E7B-80B4-0FFA8A9FE116}" type="datetimeFigureOut">
              <a:rPr lang="ko-KR" altLang="en-US" smtClean="0"/>
              <a:t>2015-05-22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268C-2FB2-437F-9FFA-516976CA5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56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8034-F4C0-4E7B-80B4-0FFA8A9FE116}" type="datetimeFigureOut">
              <a:rPr lang="ko-KR" altLang="en-US" smtClean="0"/>
              <a:t>2015-05-22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268C-2FB2-437F-9FFA-516976CA5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91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8034-F4C0-4E7B-80B4-0FFA8A9FE116}" type="datetimeFigureOut">
              <a:rPr lang="ko-KR" altLang="en-US" smtClean="0"/>
              <a:t>2015-05-22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268C-2FB2-437F-9FFA-516976CA5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55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8034-F4C0-4E7B-80B4-0FFA8A9FE116}" type="datetimeFigureOut">
              <a:rPr lang="ko-KR" altLang="en-US" smtClean="0"/>
              <a:t>2015-05-22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268C-2FB2-437F-9FFA-516976CA5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32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8034-F4C0-4E7B-80B4-0FFA8A9FE116}" type="datetimeFigureOut">
              <a:rPr lang="ko-KR" altLang="en-US" smtClean="0"/>
              <a:t>2015-05-22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268C-2FB2-437F-9FFA-516976CA5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47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8034-F4C0-4E7B-80B4-0FFA8A9FE116}" type="datetimeFigureOut">
              <a:rPr lang="ko-KR" altLang="en-US" smtClean="0"/>
              <a:t>2015-05-22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268C-2FB2-437F-9FFA-516976CA5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27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8034-F4C0-4E7B-80B4-0FFA8A9FE116}" type="datetimeFigureOut">
              <a:rPr lang="ko-KR" altLang="en-US" smtClean="0"/>
              <a:t>2015-05-22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268C-2FB2-437F-9FFA-516976CA5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57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8034-F4C0-4E7B-80B4-0FFA8A9FE116}" type="datetimeFigureOut">
              <a:rPr lang="ko-KR" altLang="en-US" smtClean="0"/>
              <a:t>2015-05-22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268C-2FB2-437F-9FFA-516976CA5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394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8034-F4C0-4E7B-80B4-0FFA8A9FE116}" type="datetimeFigureOut">
              <a:rPr lang="ko-KR" altLang="en-US" smtClean="0"/>
              <a:t>2015-05-22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268C-2FB2-437F-9FFA-516976CA5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21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8034-F4C0-4E7B-80B4-0FFA8A9FE116}" type="datetimeFigureOut">
              <a:rPr lang="ko-KR" altLang="en-US" smtClean="0"/>
              <a:t>2015-05-22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268C-2FB2-437F-9FFA-516976CA5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97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8034-F4C0-4E7B-80B4-0FFA8A9FE116}" type="datetimeFigureOut">
              <a:rPr lang="ko-KR" altLang="en-US" smtClean="0"/>
              <a:t>2015-05-22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268C-2FB2-437F-9FFA-516976CA5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88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D8034-F4C0-4E7B-80B4-0FFA8A9FE116}" type="datetimeFigureOut">
              <a:rPr lang="ko-KR" altLang="en-US" smtClean="0"/>
              <a:t>2015-05-22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C268C-2FB2-437F-9FFA-516976CA5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9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632" y="1466909"/>
            <a:ext cx="8711111" cy="12698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632" y="2101829"/>
            <a:ext cx="8711111" cy="12698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37425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권재승</dc:creator>
  <cp:lastModifiedBy>권재승</cp:lastModifiedBy>
  <cp:revision>1</cp:revision>
  <dcterms:created xsi:type="dcterms:W3CDTF">2015-05-22T08:31:22Z</dcterms:created>
  <dcterms:modified xsi:type="dcterms:W3CDTF">2015-05-22T08:39:41Z</dcterms:modified>
</cp:coreProperties>
</file>