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メモ 3"/>
          <p:cNvSpPr/>
          <p:nvPr/>
        </p:nvSpPr>
        <p:spPr>
          <a:xfrm>
            <a:off x="1835696" y="1628800"/>
            <a:ext cx="1656184" cy="108012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fo</a:t>
            </a:r>
            <a:r>
              <a:rPr kumimoji="1" lang="en-US" altLang="ja-JP" dirty="0" smtClean="0">
                <a:solidFill>
                  <a:schemeClr val="tx1"/>
                </a:solidFill>
              </a:rPr>
              <a:t>rm.php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4139952" y="1628800"/>
            <a:ext cx="1656184" cy="108012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action.php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5536" y="548680"/>
            <a:ext cx="6696744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r>
              <a:rPr lang="ja-JP" altLang="en-US" dirty="0" smtClean="0">
                <a:solidFill>
                  <a:schemeClr val="tx1"/>
                </a:solidFill>
              </a:rPr>
              <a:t>後ページ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※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常にログインチェック（ログインセッションチェック）が行われる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563888" y="1844824"/>
            <a:ext cx="504056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5576" y="1124744"/>
            <a:ext cx="5760640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ログインパスワードの変更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139952" y="2132856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 smtClean="0">
                <a:solidFill>
                  <a:schemeClr val="tx1"/>
                </a:solidFill>
              </a:rPr>
              <a:t>・</a:t>
            </a:r>
            <a:r>
              <a:rPr lang="ja-JP" altLang="en-US" sz="1050" dirty="0" smtClean="0">
                <a:solidFill>
                  <a:schemeClr val="tx1"/>
                </a:solidFill>
              </a:rPr>
              <a:t>パスワード更新処理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35696" y="2132856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 smtClean="0">
                <a:solidFill>
                  <a:schemeClr val="tx1"/>
                </a:solidFill>
              </a:rPr>
              <a:t>・新しいパスワードの入力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メモ 3"/>
          <p:cNvSpPr/>
          <p:nvPr/>
        </p:nvSpPr>
        <p:spPr>
          <a:xfrm>
            <a:off x="1835696" y="1628800"/>
            <a:ext cx="1656184" cy="108012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fo</a:t>
            </a:r>
            <a:r>
              <a:rPr kumimoji="1" lang="en-US" altLang="ja-JP" dirty="0" smtClean="0">
                <a:solidFill>
                  <a:schemeClr val="tx1"/>
                </a:solidFill>
              </a:rPr>
              <a:t>rm.php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4139952" y="1628800"/>
            <a:ext cx="1656184" cy="108012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action.php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5536" y="548680"/>
            <a:ext cx="6696744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r>
              <a:rPr lang="ja-JP" altLang="en-US" dirty="0" smtClean="0">
                <a:solidFill>
                  <a:schemeClr val="tx1"/>
                </a:solidFill>
              </a:rPr>
              <a:t>後ページ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※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常にログインチェック（ログインセッションチェック）が行われる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563888" y="1844824"/>
            <a:ext cx="504056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5576" y="1124744"/>
            <a:ext cx="5760640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ログインパスワードの変更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139952" y="2132856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 smtClean="0">
                <a:solidFill>
                  <a:schemeClr val="tx1"/>
                </a:solidFill>
              </a:rPr>
              <a:t>・</a:t>
            </a:r>
            <a:r>
              <a:rPr lang="ja-JP" altLang="en-US" sz="1050" dirty="0" smtClean="0">
                <a:solidFill>
                  <a:schemeClr val="tx1"/>
                </a:solidFill>
              </a:rPr>
              <a:t>パスワード</a:t>
            </a:r>
            <a:r>
              <a:rPr lang="ja-JP" altLang="en-US" sz="1050" dirty="0" smtClean="0">
                <a:solidFill>
                  <a:schemeClr val="tx1"/>
                </a:solidFill>
              </a:rPr>
              <a:t>更新</a:t>
            </a:r>
            <a:r>
              <a:rPr lang="ja-JP" altLang="en-US" sz="1050" dirty="0" smtClean="0">
                <a:solidFill>
                  <a:schemeClr val="tx1"/>
                </a:solidFill>
              </a:rPr>
              <a:t>処理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35696" y="2132856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 smtClean="0">
                <a:solidFill>
                  <a:schemeClr val="tx1"/>
                </a:solidFill>
              </a:rPr>
              <a:t>・新しいパスワードの入力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5536" y="3789040"/>
            <a:ext cx="66967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攻撃者の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メモ 11"/>
          <p:cNvSpPr/>
          <p:nvPr/>
        </p:nvSpPr>
        <p:spPr>
          <a:xfrm>
            <a:off x="4139952" y="4005064"/>
            <a:ext cx="1728192" cy="93610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攻撃用ページ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 rot="16200000">
            <a:off x="4319972" y="2960948"/>
            <a:ext cx="1152128" cy="792088"/>
          </a:xfrm>
          <a:prstGeom prst="rightArrow">
            <a:avLst>
              <a:gd name="adj1" fmla="val 31712"/>
              <a:gd name="adj2" fmla="val 50000"/>
            </a:avLst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580112" y="1052736"/>
            <a:ext cx="280831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ja-JP" altLang="en-US" sz="1200" b="1" dirty="0" smtClean="0">
                <a:solidFill>
                  <a:schemeClr val="tx1"/>
                </a:solidFill>
              </a:rPr>
              <a:t>直接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「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action.php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」を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呼び出す。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ja-JP" altLang="en-US" sz="1200" b="1" dirty="0" smtClean="0">
                <a:solidFill>
                  <a:schemeClr val="tx1"/>
                </a:solidFill>
              </a:rPr>
              <a:t>ログイン済み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のため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セッションチェック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だけで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は</a:t>
            </a:r>
            <a:r>
              <a:rPr kumimoji="1" lang="ja-JP" altLang="en-US" sz="1200" b="1" dirty="0" smtClean="0">
                <a:solidFill>
                  <a:schemeClr val="tx1"/>
                </a:solidFill>
              </a:rPr>
              <a:t>処理</a:t>
            </a:r>
            <a:r>
              <a:rPr kumimoji="1" lang="ja-JP" altLang="en-US" sz="1200" b="1" dirty="0" smtClean="0">
                <a:solidFill>
                  <a:schemeClr val="tx1"/>
                </a:solidFill>
              </a:rPr>
              <a:t>が動いてしまう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メモ 3"/>
          <p:cNvSpPr/>
          <p:nvPr/>
        </p:nvSpPr>
        <p:spPr>
          <a:xfrm>
            <a:off x="1835696" y="1628800"/>
            <a:ext cx="1656184" cy="108012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fo</a:t>
            </a:r>
            <a:r>
              <a:rPr kumimoji="1" lang="en-US" altLang="ja-JP" dirty="0" smtClean="0">
                <a:solidFill>
                  <a:schemeClr val="tx1"/>
                </a:solidFill>
              </a:rPr>
              <a:t>rm.php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4139952" y="1628800"/>
            <a:ext cx="1656184" cy="108012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action.php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5536" y="548680"/>
            <a:ext cx="6696744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r>
              <a:rPr lang="ja-JP" altLang="en-US" dirty="0" smtClean="0">
                <a:solidFill>
                  <a:schemeClr val="tx1"/>
                </a:solidFill>
              </a:rPr>
              <a:t>後ページ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※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常にログインチェック（ログインセッションチェック）が行われる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563888" y="1844824"/>
            <a:ext cx="504056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5576" y="1124744"/>
            <a:ext cx="5760640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ログインパスワードの変更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139952" y="2132856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 smtClean="0">
                <a:solidFill>
                  <a:schemeClr val="tx1"/>
                </a:solidFill>
              </a:rPr>
              <a:t>・</a:t>
            </a:r>
            <a:r>
              <a:rPr lang="ja-JP" altLang="en-US" sz="1050" dirty="0" smtClean="0">
                <a:solidFill>
                  <a:schemeClr val="tx1"/>
                </a:solidFill>
              </a:rPr>
              <a:t>パスワード更新処理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35696" y="2132856"/>
            <a:ext cx="16561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50" dirty="0" smtClean="0">
                <a:solidFill>
                  <a:schemeClr val="tx1"/>
                </a:solidFill>
              </a:rPr>
              <a:t>・新しいパスワードの入力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5536" y="3789040"/>
            <a:ext cx="66967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攻撃者の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メモ 11"/>
          <p:cNvSpPr/>
          <p:nvPr/>
        </p:nvSpPr>
        <p:spPr>
          <a:xfrm>
            <a:off x="4139952" y="4005064"/>
            <a:ext cx="1728192" cy="93610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攻撃用ページ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 rot="16200000">
            <a:off x="4319972" y="2960948"/>
            <a:ext cx="1152128" cy="792088"/>
          </a:xfrm>
          <a:prstGeom prst="rightArrow">
            <a:avLst>
              <a:gd name="adj1" fmla="val 3171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580112" y="1052736"/>
            <a:ext cx="280831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ja-JP" altLang="en-US" sz="1200" b="1" dirty="0" smtClean="0">
                <a:solidFill>
                  <a:schemeClr val="tx1"/>
                </a:solidFill>
              </a:rPr>
              <a:t>直接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「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action.php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」を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呼び出す。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ja-JP" altLang="en-US" sz="1200" b="1" dirty="0" smtClean="0">
                <a:solidFill>
                  <a:schemeClr val="tx1"/>
                </a:solidFill>
              </a:rPr>
              <a:t>ログイン済み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のため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セッションチェック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だけで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は</a:t>
            </a:r>
            <a:r>
              <a:rPr kumimoji="1" lang="ja-JP" altLang="en-US" sz="1200" b="1" dirty="0" smtClean="0">
                <a:solidFill>
                  <a:schemeClr val="tx1"/>
                </a:solidFill>
              </a:rPr>
              <a:t>処理</a:t>
            </a:r>
            <a:r>
              <a:rPr kumimoji="1" lang="ja-JP" altLang="en-US" sz="1200" b="1" dirty="0" smtClean="0">
                <a:solidFill>
                  <a:schemeClr val="tx1"/>
                </a:solidFill>
              </a:rPr>
              <a:t>が動いてしまう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80112" y="1988840"/>
            <a:ext cx="316835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kumimoji="1" lang="ja-JP" altLang="en-US" sz="1400" b="1" dirty="0" smtClean="0">
                <a:solidFill>
                  <a:schemeClr val="tx1"/>
                </a:solidFill>
              </a:rPr>
              <a:t>対策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ja-JP" altLang="en-US" sz="1400" b="1" dirty="0" smtClean="0">
                <a:solidFill>
                  <a:schemeClr val="tx1"/>
                </a:solidFill>
              </a:rPr>
              <a:t>１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．トークンチェックを導入する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1" lang="ja-JP" altLang="en-US" sz="1400" b="1" dirty="0" smtClean="0">
                <a:solidFill>
                  <a:schemeClr val="tx1"/>
                </a:solidFill>
              </a:rPr>
              <a:t>２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．リファラーを確認する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1" lang="ja-JP" altLang="en-US" sz="1400" b="1" dirty="0" smtClean="0">
                <a:solidFill>
                  <a:schemeClr val="tx1"/>
                </a:solidFill>
              </a:rPr>
              <a:t>３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。都度のパスワード入力を求める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117</Words>
  <Application>Microsoft Office PowerPoint</Application>
  <PresentationFormat>画面に合わせる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スライド 1</vt:lpstr>
      <vt:lpstr>スライド 2</vt:lpstr>
      <vt:lpstr>スライド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2021-04-22T07:19:27Z</dcterms:created>
  <dcterms:modified xsi:type="dcterms:W3CDTF">2021-04-23T05:34:24Z</dcterms:modified>
</cp:coreProperties>
</file>