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076137136" r:id="rId5"/>
    <p:sldId id="2076137139" r:id="rId6"/>
    <p:sldId id="2076137140" r:id="rId7"/>
    <p:sldId id="2076137141" r:id="rId8"/>
    <p:sldId id="2076137146" r:id="rId9"/>
    <p:sldId id="2076137130" r:id="rId10"/>
    <p:sldId id="2076137119" r:id="rId11"/>
    <p:sldId id="2076137117" r:id="rId12"/>
    <p:sldId id="2076137152" r:id="rId13"/>
    <p:sldId id="2076137153" r:id="rId14"/>
    <p:sldId id="2076137145" r:id="rId15"/>
    <p:sldId id="2076137156" r:id="rId16"/>
    <p:sldId id="2076137148" r:id="rId17"/>
    <p:sldId id="2076137142" r:id="rId18"/>
    <p:sldId id="2076137149" r:id="rId19"/>
    <p:sldId id="2076137143" r:id="rId20"/>
    <p:sldId id="2076137150" r:id="rId21"/>
    <p:sldId id="2076137151" r:id="rId22"/>
    <p:sldId id="2076137138" r:id="rId23"/>
    <p:sldId id="2076137155" r:id="rId24"/>
    <p:sldId id="20761371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98" d="100"/>
          <a:sy n="98" d="100"/>
        </p:scale>
        <p:origin x="67" y="58"/>
      </p:cViewPr>
      <p:guideLst/>
    </p:cSldViewPr>
  </p:slideViewPr>
  <p:outlineViewPr>
    <p:cViewPr>
      <p:scale>
        <a:sx n="33" d="100"/>
        <a:sy n="33" d="100"/>
      </p:scale>
      <p:origin x="0" y="-4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8D8A6-1ED3-41DA-9A43-D0F70D2E5BE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25682-116F-442C-A8BC-7F458E28C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9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1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10/11/2021 11:37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10/11/2021 11:37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588-B1B8-43D2-83B5-88789A37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ED458-2AD0-472F-8AD5-C17F714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F78D-F909-4981-A813-B21BB897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D41F-AB6E-46AE-89E3-838DD28E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E10B-AC66-4CB3-85A2-0C1E9E35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9513-B002-4B33-B190-6936D656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B9B7-B67E-4CC8-97F2-E8FE01C7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5CC4-5E10-4B4E-9223-6C5B038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FDFA-0442-475A-8E05-65E1E2D5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513B-0DB1-41C5-B273-B9CEAFAD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0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C26A3-AA4A-41C8-BA48-B9600BCD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F8E6D-9875-486A-8AE1-03A7F076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F392-0F2E-4699-9C13-0085FF5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09D-DEB0-47AB-8F47-E9E854D2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C6F7-E018-4246-977A-7685A44D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3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9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7F9-F75C-46A9-9878-BEFACD21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60D2-7B9E-4855-833E-4897E30C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7B4-8DA0-4EA2-A07E-AFF118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5BD8-BAE5-4270-A9A9-A8257551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6213-6BB2-4F58-90DD-2135AB0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B504-C00F-48F0-AD27-75AAA083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B441-18DF-4B3D-9CBC-FB203F12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657D-880A-4108-9534-CDD9CB1C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8CDB-E0E2-4F12-BF90-2D2905E8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F6B6-D882-4D45-B9A2-68D5761D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CB26-B23A-4975-9660-C231C46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AB61-5275-4D34-842E-BC3EE1AD0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2D26-1FC5-4F2E-921F-17551759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34FE-57F3-469C-9C11-A13215AF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6791-731D-42F2-9E81-EA1A960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3F0E-41F1-4CF9-BD4A-C9F3934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1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57-B334-4703-8D75-D209FB6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F369-B23D-46FC-A3A1-6CD31FC9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495C-8FA4-4010-A99E-F3886556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49B6-D691-443D-93B7-3BDCB5E98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B7738-8264-4BF2-9BC7-72C6C05B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F6EA1-E98C-4169-9449-2AEE5947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F04E1-96EB-471D-B45D-74C7BB7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856B4-38BB-4461-856A-B3D05102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067-6731-4AA5-AB40-9944687E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29724-775A-4F15-BB4E-E99CF3A6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EF7E-75EA-466D-BC52-99F377BC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1D6E-5665-4DCF-9CAC-5888FEB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438B7-8E98-436A-B039-7DD9686D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69B4-3137-430F-8EC5-4AD9095C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C8B4-CA2F-4DE3-A2B5-C831BE08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1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7344-1863-4543-B93F-D47BA8D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387D-ABFB-4DA8-AFF0-27FFC41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5BA8B-31F7-464E-8710-09F92BFC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AE5E-A926-4150-A72F-B278AA9E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151F-6B7D-475F-B45B-2F905C3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28A1-DA29-455D-9D78-C549DE60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562-0C23-4D92-ADB0-2DE68D66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B3B27-5BB1-4E0D-922C-6E2FAF3E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B48C-C4DD-40B4-824A-A1F20271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2E46-33FA-414C-860F-956A9A50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F158-3228-4458-B2E7-A911150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E990-3C21-4035-9A59-2AD5F52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3DC21-122C-482C-8332-C8B9B54F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74CE-CD88-4A00-8115-BD473737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9A08-D0AA-43B5-AF29-6101C03B0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D215-A4CB-49DC-B1FA-3E4C817F2B91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C5BB-8B49-4F5F-A78B-D0364B6F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F3E9-546C-426A-AF22-6AF696347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B0FA-0A85-430C-85A0-57080C0C91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power-bi/learning-cata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10.jfif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210"/>
            <a:ext cx="9144000" cy="1167979"/>
          </a:xfrm>
        </p:spPr>
        <p:txBody>
          <a:bodyPr/>
          <a:lstStyle/>
          <a:p>
            <a:r>
              <a:rPr lang="en-GB" dirty="0"/>
              <a:t>Microsoft Power BI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LandMark</a:t>
            </a:r>
            <a:r>
              <a:rPr lang="en-GB" dirty="0"/>
              <a:t>, School Lane, Burnley. BB11 1UF</a:t>
            </a:r>
          </a:p>
          <a:p>
            <a:r>
              <a:rPr lang="en-GB" dirty="0"/>
              <a:t>Monday 11</a:t>
            </a:r>
            <a:r>
              <a:rPr lang="en-GB" baseline="30000" dirty="0"/>
              <a:t>th</a:t>
            </a:r>
            <a:r>
              <a:rPr lang="en-GB" dirty="0"/>
              <a:t> October 17:30 – 18:30</a:t>
            </a:r>
          </a:p>
          <a:p>
            <a:r>
              <a:rPr lang="en-GB" dirty="0"/>
              <a:t>www.landmarkburnley.co.uk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7F2C3-BC57-4754-A4DB-DB64DDC1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4A0D9C-62CD-4690-B79B-4823969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" y="5166500"/>
            <a:ext cx="3956967" cy="196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0956-4441-47A0-9A17-7DE21B82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5" y="5349875"/>
            <a:ext cx="1748578" cy="12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09A-710F-4B8B-8E37-2EC85F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 of audience</a:t>
            </a:r>
            <a:endParaRPr lang="en-GB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F21713-C306-4F6D-9F7D-6BF8E7F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190750"/>
            <a:ext cx="44577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21E70-9E00-465A-89FC-F26A706D691E}"/>
              </a:ext>
            </a:extLst>
          </p:cNvPr>
          <p:cNvSpPr txBox="1"/>
          <p:nvPr/>
        </p:nvSpPr>
        <p:spPr>
          <a:xfrm>
            <a:off x="1028700" y="25717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https://forms.office.com/Pages/ResponsePage.aspx?id=WkuituyrDEaGarPmYT9Z1NvMNOjKOFdHsnEJjP6WpoNUREdYRjdPUUQ0SzlQVzYzUEdJSkVKV1U5Ni4u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F505-BB5F-41DF-B932-B940AB384222}"/>
              </a:ext>
            </a:extLst>
          </p:cNvPr>
          <p:cNvSpPr txBox="1"/>
          <p:nvPr/>
        </p:nvSpPr>
        <p:spPr>
          <a:xfrm>
            <a:off x="1181100" y="42291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go to form and submit</a:t>
            </a:r>
          </a:p>
          <a:p>
            <a:r>
              <a:rPr lang="en-US" dirty="0"/>
              <a:t>Trainer display live online results in Power BI dashboard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www.powerbi.com</a:t>
            </a:r>
            <a:r>
              <a:rPr lang="en-GB" dirty="0"/>
              <a:t> scroll to bottom of page.</a:t>
            </a:r>
          </a:p>
          <a:p>
            <a:r>
              <a:rPr lang="en-GB" dirty="0"/>
              <a:t>Install (next page)</a:t>
            </a:r>
          </a:p>
          <a:p>
            <a:r>
              <a:rPr lang="en-GB" dirty="0"/>
              <a:t>Build your first report  - use blog next pages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2"/>
              </a:rPr>
              <a:t>app.powerbi.com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/>
              <a:t>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AA67-A363-4175-8F1A-C671D895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Sponsor next Power BI Training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2516-A1EB-4C46-8E0F-102043E5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looking for a sponsor for next weeks meeting</a:t>
            </a:r>
          </a:p>
          <a:p>
            <a:r>
              <a:rPr lang="en-GB" dirty="0"/>
              <a:t>Anyone in the room 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Logo on the Landmark newsletter, twitter feed, community engagement, </a:t>
            </a:r>
            <a:r>
              <a:rPr lang="en-GB" dirty="0" err="1"/>
              <a:t>Wottabyte</a:t>
            </a:r>
            <a:r>
              <a:rPr lang="en-GB" dirty="0"/>
              <a:t> marketing co-branding.</a:t>
            </a:r>
          </a:p>
        </p:txBody>
      </p:sp>
    </p:spTree>
    <p:extLst>
      <p:ext uri="{BB962C8B-B14F-4D97-AF65-F5344CB8AC3E}">
        <p14:creationId xmlns:p14="http://schemas.microsoft.com/office/powerpoint/2010/main" val="320690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Lesson 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2317750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21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Power BI training</a:t>
            </a:r>
            <a:br>
              <a:rPr lang="en-GB" dirty="0"/>
            </a:br>
            <a:r>
              <a:rPr lang="en-GB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LandMark</a:t>
            </a:r>
            <a:r>
              <a:rPr lang="en-GB" dirty="0"/>
              <a:t>, School Lane, Burnley. BB11 1UF</a:t>
            </a:r>
          </a:p>
          <a:p>
            <a:r>
              <a:rPr lang="en-GB" dirty="0"/>
              <a:t>Monday 18</a:t>
            </a:r>
            <a:r>
              <a:rPr lang="en-GB" baseline="30000" dirty="0"/>
              <a:t>th</a:t>
            </a:r>
            <a:r>
              <a:rPr lang="en-GB" dirty="0"/>
              <a:t> October 17:30 – 18:30</a:t>
            </a:r>
          </a:p>
          <a:p>
            <a:r>
              <a:rPr lang="en-GB" dirty="0"/>
              <a:t>www.landmarkburnley.co.uk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7F2C3-BC57-4754-A4DB-DB64DDC1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4A0D9C-62CD-4690-B79B-4823969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3" y="5166500"/>
            <a:ext cx="3956967" cy="196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0956-4441-47A0-9A17-7DE21B82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5" y="5349875"/>
            <a:ext cx="1748578" cy="12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3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9" y="2400422"/>
            <a:ext cx="7875195" cy="3991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1979018" y="979126"/>
            <a:ext cx="787519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Power BI – LESSON 2 of 10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0" y="4699738"/>
            <a:ext cx="1923689" cy="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Hi &amp; Intros: David, Conrad</a:t>
            </a:r>
          </a:p>
          <a:p>
            <a:r>
              <a:rPr lang="en-GB" dirty="0"/>
              <a:t>Logistics: Classroom course</a:t>
            </a:r>
          </a:p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week sign up on Meetup.com for the weekly event &amp; Q&amp;A workshop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2 screens is better than 1.</a:t>
            </a:r>
          </a:p>
          <a:p>
            <a:r>
              <a:rPr lang="en-GB" dirty="0"/>
              <a:t>Microphones on mute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723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11</a:t>
            </a:r>
            <a:r>
              <a:rPr lang="en-GB" sz="2400" baseline="30000" dirty="0">
                <a:solidFill>
                  <a:schemeClr val="bg1"/>
                </a:solidFill>
              </a:rPr>
              <a:t>th</a:t>
            </a:r>
            <a:r>
              <a:rPr lang="en-GB" sz="2400" dirty="0">
                <a:solidFill>
                  <a:schemeClr val="bg1"/>
                </a:solidFill>
              </a:rPr>
              <a:t> Oct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0118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 AI &amp; BI hybrid solutions with a passion for D365, Power Platform &amp; Power BI reports across IoT, e-commerce, </a:t>
            </a:r>
            <a:r>
              <a:rPr lang="en-US" sz="1961" dirty="0" err="1"/>
              <a:t>telcos</a:t>
            </a:r>
            <a:r>
              <a:rPr lang="en-US" sz="1961" dirty="0"/>
              <a:t>, fintech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in London and online.</a:t>
            </a:r>
          </a:p>
          <a:p>
            <a:r>
              <a:rPr lang="en-US" sz="1765" dirty="0"/>
              <a:t>Community &amp; conference presenter.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995657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D365 F&amp;O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297-5B1D-4EF8-9F36-B408150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Conrad Moss : Power BI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2586-F100-475D-8A76-B3A66A00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87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Certified MCSA BI Reporting : Power BI &amp; Excel</a:t>
            </a:r>
          </a:p>
          <a:p>
            <a:r>
              <a:rPr lang="en-GB" dirty="0"/>
              <a:t>Power BI Certification 70-778 , DA-100 &amp; MCT.</a:t>
            </a:r>
          </a:p>
          <a:p>
            <a:r>
              <a:rPr lang="en-GB" dirty="0"/>
              <a:t>Manchester United fan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31ACF5-3CC4-4748-889D-D55F0890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7F5A6-7135-4263-B911-1535999C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26" y="3793151"/>
            <a:ext cx="2293581" cy="2159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81F3A-1AA5-4ABA-8DB8-456B4AD5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36" y="3872205"/>
            <a:ext cx="8198801" cy="18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1A2-CF25-4725-A57B-4128F88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GB" dirty="0" err="1"/>
              <a:t>Linkedin</a:t>
            </a:r>
            <a:r>
              <a:rPr lang="en-GB" dirty="0"/>
              <a:t> : QR Codes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4351FB8-038B-4646-AF84-467E0BA4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688"/>
            <a:ext cx="4421065" cy="5670312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CE173C6-8EC5-433A-A6C3-8F66CA99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66" y="1187688"/>
            <a:ext cx="4379706" cy="55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 Monday 18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 Monday 25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2021: 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914</Words>
  <Application>Microsoft Office PowerPoint</Application>
  <PresentationFormat>Widescreen</PresentationFormat>
  <Paragraphs>110</Paragraphs>
  <Slides>24</Slides>
  <Notes>5</Notes>
  <HiddenSlides>2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Microsoft Power BI training</vt:lpstr>
      <vt:lpstr>PowerPoint Presentation</vt:lpstr>
      <vt:lpstr>PowerPoint Presentation</vt:lpstr>
      <vt:lpstr>David Moss</vt:lpstr>
      <vt:lpstr>Conrad Moss : Power BI Developer</vt:lpstr>
      <vt:lpstr>Linkedin : QR Codes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Quick Survey of audience</vt:lpstr>
      <vt:lpstr>Power BI Desktop</vt:lpstr>
      <vt:lpstr>Power BI Desktop</vt:lpstr>
      <vt:lpstr>Sponsor next Power BI Training session</vt:lpstr>
      <vt:lpstr>PowerPoint Presentation</vt:lpstr>
      <vt:lpstr>Lesson 1 - build your first report </vt:lpstr>
      <vt:lpstr>Publish to www.powerbi.com</vt:lpstr>
      <vt:lpstr>Preparation for next week</vt:lpstr>
      <vt:lpstr>Social Media : Meetup , LinkedIN, YouTube</vt:lpstr>
      <vt:lpstr>You Tube</vt:lpstr>
      <vt:lpstr>The End</vt:lpstr>
      <vt:lpstr>Microsoft Power BI training Week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training</dc:title>
  <dc:creator>David Moss</dc:creator>
  <cp:lastModifiedBy>David Moss</cp:lastModifiedBy>
  <cp:revision>2</cp:revision>
  <dcterms:created xsi:type="dcterms:W3CDTF">2021-10-11T10:37:41Z</dcterms:created>
  <dcterms:modified xsi:type="dcterms:W3CDTF">2021-10-11T12:47:29Z</dcterms:modified>
</cp:coreProperties>
</file>