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5368-A8E2-4C7D-BAB1-939EA98834D6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4C6-CD49-44AF-8CC0-E4EE4A4CE0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5368-A8E2-4C7D-BAB1-939EA98834D6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4C6-CD49-44AF-8CC0-E4EE4A4CE0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5368-A8E2-4C7D-BAB1-939EA98834D6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4C6-CD49-44AF-8CC0-E4EE4A4CE0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5368-A8E2-4C7D-BAB1-939EA98834D6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4C6-CD49-44AF-8CC0-E4EE4A4CE0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5368-A8E2-4C7D-BAB1-939EA98834D6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4C6-CD49-44AF-8CC0-E4EE4A4CE0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5368-A8E2-4C7D-BAB1-939EA98834D6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4C6-CD49-44AF-8CC0-E4EE4A4CE0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5368-A8E2-4C7D-BAB1-939EA98834D6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4C6-CD49-44AF-8CC0-E4EE4A4CE0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5368-A8E2-4C7D-BAB1-939EA98834D6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4C6-CD49-44AF-8CC0-E4EE4A4CE0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5368-A8E2-4C7D-BAB1-939EA98834D6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4C6-CD49-44AF-8CC0-E4EE4A4CE0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5368-A8E2-4C7D-BAB1-939EA98834D6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4C6-CD49-44AF-8CC0-E4EE4A4CE0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5368-A8E2-4C7D-BAB1-939EA98834D6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14C6-CD49-44AF-8CC0-E4EE4A4CE0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5368-A8E2-4C7D-BAB1-939EA98834D6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014C6-CD49-44AF-8CC0-E4EE4A4CE05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1584175"/>
          </a:xfrm>
        </p:spPr>
        <p:txBody>
          <a:bodyPr/>
          <a:lstStyle/>
          <a:p>
            <a:r>
              <a:rPr lang="en-GB" dirty="0" smtClean="0"/>
              <a:t>Power BI and 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789040"/>
            <a:ext cx="24384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645024"/>
            <a:ext cx="207239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88640"/>
            <a:ext cx="22193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R is a programming language and free software environment for statistical computing and graphics supported by the R Foundation for Statistical Computing. </a:t>
            </a:r>
          </a:p>
          <a:p>
            <a:endParaRPr lang="en-GB" dirty="0" smtClean="0"/>
          </a:p>
          <a:p>
            <a:r>
              <a:rPr lang="en-GB" dirty="0" smtClean="0"/>
              <a:t>The R language is widely used among statisticians and data miners for developing statistical software and data analysis. </a:t>
            </a:r>
          </a:p>
          <a:p>
            <a:endParaRPr lang="en-GB" dirty="0" smtClean="0"/>
          </a:p>
          <a:p>
            <a:r>
              <a:rPr lang="en-GB" dirty="0" smtClean="0"/>
              <a:t>Polls, data mining surveys, and studies of scholarly literature databases show substantial increases in popularity in recent years. As of January 2019, R ranks 12th in the TIOBE index, a measure of popularity of programming languages.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Getting Started with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/>
          <a:lstStyle/>
          <a:p>
            <a:r>
              <a:rPr lang="en-GB" dirty="0" smtClean="0"/>
              <a:t>Let’s install R and R Studio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Go to </a:t>
            </a:r>
            <a:r>
              <a:rPr lang="en-GB" dirty="0" smtClean="0">
                <a:hlinkClick r:id="rId2"/>
              </a:rPr>
              <a:t>https://www.r-project.org/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Pick a mirror to download from.  (Pick a UK location) 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293096"/>
            <a:ext cx="72485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3017"/>
            <a:ext cx="8229600" cy="122413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Select the version for your operating system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Select Base Binaries for first installation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60864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157192"/>
            <a:ext cx="73723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Download and run executable when file is ready.</a:t>
            </a:r>
          </a:p>
          <a:p>
            <a:r>
              <a:rPr lang="en-GB" dirty="0" smtClean="0"/>
              <a:t>Now let’s install </a:t>
            </a:r>
            <a:r>
              <a:rPr lang="en-GB" dirty="0" err="1" smtClean="0"/>
              <a:t>RStudio</a:t>
            </a:r>
            <a:r>
              <a:rPr lang="en-GB" dirty="0" smtClean="0"/>
              <a:t> (an IDE for R)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Go to </a:t>
            </a:r>
            <a:r>
              <a:rPr lang="en-GB" dirty="0" smtClean="0">
                <a:hlinkClick r:id="rId2"/>
              </a:rPr>
              <a:t>https://www.rstudio.com/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Follow instructions for R Studio download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Choose </a:t>
            </a:r>
            <a:r>
              <a:rPr lang="en-GB" dirty="0" err="1" smtClean="0"/>
              <a:t>RStudio</a:t>
            </a:r>
            <a:r>
              <a:rPr lang="en-GB" dirty="0" smtClean="0"/>
              <a:t> Desktop Open Source License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61626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33057"/>
            <a:ext cx="8229600" cy="14401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Download </a:t>
            </a:r>
            <a:r>
              <a:rPr lang="en-GB" dirty="0" err="1" smtClean="0"/>
              <a:t>Rstudio</a:t>
            </a:r>
            <a:r>
              <a:rPr lang="en-GB" dirty="0" smtClean="0"/>
              <a:t> exe and follow defaults when installing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1916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2448272"/>
          </a:xfrm>
        </p:spPr>
        <p:txBody>
          <a:bodyPr/>
          <a:lstStyle/>
          <a:p>
            <a:r>
              <a:rPr lang="en-GB" dirty="0" smtClean="0"/>
              <a:t>How to set up Power BI to use 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Open Power BI Desktop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Power BI should recognise that you have installed R and </a:t>
            </a:r>
            <a:r>
              <a:rPr lang="en-GB" dirty="0" err="1" smtClean="0"/>
              <a:t>RStudio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4588396" cy="386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296144"/>
          </a:xfrm>
        </p:spPr>
        <p:txBody>
          <a:bodyPr/>
          <a:lstStyle/>
          <a:p>
            <a:r>
              <a:rPr lang="en-GB" dirty="0" smtClean="0"/>
              <a:t>To put a R powered visual into your report, select the R icon as shown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460432" cy="211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215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 BI and R</vt:lpstr>
      <vt:lpstr>What is R?</vt:lpstr>
      <vt:lpstr> Getting Started with R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and R</dc:title>
  <dc:creator>Oliver</dc:creator>
  <cp:lastModifiedBy>Oliver</cp:lastModifiedBy>
  <cp:revision>15</cp:revision>
  <dcterms:created xsi:type="dcterms:W3CDTF">2019-02-08T16:16:53Z</dcterms:created>
  <dcterms:modified xsi:type="dcterms:W3CDTF">2019-02-09T00:38:20Z</dcterms:modified>
</cp:coreProperties>
</file>