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9" r:id="rId4"/>
    <p:sldId id="2076137136" r:id="rId5"/>
    <p:sldId id="2076137139" r:id="rId6"/>
    <p:sldId id="2076137140" r:id="rId7"/>
    <p:sldId id="258" r:id="rId8"/>
    <p:sldId id="2076137146" r:id="rId9"/>
    <p:sldId id="2076137130" r:id="rId10"/>
    <p:sldId id="2076137119" r:id="rId11"/>
    <p:sldId id="2076137117" r:id="rId12"/>
    <p:sldId id="2076137152" r:id="rId13"/>
    <p:sldId id="2076137141" r:id="rId14"/>
    <p:sldId id="2076137145" r:id="rId15"/>
    <p:sldId id="2076137148" r:id="rId16"/>
    <p:sldId id="2076137142" r:id="rId17"/>
    <p:sldId id="2076137149" r:id="rId18"/>
    <p:sldId id="2076137144" r:id="rId19"/>
    <p:sldId id="2076137143" r:id="rId20"/>
    <p:sldId id="2076137150" r:id="rId21"/>
    <p:sldId id="2076137151" r:id="rId22"/>
    <p:sldId id="2076137138" r:id="rId23"/>
    <p:sldId id="2076137153" r:id="rId24"/>
    <p:sldId id="2076137154" r:id="rId25"/>
    <p:sldId id="2076137155" r:id="rId26"/>
    <p:sldId id="2076137158" r:id="rId27"/>
    <p:sldId id="2076137159" r:id="rId28"/>
    <p:sldId id="2076137162" r:id="rId29"/>
    <p:sldId id="2076137169" r:id="rId30"/>
    <p:sldId id="2076137163" r:id="rId31"/>
    <p:sldId id="2076137160" r:id="rId32"/>
    <p:sldId id="2076137165" r:id="rId33"/>
    <p:sldId id="2076137168" r:id="rId34"/>
    <p:sldId id="2076137177" r:id="rId35"/>
    <p:sldId id="2076137164" r:id="rId36"/>
    <p:sldId id="2076137166" r:id="rId37"/>
    <p:sldId id="2076137175" r:id="rId38"/>
    <p:sldId id="2076137170" r:id="rId39"/>
    <p:sldId id="2076137171" r:id="rId40"/>
    <p:sldId id="2076137172" r:id="rId41"/>
    <p:sldId id="2076137176" r:id="rId42"/>
    <p:sldId id="2076137173" r:id="rId43"/>
    <p:sldId id="207613717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5A13BD-67EA-4FFD-84A5-4CA7932C796E}">
          <p14:sldIdLst>
            <p14:sldId id="256"/>
            <p14:sldId id="257"/>
          </p14:sldIdLst>
        </p14:section>
        <p14:section name="L1" id="{D6D4D58D-1BDF-4EFB-ABAB-BA975171A66B}">
          <p14:sldIdLst>
            <p14:sldId id="259"/>
            <p14:sldId id="2076137136"/>
            <p14:sldId id="2076137139"/>
            <p14:sldId id="2076137140"/>
            <p14:sldId id="258"/>
            <p14:sldId id="2076137146"/>
            <p14:sldId id="2076137130"/>
            <p14:sldId id="2076137119"/>
            <p14:sldId id="2076137117"/>
            <p14:sldId id="2076137152"/>
            <p14:sldId id="2076137141"/>
            <p14:sldId id="2076137145"/>
            <p14:sldId id="2076137148"/>
            <p14:sldId id="2076137142"/>
            <p14:sldId id="2076137149"/>
            <p14:sldId id="2076137144"/>
            <p14:sldId id="2076137143"/>
            <p14:sldId id="2076137150"/>
            <p14:sldId id="2076137151"/>
            <p14:sldId id="2076137138"/>
            <p14:sldId id="2076137153"/>
          </p14:sldIdLst>
        </p14:section>
        <p14:section name="L2" id="{24C5A0F1-E8A7-4AFD-9C91-BE89E4D18B64}">
          <p14:sldIdLst>
            <p14:sldId id="2076137154"/>
            <p14:sldId id="2076137155"/>
            <p14:sldId id="2076137158"/>
            <p14:sldId id="2076137159"/>
            <p14:sldId id="2076137162"/>
            <p14:sldId id="2076137169"/>
            <p14:sldId id="2076137163"/>
            <p14:sldId id="2076137160"/>
            <p14:sldId id="2076137165"/>
            <p14:sldId id="2076137168"/>
            <p14:sldId id="2076137177"/>
            <p14:sldId id="2076137164"/>
            <p14:sldId id="2076137166"/>
            <p14:sldId id="2076137175"/>
            <p14:sldId id="2076137170"/>
            <p14:sldId id="2076137171"/>
            <p14:sldId id="2076137172"/>
            <p14:sldId id="2076137176"/>
            <p14:sldId id="2076137173"/>
            <p14:sldId id="20761371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25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29 548 0 0,'0'0'631'0'0,"-12"-17"2286"0"0,12 16-2769 0 0,-1 0 0 0 0,1 1 0 0 0,0-1 1 0 0,-1 0-1 0 0,1 1 0 0 0,-1-1 0 0 0,1 0 0 0 0,-1 1 0 0 0,1-1 0 0 0,-1 1 0 0 0,1-1 1 0 0,-1 1-1 0 0,0-1 0 0 0,1 1 0 0 0,-1 0 0 0 0,0-1 0 0 0,1 1 0 0 0,-1 0 0 0 0,0-1 1 0 0,0 1-1 0 0,1 0 0 0 0,-1 0 0 0 0,0 0 0 0 0,0-1 0 0 0,-1 1 0 0 0,-1 6-60 0 0,-1 0 0 0 0,1 0-1 0 0,0 0 1 0 0,1 0-1 0 0,-1 1 1 0 0,1-1 0 0 0,0 1-1 0 0,1-1 1 0 0,0 1-1 0 0,-1 11 1 0 0,0 80 769 0 0,3-64-661 0 0,-15 435 1759 0 0,1 88-274 0 0,53 170 507 0 0,-35-675-1870 0 0,31 235 1195 0 0,-28-244-3244 0 0,-8-42 1032 0 0,1 3-178 0 0,1 3 946 0 0,-1 1-2066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42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1964 0 0,'-3'16'461'0'0,"-38"264"5852"0"0,36-223-4629 0 0,2 0 1 0 0,9 111-1 0 0,-4-152-1495 0 0,1 1 0 0 0,0-1 0 0 0,1 0 0 0 0,1 0 0 0 0,0 0 0 0 0,2-1 0 0 0,12 25 0 0 0,-16-35-329 0 0,-1-1-1 0 0,1 0 1 0 0,0 0-1 0 0,0 0 1 0 0,1 0 0 0 0,-1 0-1 0 0,1-1 1 0 0,-1 0-1 0 0,1 1 1 0 0,0-1-1 0 0,0-1 1 0 0,1 1 0 0 0,-1 0-1 0 0,1-1 1 0 0,-1 0-1 0 0,1 0 1 0 0,0-1-1 0 0,0 1 1 0 0,-1-1 0 0 0,1 0-1 0 0,0 0 1 0 0,0-1-1 0 0,0 1 1 0 0,0-1-1 0 0,0 0 1 0 0,0 0 0 0 0,0-1-1 0 0,0 0 1 0 0,8-2-1 0 0,26-11-4268 0 0,13-13-592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42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1352 0 0,'-26'24'1118'0'0,"0"2"-1"0"0,2 1 0 0 0,1 1 1 0 0,1 1-1 0 0,1 0 1 0 0,2 2-1 0 0,1 0 1 0 0,-22 53-1 0 0,37-75-788 0 0,-1 0 0 0 0,2 1 0 0 0,-1-1 0 0 0,1 0 0 0 0,1 1 0 0 0,-1 16 0 0 0,2-24-318 0 0,0 0 1 0 0,0-1-1 0 0,0 1 0 0 0,0 0 0 0 0,0 0 0 0 0,1 0 0 0 0,-1 0 1 0 0,1-1-1 0 0,-1 1 0 0 0,1 0 0 0 0,0-1 0 0 0,-1 1 0 0 0,1 0 0 0 0,0-1 1 0 0,0 1-1 0 0,0-1 0 0 0,1 1 0 0 0,-1-1 0 0 0,0 0 0 0 0,0 1 0 0 0,1-1 1 0 0,-1 0-1 0 0,1 0 0 0 0,-1 0 0 0 0,1 0 0 0 0,-1 0 0 0 0,1 0 1 0 0,0-1-1 0 0,-1 1 0 0 0,1 0 0 0 0,0-1 0 0 0,0 1 0 0 0,0-1 0 0 0,-1 0 1 0 0,1 0-1 0 0,0 0 0 0 0,0 0 0 0 0,0 0 0 0 0,0 0 0 0 0,-1 0 0 0 0,3-1 1 0 0,9 0-236 0 0,-1-2 0 0 0,0 0 1 0 0,-1 0-1 0 0,1-1 0 0 0,0 0 1 0 0,17-10-1 0 0,63-40-1095 0 0,-33 12 438 0 0,-37 26 387 0 0,1 0-1 0 0,38-19 1 0 0,-60 34 527 0 0,1 0-1 0 0,0 0 1 0 0,0 1-1 0 0,0-1 1 0 0,-1 1 0 0 0,1-1-1 0 0,0 1 1 0 0,0 0-1 0 0,0 0 1 0 0,0 0-1 0 0,0 0 1 0 0,-1 0 0 0 0,1 0-1 0 0,0 0 1 0 0,0 1-1 0 0,0-1 1 0 0,0 1-1 0 0,-1-1 1 0 0,4 2 0 0 0,5 6 360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43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33 548 0 0,'3'-22'1679'0'0,"-2"11"3081"0"0,6 70-3763 0 0,2 15 95 0 0,26 104 1 0 0,39 58 603 0 0,30 118 1035 0 0,-98-323-2600 0 0,-1 0 0 0 0,-2 0 0 0 0,-1 1 0 0 0,-2-1 0 0 0,-1 1 1 0 0,-1-1-1 0 0,-9 40 0 0 0,-1-30-3130 0 0,12-40 2603 0 0,-1 0 0 0 0,1-1 0 0 0,-1 1 0 0 0,0-1 0 0 0,1 1 0 0 0,-1-1 0 0 0,0 1 0 0 0,1-1 0 0 0,-1 0 0 0 0,0 1 0 0 0,1-1 0 0 0,-1 0 0 0 0,0 1-1 0 0,0-1 1 0 0,1 0 0 0 0,-3 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43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0 139 640 0 0,'49'-22'1072'0'0,"-2"7"-196"0"0,-1-2-84 0 0,0 4-228 0 0,3-3-252 0 0,-3 2-28 0 0,-2 2-180 0 0,-7 3-148 0 0,1 0-148 0 0,-9 4-4 0 0,-4 0-132 0 0,-4 3-12 0 0,-1 2-392 0 0,-5 0-416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44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1040 280 0 0,'1'3'208'0'0,"1"0"0"0"0,-1 0 0 0 0,1 0 0 0 0,0-1 0 0 0,-1 1 0 0 0,1-1 0 0 0,1 1 1 0 0,-1-1-1 0 0,0 0 0 0 0,0 0 0 0 0,1 0 0 0 0,-1 0 0 0 0,1 0 0 0 0,0 0 0 0 0,0-1 0 0 0,-1 0 0 0 0,7 3 0 0 0,-5-3 11 0 0,1 0 0 0 0,0-1 0 0 0,-1 1 0 0 0,1-1 0 0 0,0 0 0 0 0,0 0-1 0 0,-1-1 1 0 0,1 1 0 0 0,0-1 0 0 0,8-3 0 0 0,6-3 179 0 0,1-1-1 0 0,-1-1 1 0 0,-1-1-1 0 0,24-16 1 0 0,-36 22-364 0 0,43-29 395 0 0,0-3 0 0 0,-3-1 0 0 0,62-65 0 0 0,-76 68-271 0 0,-2-1 0 0 0,-2-2-1 0 0,-1 0 1 0 0,-2-2 0 0 0,22-45 0 0 0,-35 56-100 0 0,0-1 1 0 0,-2 1-1 0 0,-1-2 1 0 0,-1 1 0 0 0,6-54-1 0 0,-11 61 11 0 0,-2-1 1 0 0,-1 0-1 0 0,-1 0 0 0 0,0 1 0 0 0,-2-1 0 0 0,-1 1 0 0 0,-1-1 1 0 0,-9-28-1 0 0,12 46-23 0 0,0 1-1 0 0,0-1 1 0 0,0 0 0 0 0,0 1 0 0 0,-1-1 0 0 0,0 1 0 0 0,0-1 0 0 0,0 1-1 0 0,0 0 1 0 0,-1 1 0 0 0,0-1 0 0 0,1 0 0 0 0,-1 1 0 0 0,-1 0-1 0 0,1 0 1 0 0,0 0 0 0 0,-1 1 0 0 0,-8-4 0 0 0,8 4 20 0 0,0 1 0 0 0,0 0 0 0 0,0 1 0 0 0,0-1 0 0 0,0 1 0 0 0,0 0 0 0 0,0 0 0 0 0,0 0 0 0 0,0 1 0 0 0,0 0 0 0 0,0 0 1 0 0,0 0-1 0 0,1 1 0 0 0,-1-1 0 0 0,0 1 0 0 0,1 1 0 0 0,-1-1 0 0 0,1 0 0 0 0,-8 6 0 0 0,-7 7 121 0 0,0 1-1 0 0,0 1 1 0 0,2 0 0 0 0,0 1-1 0 0,1 1 1 0 0,1 1 0 0 0,-12 21-1 0 0,-4 10 341 0 0,-42 99 0 0 0,36-54-169 0 0,3 1 1 0 0,5 2-1 0 0,4 1 0 0 0,5 1 1 0 0,-13 167-1 0 0,28-141-295 0 0,5 1-1 0 0,5-1 1 0 0,6 1 0 0 0,32 145-1 0 0,-41-264-236 0 0,0 0-1 0 0,0 1 0 0 0,-1 0 1 0 0,-1-1-1 0 0,0 15 0 0 0,0-21 80 0 0,-1-1 0 0 0,1 1 0 0 0,-1-1 0 0 0,0 1 0 0 0,0-1 0 0 0,0 1 0 0 0,0-1 0 0 0,0 1 0 0 0,-1-1 0 0 0,1 0 0 0 0,-1 0 0 0 0,1 0 0 0 0,-1 0 0 0 0,0 0 0 0 0,0 0 0 0 0,0 0 0 0 0,0 0 0 0 0,0-1 0 0 0,0 1 0 0 0,-1-1 0 0 0,1 0 0 0 0,0 1 0 0 0,-1-1 0 0 0,-2 1 0 0 0,-10 3-198 0 0,1-1-1 0 0,-1-1 1 0 0,0 0-1 0 0,0-1 0 0 0,0 0 1 0 0,-18-1-1 0 0,-96-7-787 0 0,106 4 894 0 0,13 2 85 0 0,0-1 1 0 0,0-1-1 0 0,0 1 0 0 0,1-2 1 0 0,-19-5-1 0 0,26 7 89 0 0,0 0 1 0 0,0 0-1 0 0,0 0 0 0 0,0-1 0 0 0,0 1 0 0 0,0-1 1 0 0,0 1-1 0 0,1-1 0 0 0,-1 0 0 0 0,0 0 0 0 0,1 1 0 0 0,0-1 1 0 0,-1 0-1 0 0,1 0 0 0 0,0-1 0 0 0,0 1 0 0 0,0 0 1 0 0,0 0-1 0 0,0 0 0 0 0,1-1 0 0 0,-1 1 0 0 0,1 0 1 0 0,-1-1-1 0 0,1 1 0 0 0,0-1 0 0 0,0 1 0 0 0,0 0 0 0 0,0-1 1 0 0,0 1-1 0 0,1-3 0 0 0,2-6 0 0 0,-1 0-1 0 0,1 1 1 0 0,1-1-1 0 0,0 1 1 0 0,0 0-1 0 0,1 0 1 0 0,1 0-1 0 0,-1 1 1 0 0,11-13-1 0 0,11-11-21 0 0,33-32 0 0 0,-38 42 19 0 0,67-62 244 0 0,4 3-1 0 0,103-69 1 0 0,-158 123-3 0 0,-21 17-68 0 0,-12 11 162 0 0,-13 22 266 0 0,-2 0-657 0 0,9-20 150 0 0,5 5 44 0 0,-3-7-117 0 0,-1 1 0 0 0,0 0 0 0 0,1-1 0 0 0,-1 1 1 0 0,0-1-1 0 0,1 1 0 0 0,-1-1 0 0 0,1 1 0 0 0,-1-1 0 0 0,1 1 0 0 0,-1-1 0 0 0,1 0 0 0 0,-1 1 0 0 0,1-1 0 0 0,-1 0 0 0 0,1 1 0 0 0,-1-1 0 0 0,1 0 0 0 0,0 0 0 0 0,-1 1 1 0 0,1-1-1 0 0,-1 0 0 0 0,1 0 0 0 0,0 0 0 0 0,-1 0 0 0 0,1 0 0 0 0,0 0 0 0 0,-1 0 0 0 0,1 0 0 0 0,0 0 0 0 0,-1 0 0 0 0,1 0 0 0 0,0-1 0 0 0,-1 1 0 0 0,1 0 1 0 0,0-1-1 0 0,20-3 22 0 0,0-2 0 0 0,0 0 1 0 0,-1-2-1 0 0,0 0 0 0 0,19-11 1 0 0,101-63-145 0 0,-86 49 94 0 0,-47 29 1 0 0,4-2 6 0 0,1-1 1 0 0,-1-1-1 0 0,-1 1 0 0 0,1-2 1 0 0,16-16-1 0 0,-27 24 13 0 0,0 0 0 0 0,1 0 0 0 0,-1 0 0 0 0,0 0 0 0 0,0 0 0 0 0,1 0 0 0 0,-1 0 0 0 0,0 0 0 0 0,0 0 0 0 0,0 0 0 0 0,0 0 0 0 0,0 0 0 0 0,-1 0 0 0 0,1 0 0 0 0,0 0 0 0 0,0 0 0 0 0,-1 0 0 0 0,1 0 0 0 0,-1 0 0 0 0,1 0 0 0 0,0 0 0 0 0,-1 0 0 0 0,0 0 0 0 0,1 0 0 0 0,-1 1 0 0 0,0-1 0 0 0,1 0 0 0 0,-1 0 0 0 0,-1 0 0 0 0,-4-2-2 0 0,1 0 1 0 0,-1 1 0 0 0,0-1 0 0 0,1 1 0 0 0,-1 1 0 0 0,0-1 0 0 0,0 1-1 0 0,-10-1 1 0 0,-52 0-74 0 0,54 2 108 0 0,-23 0-537 0 0,-67 0 1143 0 0,39-5-8535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4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1 455 892 0 0,'0'-4'2053'0'0,"3"-8"-1250"0"0,-1 0 1 0 0,2-1-1 0 0,-1 1 0 0 0,2 1 1 0 0,0-1-1 0 0,0 1 0 0 0,1 0 1 0 0,0 0-1 0 0,10-13 0 0 0,8-8-88 0 0,49-50-1 0 0,-42 51-1103 0 0,2 1 1 0 0,56-40-1 0 0,-65 54-812 0 0,1 2 0 0 0,45-21-1 0 0,-50 28-570 0 0,-2 3-2561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45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1 596 72 0 0,'0'0'1839'0'0,"5"-4"-132"0"0,14-14-168 0 0,0-1 0 0 0,-1-1 0 0 0,25-37 0 0 0,43-78 549 0 0,-49 74-1430 0 0,26-52 323 0 0,25-37 279 0 0,-75 133-1136 0 0,-12 15 140 0 0,3 6 81 0 0,0 1-232 0 0,-1 0 0 0 0,0 0 0 0 0,0 0 0 0 0,0 1 0 0 0,-1-1 0 0 0,1 1 0 0 0,-1-1 0 0 0,-1 1 0 0 0,1 0 0 0 0,-1 0 0 0 0,0-1 0 0 0,0 1 0 0 0,-1 9 0 0 0,3 7 260 0 0,1 0-1 0 0,10 36 0 0 0,-11-50-276 0 0,0 0 0 0 0,0 0-1 0 0,0 0 1 0 0,1-1-1 0 0,1 1 1 0 0,-1-1 0 0 0,1 0-1 0 0,0 0 1 0 0,1-1-1 0 0,6 7 1 0 0,-10-11-60 0 0,1 0-1 0 0,-1 0 1 0 0,1 0-1 0 0,0 0 1 0 0,0-1-1 0 0,0 1 1 0 0,0-1-1 0 0,0 0 1 0 0,0 0-1 0 0,0 0 0 0 0,0 0 1 0 0,0-1-1 0 0,1 1 1 0 0,-1-1-1 0 0,0 0 1 0 0,6 0-1 0 0,-3-1-17 0 0,0 0-1 0 0,0 0 1 0 0,0-1-1 0 0,0 0 0 0 0,0 0 1 0 0,-1 0-1 0 0,1-1 1 0 0,7-4-1 0 0,5-6-28 0 0,-1 0-1 0 0,0-1 1 0 0,27-29 0 0 0,54-65-155 0 0,-98 108 172 0 0,1-1-1 0 0,0 0 1 0 0,0 1 0 0 0,0-1 0 0 0,-1 1-1 0 0,1-1 1 0 0,0 1 0 0 0,0-1 0 0 0,0 1-1 0 0,0 0 1 0 0,0 0 0 0 0,0-1 0 0 0,0 1-1 0 0,0 0 1 0 0,0 0 0 0 0,0 0 0 0 0,0 0-1 0 0,0 0 1 0 0,0 0 0 0 0,0 0 0 0 0,0 0-1 0 0,0 0 1 0 0,0 1 0 0 0,0-1 0 0 0,-1 0-1 0 0,1 1 1 0 0,0-1 0 0 0,0 0 0 0 0,0 1-1 0 0,0-1 1 0 0,0 1 0 0 0,-1 0 0 0 0,1-1-1 0 0,0 1 1 0 0,0 0 0 0 0,-1-1 0 0 0,1 1-1 0 0,0 0 1 0 0,0 1 0 0 0,25 38 273 0 0,-20-30-221 0 0,114 184-296 0 0,31 54-3470 0 0,-62-76-7310 0 0,-62-109 6513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45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1 626 832 0 0,'1220'-212'6770'0'0,"9"48"-1860"0"0,-521 65-2915 0 0,353-41-2467 0 0,-907 130-5871 0 0,-97 9 1523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4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0 832 0 0,'0'0'1514'0'0,"0"5"-709"0"0,0 34 556 0 0,1 0 0 0 0,14 76 0 0 0,-4-41-625 0 0,36 243 2123 0 0,111 384 0 0 0,341 1007 6240 0 0,-392-1410-8118 0 0,-101-275-662 0 0,-4-12-1854 0 0,-21-22-8585 0 0,7-3 5510 0 0,1-3-368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50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1432 192 0 0,'6'-5'299'0'0,"-1"0"0"0"0,1 0 0 0 0,0 1 0 0 0,0 0 0 0 0,0 0-1 0 0,0 0 1 0 0,1 1 0 0 0,0 0 0 0 0,0 0 0 0 0,-1 1 0 0 0,9-3 0 0 0,14-1 452 0 0,43-5 0 0 0,-34 6-195 0 0,649-66 2084 0 0,-471 54-2231 0 0,-93 6-225 0 0,830-85 412 0 0,-291 9-601 0 0,1168-277-92 0 0,-1317 258 140 0 0,584-45 0 0 0,448-27-89 0 0,-1336 151 97 0 0,883-91 407 0 0,-730 98-466 0 0,-1 0 7 0 0,1-4-111 0 0,124-3 272 0 0,634-19 427 0 0,-877 46-514 0 0,1205 10 913 0 0,-171 15-512 0 0,-870-18-572 0 0,399 17 210 0 0,840 41 901 0 0,-751-58-689 0 0,177 30 150 0 0,-1052-36-479 0 0,1970 79 1063 0 0,-1938-79-990 0 0,1226 37 1942 0 0,-1139-31-1536 0 0,202 14 724 0 0,447 51-58 0 0,-512-38-1419 0 0,10-5-629 0 0,-244-24 817 0 0,197 11-25 0 0,628 15 2454 0 0,-605-13-1676 0 0,-212-16-393 0 0,-10 1 368 0 0,66-6 0 0 0,-91 2-658 0 0,0-2 0 0 0,0 0 1 0 0,-1-1-1 0 0,1 0 1 0 0,-1-1-1 0 0,0 0 1 0 0,26-16-1 0 0,-16 7-7 0 0,140-76-577 0 0,-137 77 509 0 0,1 1 0 0 0,1 2 0 0 0,0 1 0 0 0,33-7 0 0 0,53-8-458 0 0,-112 24 570 0 0,1-1-1 0 0,-1 1 0 0 0,0-1 0 0 0,1 1 1 0 0,-1 0-1 0 0,1 1 0 0 0,-1-1 0 0 0,0 1 0 0 0,1-1 1 0 0,-1 1-1 0 0,0 0 0 0 0,1 0 0 0 0,-1 0 1 0 0,0 1-1 0 0,0-1 0 0 0,0 1 0 0 0,0 0 1 0 0,0-1-1 0 0,0 1 0 0 0,3 4 0 0 0,-1 1 117 0 0,0-1 1 0 0,-1 1-1 0 0,0 0 0 0 0,-1 1 0 0 0,0-1 0 0 0,0 0 0 0 0,2 9 0 0 0,-3-10-109 0 0,8 25 410 0 0,-2 1 1 0 0,8 60-1 0 0,-3 68 670 0 0,-7 38 297 0 0,-10 0 0 0 0,-8 0 0 0 0,-47 246-1 0 0,0-48-395 0 0,-14 634 0 0 0,74-723-1004 0 0,-15 306 0 0 0,-13-414 0 0 0,-2 19 0 0 0,27-190 0 0 0,-11 156 0 0 0,13-150 0 0 0,1 0 0 0 0,2 0 0 0 0,10 47 0 0 0,-1-38 0 0 0,12 40 0 0 0,-24-70 0 0 0,-1-11 0 0 0,1-1 0 0 0,0 1 0 0 0,0 0 0 0 0,-1-1 0 0 0,1 1 0 0 0,-1 0 0 0 0,0-1 0 0 0,1 1 0 0 0,-1-1 0 0 0,0 1 0 0 0,0-1 0 0 0,0 1 0 0 0,0-1 0 0 0,0 0 0 0 0,0 1 0 0 0,0-1 0 0 0,-1 0 0 0 0,1 0 0 0 0,0 0 0 0 0,-1 0 0 0 0,1 0 0 0 0,-1 0 0 0 0,1 0 0 0 0,-1-1 0 0 0,1 1 0 0 0,-1 0 0 0 0,0-1 0 0 0,1 1 0 0 0,-1-1 0 0 0,0 0 0 0 0,-2 1 0 0 0,-3 0 0 0 0,-296 65 0 0 0,185-44 0 0 0,-1075 180 0 0 0,315-59 0 0 0,296-44 0 0 0,10-3 0 0 0,-2289 385-2722 0 0,2250-377 1939 0 0,42-5 36 0 0,20 5 137 0 0,-97 27-181 0 0,-292 56-692 0 0,-3-38 293 0 0,-268-10 216 0 0,498-53 607 0 0,19-2-367 0 0,-3-27 939 0 0,429-43-81 0 0,-954 37 198 0 0,-155-60-3754 0 0,-56-110 3013 0 0,915 42 403 0 0,5-27 21 0 0,142 28-2 0 0,-420-45-64 0 0,-6 42 16 0 0,652 66 54 0 0,-511-71 147 0 0,47 4-238 0 0,-770-100 613 0 0,1132 139-469 0 0,-539-97 299 0 0,38-6 363 0 0,524 104-433 0 0,-397-88 522 0 0,567 113-703 0 0,0-3 1 0 0,-66-31-1 0 0,95 37-144 0 0,0-1-1 0 0,1 0 1 0 0,0-2-1 0 0,1 0 1 0 0,0-2-1 0 0,-35-36 1 0 0,51 46-368 0 0,-1 0 1 0 0,1 0-1 0 0,1-1 1 0 0,-1 1-1 0 0,1-1 1 0 0,0 0-1 0 0,1 0 1 0 0,0 0 0 0 0,0-1-1 0 0,-2-16 1 0 0,3 15-1338 0 0,1 0 0 0 0,1 0 0 0 0,0 0 0 0 0,0 0 0 0 0,3-14 0 0 0,3-10-2754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38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98 613 444 0 0,'-12'-55'1049'0'0,"3"-1"0"0"0,2 0-1 0 0,0-103 1 0 0,7 34 749 0 0,0 122-1175 0 0,2 8-306 0 0,5 24-63 0 0,-2-1 1 0 0,0 2 0 0 0,-2-1 0 0 0,-1 0-1 0 0,-3 48 1 0 0,1-36-109 0 0,-12 398 590 0 0,0-6-258 0 0,33-2 13 0 0,-3-255-412 0 0,11 92-195 0 0,-29-264 96 0 0,1-1-17 0 0,0 1 0 0 0,-1-1-1 0 0,1 0 1 0 0,-1 1 0 0 0,0-1 0 0 0,0 0 0 0 0,0 1 0 0 0,0-1 0 0 0,-1 0-1 0 0,1 1 1 0 0,-1-1 0 0 0,0 0 0 0 0,-1 4 0 0 0,1-6-196 0 0,0-3 197 0 0,1 0-1 0 0,0 0 0 0 0,0 0 1 0 0,-1 0-1 0 0,0 0 1 0 0,1 0-1 0 0,-1 0 0 0 0,0 0 1 0 0,0 1-1 0 0,0-1 0 0 0,-1-2 1 0 0,-3-6-51 0 0,-12-49-301 0 0,3-1 1 0 0,-10-99-1 0 0,16 96 226 0 0,-19-158-262 0 0,11-1 0 0 0,9 0 0 0 0,27-273 0 0 0,-13 421 314 0 0,32-142 1 0 0,-32 191 152 0 0,1 0 1 0 0,0 0-1 0 0,2 1 1 0 0,1 1 0 0 0,1-1-1 0 0,0 2 1 0 0,2 0-1 0 0,1 0 1 0 0,22-24-1 0 0,-20 27-57 0 0,2 0 0 0 0,0 2 0 0 0,1 0 0 0 0,1 1 0 0 0,38-23 0 0 0,-53 36 11 0 0,0 1-1 0 0,0-1 1 0 0,0 1 0 0 0,0 0 0 0 0,1 0 0 0 0,-1 1 0 0 0,1 0 0 0 0,-1 0 0 0 0,1 0 0 0 0,-1 1 0 0 0,1 0 0 0 0,7 1 0 0 0,-9 0 20 0 0,1 1-1 0 0,-1 0 1 0 0,0-1 0 0 0,0 2 0 0 0,0-1 0 0 0,0 1-1 0 0,0-1 1 0 0,0 1 0 0 0,-1 1 0 0 0,1-1 0 0 0,-1 1 0 0 0,0-1-1 0 0,0 1 1 0 0,0 0 0 0 0,-1 1 0 0 0,6 6 0 0 0,-1 1 73 0 0,0 1 1 0 0,-1 0-1 0 0,-1 0 1 0 0,0 0 0 0 0,0 1-1 0 0,-1 0 1 0 0,-1 0 0 0 0,0 0-1 0 0,2 23 1 0 0,-4-16 7 0 0,-1 1 1 0 0,-1 0 0 0 0,-1-1-1 0 0,-1 1 1 0 0,-9 39 0 0 0,-1-16 13 0 0,-2-1 0 0 0,-3 0 1 0 0,-1-1-1 0 0,-2-1 0 0 0,-34 52 1 0 0,19-38-278 0 0,-2-1 0 0 0,-2-3-1 0 0,-3-1 1 0 0,-2-2 0 0 0,-60 52 0 0 0,85-88-1431 0 0,6-6-2786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51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2 220 0 0,'-4'0'417'0'0,"-24"0"575"0"0,25 0-751 0 0,-15-2 1039 0 0,5 2-1071 0 0,9 0 175 0 0,4 0-342 0 0,0 0 0 0 0,-1 0 0 0 0,1 0-1 0 0,0 0 1 0 0,-1 0 0 0 0,1 0 0 0 0,0 0 0 0 0,-1 0 0 0 0,1 0 0 0 0,0 0-1 0 0,0 1 1 0 0,-1-1 0 0 0,1 0 0 0 0,0 0 0 0 0,-1 0 0 0 0,1 0 0 0 0,0 1-1 0 0,0-1 1 0 0,-1 0 0 0 0,1 0 0 0 0,0 0 0 0 0,0 1 0 0 0,0-1 0 0 0,-1 0-1 0 0,1 0 1 0 0,0 1 0 0 0,0-1 0 0 0,0 0 0 0 0,0 0 0 0 0,0 1 0 0 0,0-1 0 0 0,-1 0-1 0 0,1 1 1 0 0,0-1 0 0 0,0 0 0 0 0,0 1 0 0 0,4 77 2065 0 0,16 89 0 0 0,-10-91-1469 0 0,8 60 174 0 0,86 843 5334 0 0,-37-110-302 0 0,-10-360-2333 0 0,67 474 2080 0 0,-10-432-4872 0 0,-98-486-719 0 0,4 0 0 0 0,42 91 0 0 0,-31-104-360 0 0,-29-48-171 0 0,0-1 0 0 0,1 0 0 0 0,0 0 0 0 0,-1-1-1 0 0,1 1 1 0 0,0 0 0 0 0,0-1 0 0 0,0 0 0 0 0,1 0-1 0 0,-1 0 1 0 0,0 0 0 0 0,8 2 0 0 0,-9-4-354 0 0,0-1 0 0 0,-1 0 0 0 0,1-1 1 0 0,0 1-1 0 0,-1 0 0 0 0,1-1 0 0 0,0 1 0 0 0,-1 0 1 0 0,0-1-1 0 0,1 0 0 0 0,-1 1 0 0 0,0-1 0 0 0,0 0 1 0 0,0 0-1 0 0,1-2 0 0 0,5-17-4396 0 0,-2-2 497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5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1 892 0 0,'19'497'10022'0'0,"-27"1"-5484"0"0,5-364-3203 0 0,-56 1090 7283 0 0,15-407-4495 0 0,27-5-986 0 0,46-243-3026 0 0,-12-438-114 0 0,5-1 0 0 0,48 157 0 0 0,-51-228 3 0 0,29 68 0 0 0,-41-112 0 0 0,0 0 0 0 0,1 0 0 0 0,1-1 0 0 0,0 0 0 0 0,1 0 0 0 0,1-1 0 0 0,0-1 0 0 0,0 1 0 0 0,23 17 0 0 0,-30-27-124 0 0,-1-1 0 0 0,1 0 1 0 0,-1 0-1 0 0,1 0 0 0 0,0 0 0 0 0,-1-1 0 0 0,1 0 0 0 0,0 1 1 0 0,0-1-1 0 0,0-1 0 0 0,0 1 0 0 0,0 0 0 0 0,0-1 0 0 0,0 0 1 0 0,0 0-1 0 0,1 0 0 0 0,-1-1 0 0 0,0 1 0 0 0,5-2 0 0 0,-2-1-508 0 0,0 0 1 0 0,-1 0-1 0 0,0 0 0 0 0,1-1 0 0 0,-1 1 0 0 0,-1-2 0 0 0,1 1 0 0 0,0-1 1 0 0,-1 1-1 0 0,6-8 0 0 0,6-9-1935 0 0,-2 0 1 0 0,0-1 0 0 0,-1 0 0 0 0,20-45-1 0 0,2-28-2296 0 0,-7-9 406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5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278 892 1412 0 0,'31'135'3042'0'0,"91"240"0"0"0,-79-273-1831 0 0,4-3 1 0 0,111 172-1 0 0,-152-263-977 0 0,0 0 1 0 0,0 0-1 0 0,1-1 0 0 0,10 10 1 0 0,-16-16-25 0 0,-1-8-214 0 0,-1-1 1 0 0,0 1 0 0 0,0 0-1 0 0,-1 0 1 0 0,0-1 0 0 0,0 1-1 0 0,-1 0 1 0 0,-6-12 0 0 0,-36-51-433 0 0,30 49 306 0 0,-49-73-412 0 0,-208-312-1427 0 0,190 270 1346 0 0,-71-159-1 0 0,139 264 636 0 0,1-2 1 0 0,2 0-1 0 0,-12-57 0 0 0,20 71 23 0 0,0 0-1 0 0,2 0 1 0 0,0-1 0 0 0,1 1 0 0 0,1 0-1 0 0,1-1 1 0 0,0 1 0 0 0,7-23-1 0 0,2 4-3 0 0,2 1 0 0 0,1 1 0 0 0,2 0 0 0 0,30-49 0 0 0,-32 62 13 0 0,1 1-1 0 0,2 0 1 0 0,0 1 0 0 0,1 1-1 0 0,1 1 1 0 0,1 0 0 0 0,30-21-1 0 0,-46 37-32 0 0,-1 1-1 0 0,1-1 1 0 0,0 1-1 0 0,0 0 1 0 0,0 0-1 0 0,0 1 1 0 0,0-1-1 0 0,0 1 1 0 0,1 0-1 0 0,-1 0 1 0 0,0 0-1 0 0,1 0 1 0 0,-1 1-1 0 0,1 0 1 0 0,-1 0-1 0 0,0 0 1 0 0,9 2-1 0 0,-9-1 0 0 0,0 1-1 0 0,0-1 0 0 0,0 1 0 0 0,-1 0 0 0 0,1 0 0 0 0,-1 0 0 0 0,1 1 1 0 0,-1-1-1 0 0,0 1 0 0 0,0 0 0 0 0,0 0 0 0 0,0 0 0 0 0,0 0 0 0 0,-1 1 1 0 0,1-1-1 0 0,-1 1 0 0 0,0-1 0 0 0,3 8 0 0 0,-1 1 68 0 0,0 0 0 0 0,-1 0 0 0 0,0 0 0 0 0,-1 1 0 0 0,0-1 0 0 0,-1 1 0 0 0,0 0 0 0 0,-1-1 0 0 0,-1 1 0 0 0,0 0 0 0 0,-3 13 0 0 0,-3 12 242 0 0,-2 0 0 0 0,-19 49 1 0 0,-163 331 2374 0 0,136-309-2500 0 0,44-81-1366 0 0,9-16-6387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54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149 851 832 0 0,'17'50'2794'0'0,"39"79"-1"0"0,-44-107-2047 0 0,1 0-1 0 0,1-1 0 0 0,1-1 1 0 0,0 0-1 0 0,31 29 1 0 0,-36-39-473 0 0,1 0 1 0 0,0 0-1 0 0,1-2 1 0 0,0 1 0 0 0,20 9-1 0 0,-30-17-125 0 0,4-14 42 0 0,-6 12-189 0 0,1 1 0 0 0,0-1 0 0 0,-1 0 0 0 0,1 0 0 0 0,-1 1 0 0 0,1-1 0 0 0,-1 0 0 0 0,1 0 0 0 0,-1 0 0 0 0,0 0 0 0 0,1 0 0 0 0,-1 0 0 0 0,0 0 0 0 0,0 0 0 0 0,0 0 0 0 0,0 0 0 0 0,1 0 0 0 0,-1 0 0 0 0,-1 0 0 0 0,1 0 0 0 0,0 0 0 0 0,0-1 0 0 0,-6-17-37 0 0,-1-1-1 0 0,-1 2 1 0 0,0-1 0 0 0,-1 1 0 0 0,-16-22-1 0 0,7 9-25 0 0,-82-148-841 0 0,-98-237 1 0 0,186 386 923 0 0,1 0 0 0 0,2-1-1 0 0,0 0 1 0 0,2-1 0 0 0,-4-54 0 0 0,10 76 52 0 0,2-1 1 0 0,-1 1-1 0 0,1 0 1 0 0,1 0-1 0 0,0 0 1 0 0,0 0-1 0 0,1 0 1 0 0,0 0-1 0 0,7-13 1 0 0,-6 16-4 0 0,0 0-1 0 0,1 0 1 0 0,0 1 0 0 0,0-1 0 0 0,0 1-1 0 0,1 0 1 0 0,0 1 0 0 0,0 0-1 0 0,0 0 1 0 0,1 0 0 0 0,0 0 0 0 0,0 1-1 0 0,11-5 1 0 0,-10 6-22 0 0,1 0 1 0 0,-1 0-1 0 0,1 1 0 0 0,0 0 0 0 0,0 1 0 0 0,0-1 0 0 0,0 2 1 0 0,0-1-1 0 0,0 1 0 0 0,0 1 0 0 0,0 0 0 0 0,0 0 0 0 0,0 1 1 0 0,0 0-1 0 0,-1 0 0 0 0,1 1 0 0 0,-1 0 0 0 0,1 0 1 0 0,-1 1-1 0 0,0 1 0 0 0,0-1 0 0 0,-1 1 0 0 0,8 6 0 0 0,-6-4 7 0 0,1 1-1 0 0,-2 0 0 0 0,1 0 0 0 0,-1 1 0 0 0,0 0 0 0 0,-1 1 0 0 0,0-1 1 0 0,-1 1-1 0 0,0 1 0 0 0,0-1 0 0 0,-1 1 0 0 0,0 0 0 0 0,-1 0 0 0 0,0 1 1 0 0,-1-1-1 0 0,-1 1 0 0 0,2 13 0 0 0,-3-6 18 0 0,-2 0-1 0 0,0 0 1 0 0,-1 0 0 0 0,-1 0 0 0 0,-1-1-1 0 0,0 1 1 0 0,-2-1 0 0 0,0 0 0 0 0,-13 26-1 0 0,-10 15 383 0 0,-52 75 1 0 0,65-110-315 0 0,-32 45 601 0 0,28-43 26 0 0,-30 55 0 0 0,49-81-738 0 0,1 1 0 0 0,-1-1 0 0 0,1 1 0 0 0,0 0 0 0 0,0-1 0 0 0,-1 1 0 0 0,1-1 0 0 0,0 1 0 0 0,0 0 0 0 0,0-1 0 0 0,-1 1 1 0 0,1 0-1 0 0,0-1 0 0 0,0 1 0 0 0,0 0 0 0 0,0-1 0 0 0,0 1 0 0 0,0 0 0 0 0,1 0 0 0 0,-1-1 0 0 0,0 1 0 0 0,0-1 0 0 0,0 1 0 0 0,1 0 0 0 0,-1-1 0 0 0,0 1 0 0 0,0 0 0 0 0,1-1 0 0 0,0 2 0 0 0,0-2-4 0 0,0 1 0 0 0,1 0 0 0 0,-1 0 0 0 0,1-1 0 0 0,-1 1 1 0 0,0-1-1 0 0,1 0 0 0 0,-1 1 0 0 0,1-1 0 0 0,-1 0 0 0 0,1 0 0 0 0,-1 0 0 0 0,3 0 0 0 0,56-8 20 0 0,-48 6 18 0 0,62-8 31 0 0,-1 3 1 0 0,120 4 0 0 0,-152 5-85 0 0,0 2 1 0 0,-1 2-1 0 0,0 2 1 0 0,-1 1-1 0 0,1 2 1 0 0,48 21 0 0 0,-76-27 6 0 0,-1 0 1 0 0,0 1 0 0 0,-1 1 0 0 0,0-1 0 0 0,0 1 0 0 0,0 1 0 0 0,-1 0 0 0 0,0 0 0 0 0,15 20 0 0 0,-19-21 42 0 0,0 0-1 0 0,-1 0 1 0 0,0 0-1 0 0,-1 1 1 0 0,0-1 0 0 0,0 1-1 0 0,0 0 1 0 0,-1 0-1 0 0,-1 0 1 0 0,1 1-1 0 0,-1-1 1 0 0,0 0 0 0 0,-1 0-1 0 0,0 1 1 0 0,-2 12-1 0 0,-1-3 63 0 0,-1 1 0 0 0,-1-1 0 0 0,-1 0 1 0 0,0 0-1 0 0,-2-1 0 0 0,0 0 0 0 0,0 0 0 0 0,-2 0 0 0 0,0-1 0 0 0,-1-1 0 0 0,-14 16 0 0 0,-20 19 221 0 0,-86 75 0 0 0,124-119-313 0 0,-8 8-400 0 0,-1 0 1 0 0,-1-2 0 0 0,0 0 0 0 0,0 0 0 0 0,-1-2 0 0 0,-1 0 0 0 0,-22 8 0 0 0,39-17 111 0 0,0-1-1 0 0,0 1 0 0 0,0-1 0 0 0,0 0 1 0 0,-1 0-1 0 0,1 1 0 0 0,0-1 1 0 0,0 0-1 0 0,0-1 0 0 0,0 1 0 0 0,0 0 1 0 0,-1-1-1 0 0,1 1 0 0 0,-4-2 1 0 0,4 0-464 0 0,-1 1 1 0 0,1-1 0 0 0,0 1 0 0 0,-1-1 0 0 0,1 0 0 0 0,0 0 0 0 0,0 0 0 0 0,0 0 0 0 0,0 0-1 0 0,0 0 1 0 0,1-1 0 0 0,-1 1 0 0 0,1 0 0 0 0,-1-1 0 0 0,1 0 0 0 0,-2-4 0 0 0,-5-21-3949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54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2620 0 0,'85'227'9540'0'0,"5"-1"-3696"0"0,223 431 2743 0 0,-267-578-7707 0 0,76 104-1 0 0,-20-65-3273 0 0,-71-87-2709 0 0,54 40 1 0 0,-48-48-5172 0 0,-24-18 5985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55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274 222 1220 0 0,'86'509'7860'0'0,"82"246"-617"0"0,-162-733-7023 0 0,96 333 4724 0 0,-94-323-4383 0 0,-8-31-614 0 0,-4-5-175 0 0,-20-22-347 0 0,2-1-1 0 0,-32-47 1 0 0,-33-72-739 0 0,49 82 757 0 0,-183-352-2227 0 0,172 304 1927 0 0,-63-219 1 0 0,103 296 759 0 0,1-1 1 0 0,2 0 0 0 0,1 0 0 0 0,2 0-1 0 0,1-1 1 0 0,5-42 0 0 0,-1 58 167 0 0,1 1 0 0 0,1 0 0 0 0,1 0-1 0 0,0 0 1 0 0,2 1 0 0 0,0-1 0 0 0,1 2 0 0 0,1-1 0 0 0,1 1 0 0 0,1 0 0 0 0,0 1 0 0 0,20-22 0 0 0,-20 26 66 0 0,1 1 0 0 0,0 0 0 0 0,1 1 0 0 0,0 0 0 0 0,1 1 0 0 0,0 1 0 0 0,1 0-1 0 0,0 1 1 0 0,0 0 0 0 0,31-9 0 0 0,-36 14-57 0 0,0 0 0 0 0,0 1-1 0 0,1 0 1 0 0,-1 1-1 0 0,1 1 1 0 0,-1-1-1 0 0,1 1 1 0 0,-1 1-1 0 0,1 0 1 0 0,-1 1-1 0 0,0 0 1 0 0,0 0-1 0 0,1 1 1 0 0,-1 1 0 0 0,-1-1-1 0 0,1 2 1 0 0,-1-1-1 0 0,1 1 1 0 0,8 7-1 0 0,-5-2 12 0 0,0 0-1 0 0,0 1 1 0 0,-2 0 0 0 0,1 1-1 0 0,-1 0 1 0 0,-1 1-1 0 0,0 0 1 0 0,-1 1 0 0 0,0 0-1 0 0,11 25 1 0 0,-11-17 9 0 0,-2-1 1 0 0,0 2 0 0 0,-1-1 0 0 0,-1 1-1 0 0,-1 0 1 0 0,-2 0 0 0 0,1 25 0 0 0,-3-12 0 0 0,-2 0 0 0 0,-2 0 1 0 0,-1-1-1 0 0,-2 1 0 0 0,-1-1 1 0 0,-2-1-1 0 0,-1 1 0 0 0,-2-2 1 0 0,-31 61-1 0 0,25-61-68 0 0,0-1-1 0 0,-2 0 1 0 0,-2-2 0 0 0,0-1 0 0 0,-53 50 0 0 0,71-74-411 0 0,-1-1 1 0 0,1 0 0 0 0,-1 0 0 0 0,0-1-1 0 0,0 0 1 0 0,0 0 0 0 0,0 0 0 0 0,-1-1-1 0 0,-7 3 1 0 0,12-5-1146 0 0,-1-4-741 0 0,-6-14-2365 0 0,9-1-101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55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141 469 176 0 0,'1'5'611'0'0,"1"10"1042"0"0,1-1 1 0 0,0 1 0 0 0,1-1-1 0 0,11 27 1 0 0,-14-38-1423 0 0,1-1 0 0 0,-1 1 0 0 0,0-1-1 0 0,1 0 1 0 0,-1 1 0 0 0,1-1 0 0 0,0 0 0 0 0,0 0 0 0 0,0 0 0 0 0,0 0 0 0 0,0 0 0 0 0,0 0 0 0 0,0-1 0 0 0,1 1 0 0 0,-1-1 0 0 0,1 0 0 0 0,-1 0-1 0 0,1 1 1 0 0,-1-2 0 0 0,1 1 0 0 0,0 0 0 0 0,-1 0 0 0 0,1-1 0 0 0,0 0 0 0 0,0 1 0 0 0,-1-1 0 0 0,1 0 0 0 0,0 0 0 0 0,0 0 0 0 0,0-1-1 0 0,-1 1 1 0 0,1-1 0 0 0,5-1 0 0 0,6-4-85 0 0,-1 0-1 0 0,0 0 0 0 0,1-1 0 0 0,-2-1 1 0 0,1 0-1 0 0,-1 0 0 0 0,21-21 1 0 0,-6 2-232 0 0,45-59 0 0 0,-57 67 1 0 0,-2 0 0 0 0,0-1 0 0 0,-2-1 0 0 0,0 0-1 0 0,-1 0 1 0 0,-1-1 0 0 0,8-32 0 0 0,-15 46 50 0 0,0 0-1 0 0,-1 0 1 0 0,-1 0 0 0 0,1 0-1 0 0,-1 0 1 0 0,0-1-1 0 0,-1 1 1 0 0,0 0 0 0 0,-1 0-1 0 0,-3-14 1 0 0,2 16 28 0 0,0 0 0 0 0,0 0 0 0 0,0 0 0 0 0,-1 0 0 0 0,0 1 0 0 0,0 0 0 0 0,0-1 0 0 0,-1 2 0 0 0,1-1 0 0 0,-1 0 0 0 0,-1 1 0 0 0,1 0 0 0 0,0 0 0 0 0,-13-6 0 0 0,4 4 111 0 0,-1 0 0 0 0,-1 0 0 0 0,1 1 0 0 0,-1 1 0 0 0,1 1 0 0 0,-1 0 0 0 0,0 1 0 0 0,-1 1 0 0 0,1 1 0 0 0,0 0 0 0 0,-23 3 0 0 0,7 1 138 0 0,0 2-1 0 0,0 1 1 0 0,1 1-1 0 0,-51 21 1 0 0,70-24-687 0 0,0 0-1 0 0,0 1 1 0 0,-21 14 0 0 0,28-12-577 0 0,4-5-696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5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1204 980 0 0,'1'11'1453'0'0,"0"1"0"0"0,1-1 1 0 0,1 0-1 0 0,0 0 0 0 0,1 0 0 0 0,0 0 0 0 0,8 14 0 0 0,-11-22-1203 0 0,1 0-1 0 0,0-1 1 0 0,0 1-1 0 0,0-1 0 0 0,0 1 1 0 0,0-1-1 0 0,1 0 1 0 0,-1 0-1 0 0,1 0 1 0 0,-1 0-1 0 0,1 0 0 0 0,0-1 1 0 0,0 1-1 0 0,0-1 1 0 0,0 1-1 0 0,0-1 0 0 0,0 0 1 0 0,0-1-1 0 0,0 1 1 0 0,0 0-1 0 0,1-1 0 0 0,-1 0 1 0 0,0 0-1 0 0,0 0 1 0 0,0 0-1 0 0,1 0 1 0 0,-1 0-1 0 0,0-1 0 0 0,0 0 1 0 0,0 0-1 0 0,4-1 1 0 0,8-3-171 0 0,-1-2 0 0 0,1 1-1 0 0,-1-2 1 0 0,-1 0 0 0 0,0-1 0 0 0,0 0 0 0 0,0-1 0 0 0,-1 0 0 0 0,19-21 0 0 0,-1-3-506 0 0,-2-2-1 0 0,28-43 1 0 0,-37 47-27 0 0,-1 0 0 0 0,-1-1-1 0 0,-2-1 1 0 0,-1 0 0 0 0,16-64 0 0 0,-34 81 586 0 0,4 16-104 0 0,0 1 0 0 0,0 0 0 0 0,0 0 0 0 0,0 0 0 0 0,0-1 0 0 0,0 1 0 0 0,0 0 0 0 0,0 0 0 0 0,0 0 0 0 0,0-1 0 0 0,0 1 0 0 0,0 0 0 0 0,0 0 0 0 0,0 0 0 0 0,-1 0 0 0 0,1-1 0 0 0,0 1 0 0 0,0 0 0 0 0,0 0 0 0 0,0 0 0 0 0,0 0 0 0 0,0-1 0 0 0,-1 1 0 0 0,1 0 0 0 0,0 0 0 0 0,0 0 0 0 0,0 0 0 0 0,0 0 0 0 0,-1 0 0 0 0,1 0 0 0 0,0-1 0 0 0,0 1 0 0 0,0 0 0 0 0,0 0 0 0 0,-1 0 0 0 0,1 0 0 0 0,0 0 0 0 0,0 0 0 0 0,0 0 0 0 0,-1 0 0 0 0,1 0 0 0 0,0 0 0 0 0,0 0 0 0 0,0 0 0 0 0,-1 0 0 0 0,1 0 0 0 0,0 0 0 0 0,0 1 0 0 0,0-1 0 0 0,-1 0 0 0 0,1 0 0 0 0,0 0 0 0 0,0 0 1 0 0,0 0-1 0 0,0 0 0 0 0,-1 0 0 0 0,1 0 0 0 0,0 1 0 0 0,0-1 0 0 0,0 0 0 0 0,0 0 0 0 0,0 0 0 0 0,0 0 0 0 0,-1 1 0 0 0,1-1 0 0 0,0 0 0 0 0,0 0 0 0 0,-5 18 470 0 0,1-1 0 0 0,0 1 0 0 0,1-1 0 0 0,1 1 0 0 0,1 0 0 0 0,0 0 0 0 0,1 0 0 0 0,5 30-1 0 0,-4-38-321 0 0,1 0-1 0 0,-1 0 1 0 0,2 0-1 0 0,0-1 0 0 0,0 1 1 0 0,1-1-1 0 0,0 1 0 0 0,0-1 1 0 0,1 0-1 0 0,0-1 0 0 0,1 1 1 0 0,0-1-1 0 0,0 0 0 0 0,1-1 1 0 0,0 1-1 0 0,0-1 0 0 0,11 8 1 0 0,-13-12-125 0 0,1 0 0 0 0,0 0 1 0 0,-1-1-1 0 0,1 1 0 0 0,0-1 1 0 0,0 0-1 0 0,0-1 0 0 0,0 0 1 0 0,0 0-1 0 0,1 0 0 0 0,-1-1 1 0 0,0 1-1 0 0,8-2 0 0 0,-4 0-85 0 0,0-1 0 0 0,0 0-1 0 0,0-1 1 0 0,0 0 0 0 0,-1 0 0 0 0,1-1-1 0 0,13-8 1 0 0,-4 1-259 0 0,-1-1 0 0 0,0-1-1 0 0,-1-1 1 0 0,-1-1 0 0 0,0 0 0 0 0,26-32 0 0 0,-32 33 49 0 0,0-1 0 0 0,-1 0 1 0 0,0-1-1 0 0,-1 0 0 0 0,-1 0 1 0 0,-1-1-1 0 0,0 1 0 0 0,-1-1 1 0 0,0-1-1 0 0,-2 1 0 0 0,0-1 1 0 0,0-22-1 0 0,-3 38 202 0 0,1 0 0 0 0,-1 0-1 0 0,0 0 1 0 0,1 0 0 0 0,-1 0 0 0 0,1 0-1 0 0,0-1 1 0 0,0 1 0 0 0,0 1 0 0 0,0-1 0 0 0,0 0-1 0 0,0 0 1 0 0,0 0 0 0 0,1 1 0 0 0,-1-1-1 0 0,1 0 1 0 0,-1 1 0 0 0,1-1 0 0 0,0 1 0 0 0,-1 0-1 0 0,4-2 1 0 0,4-2-299 0 0,0 0-1 0 0,0 1 1 0 0,13-5-1 0 0,-1 1-262 0 0,32-18-882 0 0,-1-2 0 0 0,-2-1 0 0 0,-1-3 0 0 0,49-43 0 0 0,-93 72 1358 0 0,-1 0-1 0 0,-1-1 1 0 0,1 1-1 0 0,0-1 1 0 0,-1 0-1 0 0,0 0 1 0 0,0 0-1 0 0,0-1 1 0 0,0 1-1 0 0,-1-1 1 0 0,1 1-1 0 0,-1-1 1 0 0,0 0-1 0 0,-1 0 1 0 0,1 0-1 0 0,-1 0 1 0 0,0 0-1 0 0,0-6 1 0 0,-1 9 126 0 0,0 1 0 0 0,-1-1 0 0 0,1 1 1 0 0,-1 0-1 0 0,1-1 0 0 0,-1 1 0 0 0,0 0 1 0 0,1 0-1 0 0,-1-1 0 0 0,0 1 0 0 0,0 0 1 0 0,0 0-1 0 0,0 0 0 0 0,0 0 0 0 0,0 0 1 0 0,0 0-1 0 0,0 0 0 0 0,0 1 0 0 0,-1-1 1 0 0,1 0-1 0 0,0 1 0 0 0,-2-1 0 0 0,-28-11 350 0 0,21 9-70 0 0,0 1 1 0 0,0 1-1 0 0,0 0 1 0 0,0 0-1 0 0,0 1 1 0 0,0 0 0 0 0,0 1-1 0 0,0 0 1 0 0,0 1-1 0 0,0 0 1 0 0,0 0-1 0 0,0 1 1 0 0,1 0-1 0 0,-13 6 1 0 0,18-7-125 0 0,-1 1 0 0 0,1-1 0 0 0,-1 1 0 0 0,1-1 0 0 0,0 1 0 0 0,0 1 0 0 0,0-1 0 0 0,0 0 0 0 0,1 1 0 0 0,-1 0 0 0 0,1 0 0 0 0,0 0 0 0 0,0 0 0 0 0,1 0 0 0 0,-1 1 0 0 0,1-1 0 0 0,0 1 0 0 0,0 0 0 0 0,0 0 0 0 0,1-1 0 0 0,0 1 0 0 0,0 0 0 0 0,0 0 0 0 0,0 0 1 0 0,1 0-1 0 0,0 1 0 0 0,0-1 0 0 0,0 0 0 0 0,2 10 0 0 0,0-9-96 0 0,0 0 0 0 0,1 0 1 0 0,-1 0-1 0 0,1 0 0 0 0,0-1 0 0 0,1 1 1 0 0,-1-1-1 0 0,1 0 0 0 0,0 0 0 0 0,0 0 1 0 0,1 0-1 0 0,-1-1 0 0 0,1 1 0 0 0,0-1 1 0 0,0 0-1 0 0,1-1 0 0 0,-1 0 1 0 0,1 1-1 0 0,0-2 0 0 0,0 1 0 0 0,0-1 1 0 0,8 3-1 0 0,4 0-115 0 0,0 0 1 0 0,0-1-1 0 0,1-1 1 0 0,-1-1-1 0 0,1 0 1 0 0,27-2-1 0 0,-9-2-283 0 0,0-2 0 0 0,0-2-1 0 0,0-1 1 0 0,61-21-1 0 0,-97 28 494 0 0,1 0 1 0 0,-1-1-1 0 0,0 1 0 0 0,1-1 0 0 0,-1 0 0 0 0,0 1 0 0 0,0-1 0 0 0,1 0 0 0 0,-1 0 1 0 0,0 0-1 0 0,0 0 0 0 0,0 0 0 0 0,0 0 0 0 0,0 0 0 0 0,0 0 0 0 0,0 0 1 0 0,0-1-1 0 0,-1 1 0 0 0,1 0 0 0 0,0 0 0 0 0,-1-1 0 0 0,1 1 0 0 0,-1-1 0 0 0,1 1 1 0 0,-1 0-1 0 0,0-1 0 0 0,1-2 0 0 0,-1 1 1585 0 0,0-1-921 0 0,1-5-442 0 0,0-1 0 0 0,1 1 0 0 0,0 0 0 0 0,0 0 0 0 0,1 0 0 0 0,0 0 0 0 0,1 1 0 0 0,0-1 0 0 0,7-10 0 0 0,53-76 1084 0 0,-52 79-1318 0 0,36-49-55 0 0,61-62 0 0 0,-80 97-1116 0 0,2 1 0 0 0,1 1 0 0 0,68-44 0 0 0,-90 66 157 0 0,0 1 0 0 0,0 0 0 0 0,14-5 0 0 0,5 5-4750 0 0,-28 5 4743 0 0,1 0 0 0 0,0 0 0 0 0,0 1 1 0 0,-1-1-1 0 0,1 0 0 0 0,0 1 1 0 0,0-1-1 0 0,-1 1 0 0 0,1 0 0 0 0,-1-1 1 0 0,1 1-1 0 0,1 1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56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1590 1724 0 0,'-1'2'5540'0'0,"-2"-7"-2210"0"0,-6-19-1058 0 0,-9-34-1244 0 0,-68-296 1690 0 0,-40-223-3081 0 0,118 506 372 0 0,0-91 0 0 0,9 124 116 0 0,2 0 1 0 0,1 1 0 0 0,1-1-1 0 0,13-38 1 0 0,-16 67-12 0 0,1 1-1 0 0,0-1 1 0 0,0 1 0 0 0,1 0-1 0 0,0 0 1 0 0,1 0 0 0 0,0 1-1 0 0,0-1 1 0 0,8-8 0 0 0,-10 14-27 0 0,-1-1 1 0 0,1 1 0 0 0,0 0-1 0 0,-1 0 1 0 0,1 0 0 0 0,0 1-1 0 0,0-1 1 0 0,0 1-1 0 0,0-1 1 0 0,0 1 0 0 0,0 0-1 0 0,1 0 1 0 0,-1 1 0 0 0,0-1-1 0 0,1 0 1 0 0,-1 1-1 0 0,0 0 1 0 0,1 0 0 0 0,-1 0-1 0 0,0 0 1 0 0,1 1-1 0 0,-1-1 1 0 0,0 1 0 0 0,0 0-1 0 0,1 0 1 0 0,-1 0 0 0 0,4 2-1 0 0,6 3 215 0 0,-1 1 0 0 0,1 1 0 0 0,-1 0-1 0 0,-1 1 1 0 0,1 0 0 0 0,-2 0 0 0 0,19 21 0 0 0,-3 2 405 0 0,32 49 0 0 0,149 277 1574 0 0,-56-88-3733 0 0,-136-245 305 0 0,23 40-1373 0 0,-28-43-1812 0 0,-3-1-3454 0 0,-7-10 2926 0 0,-3 0 406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5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0 131 476 0 0,'36'-12'1569'0'0,"0"1"0"0"0,1 2 0 0 0,52-6-1 0 0,-75 14-1224 0 0,-1 0 0 0 0,0 1-1 0 0,1 1 1 0 0,-1 0 0 0 0,0 1-1 0 0,0 0 1 0 0,0 1 0 0 0,0 0-1 0 0,0 1 1 0 0,0 1-1 0 0,-1 0 1 0 0,0 1 0 0 0,16 9-1 0 0,-7 0 12 0 0,-1 1 0 0 0,0 1 0 0 0,-1 1-1 0 0,-1 0 1 0 0,-1 1 0 0 0,-1 1-1 0 0,0 1 1 0 0,-2 0 0 0 0,0 1 0 0 0,19 43-1 0 0,1 17 1253 0 0,42 155 0 0 0,-40-117-200 0 0,-20-64-860 0 0,-11-34-243 0 0,1-1 0 0 0,0 0 1 0 0,2 0-1 0 0,1 0 0 0 0,0-1 1 0 0,18 26-1 0 0,-27-46-316 0 0,0-1 0 0 0,0 1 0 0 0,0 0-1 0 0,0-1 1 0 0,0 1 0 0 0,0-1 0 0 0,0 1 0 0 0,0-1-1 0 0,0 1 1 0 0,0-1 0 0 0,0 1 0 0 0,0 0 0 0 0,1-1 0 0 0,-1 1-1 0 0,0-1 1 0 0,0 1 0 0 0,0 0 0 0 0,1-1 0 0 0,-1 1-1 0 0,0 0 1 0 0,1-1 0 0 0,-1 1 0 0 0,0 0 0 0 0,1 0 0 0 0,-1-1-1 0 0,0 1 1 0 0,1 0 0 0 0,-1 0 0 0 0,0-1 0 0 0,1 1-1 0 0,-1 0 1 0 0,1 0 0 0 0,-1 0 0 0 0,0 0 0 0 0,1 0-1 0 0,-1 0 1 0 0,1-1 0 0 0,-1 1 0 0 0,1 0 0 0 0,-1 0 0 0 0,1 0-1 0 0,-1 1 1 0 0,0-1 0 0 0,1 0 0 0 0,-1 0 0 0 0,1 0-1 0 0,-1 0 1 0 0,0 0 0 0 0,1 0 0 0 0,-1 1 0 0 0,1-1 0 0 0,-1 0-1 0 0,0 0 1 0 0,1 1 0 0 0,-1-1 0 0 0,0 0 0 0 0,1 0-1 0 0,-1 1 1 0 0,0-1 0 0 0,1 0 0 0 0,-1 1 0 0 0,0-1 0 0 0,0 0-1 0 0,1 1 1 0 0,-1-1 0 0 0,0 1 0 0 0,0 0 0 0 0,1-38-1051 0 0,-10 4 508 0 0,-1 1-1 0 0,-2 0 0 0 0,-1 0 0 0 0,-1 1 1 0 0,-21-31-1 0 0,12 19-13 0 0,1 1 128 0 0,-63-126-788 0 0,68 131 1131 0 0,3-1 0 0 0,-17-64 1 0 0,29 88 205 0 0,1 1 1 0 0,0 0 0 0 0,0-1-1 0 0,2 1 1 0 0,-1-1 0 0 0,2 1-1 0 0,0 0 1 0 0,1 0 0 0 0,0 0-1 0 0,0 0 1 0 0,2 0 0 0 0,0 1-1 0 0,0-1 1 0 0,1 1 0 0 0,0 1-1 0 0,12-17 1 0 0,-12 19 60 0 0,0 0 0 0 0,1 0-1 0 0,1 1 1 0 0,-1 0 0 0 0,1 0 0 0 0,0 1-1 0 0,1 0 1 0 0,0 0 0 0 0,0 1 0 0 0,0 0-1 0 0,1 0 1 0 0,0 1 0 0 0,0 1 0 0 0,0 0-1 0 0,1 0 1 0 0,-1 1 0 0 0,1 0 0 0 0,0 1-1 0 0,0 0 1 0 0,11 0 0 0 0,-15 2-43 0 0,0 0 0 0 0,0 1-1 0 0,-1 0 1 0 0,1 0 0 0 0,-1 1 0 0 0,1-1 0 0 0,-1 1 0 0 0,1 1-1 0 0,-1-1 1 0 0,0 1 0 0 0,0 1 0 0 0,0-1 0 0 0,9 8 0 0 0,-8-5 8 0 0,1 1 1 0 0,-2 0 0 0 0,1 1 0 0 0,-1-1 0 0 0,0 1 0 0 0,-1 0 0 0 0,0 1-1 0 0,7 15 1 0 0,-5-8 31 0 0,-1 0-1 0 0,-1 1 1 0 0,-1-1-1 0 0,0 1 0 0 0,-1 0 1 0 0,-1 0-1 0 0,-1 0 1 0 0,0 1-1 0 0,-1-1 1 0 0,-4 25-1 0 0,1-22-240 0 0,-1 0 0 0 0,-1-1 0 0 0,-1 0 0 0 0,-1 0 0 0 0,-1 0 0 0 0,0-1 0 0 0,-1 0 0 0 0,-1 0 0 0 0,-1-1 0 0 0,0-1 0 0 0,-15 17 1 0 0,3-18-2341 0 0,7-10-4079 0 0,-1-17-2378 0 0,9-1 3789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3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0 860 0 0,'-13'26'809'0'0,"0"0"0"0"0,2 1 0 0 0,1 0 0 0 0,-13 56 0 0 0,22-77-683 0 0,0 1-1 0 0,0 0 1 0 0,1 0 0 0 0,0 0 0 0 0,0 0-1 0 0,0 0 1 0 0,1 0 0 0 0,0 0 0 0 0,1-1 0 0 0,-1 1-1 0 0,1 0 1 0 0,1-1 0 0 0,-1 1 0 0 0,1-1-1 0 0,0 0 1 0 0,0 0 0 0 0,1 0 0 0 0,0 0 0 0 0,0-1-1 0 0,0 1 1 0 0,1-1 0 0 0,0 0 0 0 0,0 0-1 0 0,0-1 1 0 0,1 0 0 0 0,7 6 0 0 0,-2-4-66 0 0,0-1 1 0 0,1 0-1 0 0,-1 0 1 0 0,1-1-1 0 0,0-1 1 0 0,0 0-1 0 0,0 0 1 0 0,1-2-1 0 0,-1 1 1 0 0,1-2-1 0 0,-1 1 1 0 0,22-3-1 0 0,12-4-83 0 0,90-22-1 0 0,-131 26 29 0 0,37-7-16 0 0,-1-2 1 0 0,0-2-1 0 0,-1-2 1 0 0,0-1-1 0 0,53-31 0 0 0,-89 44 34 0 0,-1 1 0 0 0,1-1 0 0 0,0 0-1 0 0,-1 0 1 0 0,0 0 0 0 0,0 0 0 0 0,0 0-1 0 0,0-1 1 0 0,0 1 0 0 0,3-8 0 0 0,-5 10-16 0 0,-1-1 0 0 0,1 1 0 0 0,-1 0 0 0 0,0-1 0 0 0,0 0 1 0 0,1 1-1 0 0,-1-1 0 0 0,0 1 0 0 0,0-1 0 0 0,0 1 0 0 0,-1-1 1 0 0,1 1-1 0 0,0-1 0 0 0,0 1 0 0 0,-1-1 0 0 0,1 1 0 0 0,-1-1 1 0 0,0 1-1 0 0,1 0 0 0 0,-1-1 0 0 0,0 1 0 0 0,0 0 0 0 0,0-1 0 0 0,0 1 1 0 0,0 0-1 0 0,0 0 0 0 0,0 0 0 0 0,0 0 0 0 0,0 0 0 0 0,0 0 1 0 0,-1 0-1 0 0,1 0 0 0 0,0 1 0 0 0,-3-2 0 0 0,-11-6 48 0 0,-1 0-1 0 0,0 1 1 0 0,0 1-1 0 0,-1 1 1 0 0,1 0-1 0 0,-1 1 1 0 0,-29-3-1 0 0,-124-2 525 0 0,163 9-562 0 0,-342 20-1408 0 0,330-18-396 0 0,8-4-2677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57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1182 788 0 0,'1'-6'2272'0'0,"1"-5"-1532"0"0,-1 1 0 0 0,0 0 1 0 0,0-1-1 0 0,-1 1 1 0 0,-1-1-1 0 0,-2-14 0 0 0,-16-72 1356 0 0,7 43-1706 0 0,-79-323-388 0 0,-8-44-803 0 0,97 409 991 0 0,0-1 0 0 0,1 0 0 0 0,1 1 0 0 0,0-1 0 0 0,3-16 0 0 0,-3 26-48 0 0,1 0 1 0 0,-1 1 0 0 0,1-1-1 0 0,0 0 1 0 0,0 0 0 0 0,0 1-1 0 0,0-1 1 0 0,1 1 0 0 0,-1-1-1 0 0,1 1 1 0 0,-1-1 0 0 0,4-3-1 0 0,-3 5 8 0 0,-1 0 0 0 0,1 0 0 0 0,-1 0 0 0 0,1 1 0 0 0,0-1 0 0 0,-1 0 0 0 0,1 0 0 0 0,0 1-1 0 0,-1-1 1 0 0,1 1 0 0 0,0 0 0 0 0,0-1 0 0 0,-1 1 0 0 0,1 0 0 0 0,0 0 0 0 0,0 0 0 0 0,0 0-1 0 0,-1 1 1 0 0,1-1 0 0 0,0 0 0 0 0,0 1 0 0 0,2 0 0 0 0,1 1 199 0 0,0 0 1 0 0,0 1 0 0 0,0-1-1 0 0,0 1 1 0 0,0 0-1 0 0,0 0 1 0 0,-1 1 0 0 0,1 0-1 0 0,-1-1 1 0 0,0 1-1 0 0,0 1 1 0 0,-1-1 0 0 0,6 8-1 0 0,3 7 1024 0 0,20 43 0 0 0,-23-44-822 0 0,-1 0-109 0 0,0 1-1 0 0,-1 0 0 0 0,-1 0 1 0 0,-1 0-1 0 0,-1 1 0 0 0,-1 0 1 0 0,0-1-1 0 0,-2 1 0 0 0,0 24 1 0 0,-1-33-361 0 0,-1 0 1 0 0,0 0-1 0 0,-1 0 1 0 0,0 0-1 0 0,-1 0 1 0 0,0 0-1 0 0,-1 0 1 0 0,0-1 0 0 0,0 0-1 0 0,-1 0 1 0 0,0 0-1 0 0,-1 0 1 0 0,0-1-1 0 0,-1 0 1 0 0,0 0-1 0 0,0-1 1 0 0,-15 13-1 0 0,19-18-310 0 0,0-1-1 0 0,0 0 0 0 0,1-1 0 0 0,-2 1 1 0 0,1 0-1 0 0,0-1 0 0 0,0 0 0 0 0,0 1 1 0 0,-1-1-1 0 0,1-1 0 0 0,0 1 0 0 0,-1 0 0 0 0,1-1 1 0 0,-1 0-1 0 0,-6 0 0 0 0,4-4-1279 0 0,-10-23-401 0 0,14 20 505 0 0,0 0 1 0 0,0 0 0 0 0,0-1-1 0 0,-1-11 1 0 0,2-2-2267 0 0,1-1 1 0 0,3-23-1 0 0,3-6-811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5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 1756 0 0,'-6'13'2311'0'0,"-2"-1"0"0"0,1 1 0 0 0,-1-1-1 0 0,-19 21 1 0 0,-3 4 1419 0 0,29-35-3617 0 0,-8 10 1240 0 0,0 1 0 0 0,1-1 0 0 0,0 2 0 0 0,-9 21-1 0 0,16-31-1129 0 0,0 0 0 0 0,0 0-1 0 0,0-1 1 0 0,0 1-1 0 0,0 0 1 0 0,1 0-1 0 0,0 0 1 0 0,0 0 0 0 0,0 0-1 0 0,0 0 1 0 0,1 0-1 0 0,-1 0 1 0 0,1 0 0 0 0,0-1-1 0 0,0 1 1 0 0,0 0-1 0 0,1 0 1 0 0,-1-1-1 0 0,1 1 1 0 0,0-1 0 0 0,0 1-1 0 0,0-1 1 0 0,4 4-1 0 0,18 17 369 0 0,2-1-1 0 0,0-1 1 0 0,1-2-1 0 0,1-1 1 0 0,33 17-1 0 0,2 4-625 0 0,-41-26 35 0 0,-4-3 0 0 0,0 0 0 0 0,0 2 0 0 0,-1 0 0 0 0,27 28 0 0 0,-41-37 0 0 0,0-1 0 0 0,0 1 0 0 0,0 1 0 0 0,0-1 0 0 0,-1 0 0 0 0,1 1 0 0 0,-1-1 0 0 0,0 1 0 0 0,0-1 0 0 0,-1 1 0 0 0,0 0 0 0 0,1 0 0 0 0,-2 0 0 0 0,1 0 0 0 0,0 0 0 0 0,-1 0 0 0 0,0 0 0 0 0,0 0 0 0 0,-1 0 0 0 0,1 0 0 0 0,-1 0 0 0 0,0 0 0 0 0,-1 0 0 0 0,1 0 0 0 0,-5 8 0 0 0,-1 1 17 0 0,-1-1-1 0 0,0 0 1 0 0,-1 0 0 0 0,-1-1-1 0 0,0 0 1 0 0,0-1 0 0 0,-1 0-1 0 0,-23 16 1 0 0,-1-1-1640 0 0,-72 39 0 0 0,88-55-857 0 0,-35 12 1 0 0,42-17 358 0 0,-1-2 1 0 0,0 1 0 0 0,0-2 0 0 0,0 0 0 0 0,0 0 0 0 0,0-1 0 0 0,-15-1 0 0 0,-4-4-2567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58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1101 1756 0 0,'20'74'3260'0'0,"127"398"11659"0"0,-140-449-13929 0 0,-6-18-750 0 0,1 0-1 0 0,-1 0 1 0 0,1 0 0 0 0,0-1 0 0 0,0 1-1 0 0,1 0 1 0 0,-1-1 0 0 0,1 0-1 0 0,6 8 1 0 0,-8-11-378 0 0,-7-32-1564 0 0,3 19 1356 0 0,1 0 0 0 0,-2-1 1 0 0,0 1-1 0 0,-5-12 0 0 0,-63-114-669 0 0,-106-149 0 0 0,32 56 747 0 0,-1-45 592 0 0,130 237-121 0 0,2 0-1 0 0,1-1 1 0 0,3-1-1 0 0,1 0 1 0 0,-7-59-1 0 0,16 89-108 0 0,1-1-1 0 0,0 1 1 0 0,1-1-1 0 0,0 1 1 0 0,0 0-1 0 0,1-1 1 0 0,1 1-1 0 0,0 0 1 0 0,1 0-1 0 0,0 1 1 0 0,0-1-1 0 0,6-10 1 0 0,-2 8 2 0 0,1 1 0 0 0,0-1 0 0 0,1 1 0 0 0,0 1 0 0 0,1 0 0 0 0,0 0 1 0 0,1 1-1 0 0,14-10 0 0 0,0 4 65 0 0,2 0 0 0 0,-1 1 0 0 0,2 2 0 0 0,0 1 0 0 0,1 1 0 0 0,0 2 0 0 0,0 1 0 0 0,34-5 0 0 0,-39 10-60 0 0,0 0 0 0 0,0 2 0 0 0,0 1 0 0 0,0 1 0 0 0,-1 1 1 0 0,1 1-1 0 0,0 1 0 0 0,-1 1 0 0 0,0 2 0 0 0,0 0 0 0 0,0 1 0 0 0,-1 2 0 0 0,-1 0 0 0 0,39 24 0 0 0,-51-27-65 0 0,-1 0 0 0 0,0 1 0 0 0,0 0 0 0 0,-1 0-1 0 0,0 1 1 0 0,-1 0 0 0 0,0 1 0 0 0,0-1 0 0 0,-1 1 0 0 0,0 1 0 0 0,-1-1 0 0 0,6 14-1 0 0,-7-10-20 0 0,0 1 0 0 0,-1-1 0 0 0,0 1 0 0 0,-1 0 0 0 0,-1 0-1 0 0,0 0 1 0 0,-1 0 0 0 0,-3 24 0 0 0,-3-4-5 0 0,-2 0 0 0 0,-1 0 0 0 0,-2-1 0 0 0,-1 0 0 0 0,-2-1 0 0 0,-1-1 0 0 0,-23 37 0 0 0,4-14 127 0 0,-3-1-1 0 0,-2-3 0 0 0,-3-1 0 0 0,-61 59 0 0 0,28-41-133 0 0,-3-3-1 0 0,-90 56 0 0 0,159-115-629 0 0,-22 14-690 0 0,11-15-6436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5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47 425 56 0 0,'-7'54'5352'0'0,"-2"17"1907"0"0,8-66-6524 0 0,1 1 0 0 0,1 0-1 0 0,-1 0 1 0 0,1-1 0 0 0,0 1 0 0 0,0 0 0 0 0,0-1 0 0 0,1 1-1 0 0,4 8 1 0 0,-5-12-674 0 0,0 0 0 0 0,1-1 0 0 0,-1 1-1 0 0,1 0 1 0 0,-1-1 0 0 0,1 1 0 0 0,-1-1 0 0 0,1 0-1 0 0,0 1 1 0 0,0-1 0 0 0,0 0 0 0 0,0 0 0 0 0,0 0 0 0 0,0 0-1 0 0,0 0 1 0 0,0-1 0 0 0,0 1 0 0 0,0-1 0 0 0,1 1-1 0 0,-1-1 1 0 0,0 0 0 0 0,0 0 0 0 0,0 0 0 0 0,1 0-1 0 0,-1 0 1 0 0,0 0 0 0 0,0-1 0 0 0,0 1 0 0 0,0-1-1 0 0,1 0 1 0 0,-1 1 0 0 0,3-3 0 0 0,9-2-378 0 0,0-2 1 0 0,0 1-1 0 0,19-14 0 0 0,-32 20 309 0 0,46-31-581 0 0,-1-2 0 0 0,-2-1 0 0 0,-1-3 0 0 0,-2-1 0 0 0,-2-2 0 0 0,42-54 0 0 0,-70 79 365 0 0,-1 0 1 0 0,0 0-1 0 0,-1-1 1 0 0,0 0-1 0 0,11-33 1 0 0,-18 45 239 0 0,-1 0 0 0 0,0 0 0 0 0,0 0 0 0 0,0-1 0 0 0,0 1 0 0 0,-1 0 0 0 0,0 0 0 0 0,0 0 0 0 0,0-1 1 0 0,0 1-1 0 0,-1 0 0 0 0,0 0 0 0 0,1 0 0 0 0,-1 0 0 0 0,-1 0 0 0 0,1 0 0 0 0,-1 0 0 0 0,1 0 0 0 0,-1 0 0 0 0,0 0 1 0 0,-1 1-1 0 0,1-1 0 0 0,-1 1 0 0 0,1 0 0 0 0,-1 0 0 0 0,0 0 0 0 0,0 0 0 0 0,0 0 0 0 0,-1 0 0 0 0,1 1 0 0 0,-6-3 0 0 0,-4-2 312 0 0,-2 1-1 0 0,1 0 1 0 0,0 1-1 0 0,-1 1 0 0 0,0 0 1 0 0,0 1-1 0 0,0 0 1 0 0,-1 2-1 0 0,1 0 0 0 0,-17 0 1 0 0,-25 4 1445 0 0,-74 12 1 0 0,129-15-1738 0 0,-14 2-17 0 0,0 1-1 0 0,1 0 1 0 0,-1 1 0 0 0,1 1-1 0 0,-1 0 1 0 0,1 1 0 0 0,1 1-1 0 0,-1 0 1 0 0,-16 12 0 0 0,20-6-457 0 0,9 0-4733 0 0,2-12 4729 0 0,1 0 0 0 0,-1 0 0 0 0,1 0 0 0 0,-1 0 0 0 0,1-1 1 0 0,0 1-1 0 0,-1 0 0 0 0,1 0 0 0 0,0-1 0 0 0,0 1 0 0 0,0 0 0 0 0,0-1 1 0 0,0 1-1 0 0,-1-1 0 0 0,1 1 0 0 0,0-1 0 0 0,0 1 0 0 0,0-1 0 0 0,0 0 0 0 0,1 1 1 0 0,-1-1-1 0 0,0 0 0 0 0,0 0 0 0 0,0 0 0 0 0,0 0 0 0 0,0 0 0 0 0,0 0 0 0 0,0 0 1 0 0,1 0-1 0 0,17-1-3550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59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17 952 996 0 0,'-14'89'14489'0'0,"13"-87"-14265"0"0,1 0-1 0 0,-1 0 0 0 0,1 0 1 0 0,0 0-1 0 0,0 0 0 0 0,0 0 1 0 0,0-1-1 0 0,0 1 0 0 0,0 0 0 0 0,1 0 1 0 0,-1 0-1 0 0,1 0 0 0 0,-1 0 1 0 0,1 0-1 0 0,0-1 0 0 0,-1 1 1 0 0,1 0-1 0 0,0 0 0 0 0,0-1 1 0 0,0 1-1 0 0,1-1 0 0 0,-1 1 0 0 0,0-1 1 0 0,0 1-1 0 0,1-1 0 0 0,-1 0 1 0 0,1 0-1 0 0,-1 0 0 0 0,1 0 1 0 0,0 0-1 0 0,-1 0 0 0 0,1 0 1 0 0,0 0-1 0 0,0 0 0 0 0,0-1 0 0 0,-1 1 1 0 0,4 0-1 0 0,3 0-175 0 0,-1 0-1 0 0,0 0 1 0 0,0 0 0 0 0,1-1 0 0 0,-1 0-1 0 0,0 0 1 0 0,0-1 0 0 0,10-2-1 0 0,11-5-554 0 0,0-1 0 0 0,-1-1 0 0 0,0-2 0 0 0,46-27 0 0 0,94-76-2357 0 0,-146 99 2615 0 0,97-80-2113 0 0,-106 85 2189 0 0,-2 0 1 0 0,1-1-1 0 0,-1 0 0 0 0,-1-1 0 0 0,0 0 1 0 0,-1 0-1 0 0,11-23 3574 0 0,-26 39-2053 0 0,2 0-1049 0 0,0-1 0 0 0,1 1 0 0 0,-1 0 0 0 0,1 1 0 0 0,0-1 0 0 0,0 1 0 0 0,0 0 0 0 0,1 0 0 0 0,-1 0 0 0 0,1 1 0 0 0,0-1 0 0 0,0 1 0 0 0,-3 7 0 0 0,-1 2 522 0 0,1 0 0 0 0,0 1 0 0 0,2 0 0 0 0,-1 0 0 0 0,-1 18 0 0 0,5-29-666 0 0,0 1-1 0 0,0-1 1 0 0,1 0-1 0 0,0 0 0 0 0,0 0 1 0 0,0 1-1 0 0,1-1 1 0 0,-1 0-1 0 0,1 0 1 0 0,0 0-1 0 0,0 0 1 0 0,0 0-1 0 0,1 0 0 0 0,-1 0 1 0 0,1 0-1 0 0,0 0 1 0 0,0-1-1 0 0,1 1 1 0 0,-1-1-1 0 0,1 1 1 0 0,-1-1-1 0 0,1 0 1 0 0,7 5-1 0 0,-7-6-152 0 0,0 0-1 0 0,1-1 1 0 0,-1 0-1 0 0,0 1 1 0 0,1-1-1 0 0,0-1 1 0 0,-1 1-1 0 0,1 0 1 0 0,-1-1-1 0 0,1 0 1 0 0,0 0-1 0 0,-1 0 1 0 0,1 0-1 0 0,0-1 1 0 0,-1 1-1 0 0,1-1 1 0 0,-1 0-1 0 0,1 0 1 0 0,5-3-1 0 0,5-2-58 0 0,0 0 0 0 0,-1-1 1 0 0,17-11-1 0 0,-9 3-320 0 0,0-1 0 0 0,-1 0 0 0 0,0-1 0 0 0,-2-2 0 0 0,0 0 0 0 0,-1 0 0 0 0,-1-2 1 0 0,-1 0-1 0 0,0-1 0 0 0,-2 0 0 0 0,-1-1 0 0 0,-1 0 0 0 0,10-28 0 0 0,-19 41 33 0 0,1 1-1 0 0,-2-1 1 0 0,1 1-1 0 0,-1-1 1 0 0,-1 0-1 0 0,0 1 1 0 0,0-1-1 0 0,-1 0 1 0 0,0 0 0 0 0,-1 1-1 0 0,0-1 1 0 0,0 1-1 0 0,-6-13 1 0 0,8 22 305 0 0,0-1 1 0 0,0 1 0 0 0,-1-1-1 0 0,1 1 1 0 0,0-1-1 0 0,0 1 1 0 0,-1 0 0 0 0,1-1-1 0 0,0 1 1 0 0,-1 0-1 0 0,1-1 1 0 0,0 1 0 0 0,-1 0-1 0 0,1-1 1 0 0,0 1-1 0 0,-1 0 1 0 0,1-1 0 0 0,-1 1-1 0 0,1 0 1 0 0,-1 0-1 0 0,1 0 1 0 0,-1 0-1 0 0,1-1 1 0 0,-1 1 0 0 0,1 0-1 0 0,-1 0 1 0 0,1 0-1 0 0,-1 0 1 0 0,1 0 0 0 0,-1 0-1 0 0,1 0 1 0 0,0 0-1 0 0,-1 0 1 0 0,1 0 0 0 0,-1 1-1 0 0,1-1 1 0 0,-1 0-1 0 0,1 0 1 0 0,-1 0 0 0 0,1 1-1 0 0,-1-1 1 0 0,1 0-1 0 0,0 0 1 0 0,-1 1 0 0 0,1-1-1 0 0,-1 0 1 0 0,1 1-1 0 0,0-1 1 0 0,-1 0 0 0 0,1 1-1 0 0,0-1 1 0 0,0 1-1 0 0,-1-1 1 0 0,1 1 0 0 0,-1 0-18 0 0,0 0-1 0 0,0 0 1 0 0,1 0 0 0 0,-1 0 0 0 0,0 0 0 0 0,1 0-1 0 0,-1 0 1 0 0,1 0 0 0 0,-1 0 0 0 0,1 1 0 0 0,0-1 0 0 0,-1 0-1 0 0,1 0 1 0 0,0 0 0 0 0,0 1 0 0 0,0-1 0 0 0,0 0 0 0 0,0 0-1 0 0,0 0 1 0 0,0 1 0 0 0,0-1 0 0 0,0 0 0 0 0,0 0 0 0 0,2 3-1 0 0,0-1-90 0 0,0 0 0 0 0,1 0 0 0 0,-1 0 0 0 0,1 0-1 0 0,0 0 1 0 0,0-1 0 0 0,0 1 0 0 0,0-1 0 0 0,0 0-1 0 0,1 0 1 0 0,-1 0 0 0 0,0 0 0 0 0,1 0 0 0 0,0-1 0 0 0,-1 0-1 0 0,1 0 1 0 0,0 0 0 0 0,0 0 0 0 0,0 0 0 0 0,0-1-1 0 0,0 0 1 0 0,0 1 0 0 0,-1-2 0 0 0,1 1 0 0 0,7-1-1 0 0,5-1-9 0 0,-1-1 0 0 0,1 0 0 0 0,-1-1 0 0 0,0-1 0 0 0,-1 0 0 0 0,1-1 0 0 0,27-15 0 0 0,-23 10 146 0 0,0-2 0 0 0,0 0-1 0 0,-1-1 1 0 0,29-30 0 0 0,-44 41 108 0 0,0 0 1 0 0,-1 0-1 0 0,0 0 0 0 0,1 0 0 0 0,-1 0 0 0 0,-1 0 0 0 0,1 0 0 0 0,0-1 0 0 0,-1 1 0 0 0,1-1 1 0 0,-1 1-1 0 0,0-1 0 0 0,0 1 0 0 0,-1-1 0 0 0,1 0 0 0 0,-1 0 0 0 0,0 1 0 0 0,0-1 1 0 0,0 0-1 0 0,-1-5 0 0 0,0 6 42 0 0,0 0 0 0 0,0 1 1 0 0,0-1-1 0 0,-1 1 0 0 0,1-1 1 0 0,-1 1-1 0 0,1-1 0 0 0,-1 1 0 0 0,0 0 1 0 0,0 0-1 0 0,0 0 0 0 0,0 0 1 0 0,0 0-1 0 0,-1 0 0 0 0,1 1 1 0 0,-1-1-1 0 0,1 1 0 0 0,-1-1 0 0 0,1 1 1 0 0,-1 0-1 0 0,0 0 0 0 0,0 0 1 0 0,1 0-1 0 0,-1 1 0 0 0,0-1 1 0 0,0 1-1 0 0,-3 0 0 0 0,-1-1 127 0 0,1 1 0 0 0,-1 0-1 0 0,0 1 1 0 0,1 0 0 0 0,-1 0-1 0 0,1 0 1 0 0,-1 0 0 0 0,1 1 0 0 0,0 0-1 0 0,-1 1 1 0 0,1 0 0 0 0,0 0-1 0 0,1 0 1 0 0,-1 0 0 0 0,0 1-1 0 0,1 0 1 0 0,0 0 0 0 0,-6 6 0 0 0,4-3 35 0 0,1 0 1 0 0,0 0 0 0 0,0 1 0 0 0,0 0 0 0 0,1 0 0 0 0,0 0 0 0 0,1 0 0 0 0,0 1 0 0 0,0 0 0 0 0,1 0 0 0 0,0 0 0 0 0,-2 12 0 0 0,4-16-192 0 0,0 1 1 0 0,1-1 0 0 0,0 0 0 0 0,0 1 0 0 0,0-1 0 0 0,1 0 0 0 0,-1 0-1 0 0,2 1 1 0 0,-1-1 0 0 0,0 0 0 0 0,1 0 0 0 0,0 0 0 0 0,0 0-1 0 0,3 4 1 0 0,-1-1-89 0 0,1-2 0 0 0,0 1 0 0 0,1-1 0 0 0,-1 1 0 0 0,1-1 0 0 0,0-1 0 0 0,1 1 0 0 0,8 5-1 0 0,1-2-124 0 0,0 0 1 0 0,0 0-1 0 0,1-2 0 0 0,0 0 0 0 0,0-1 0 0 0,1 0 0 0 0,25 3 0 0 0,-15-4-27 0 0,1-2 0 0 0,49-1 1 0 0,-64-3 77 0 0,0 0 0 0 0,1-1 0 0 0,-1 0 0 0 0,0-1 0 0 0,0-1 0 0 0,0 0 1 0 0,17-8-1 0 0,-28 11 81 0 0,1-1 1 0 0,-1 0 0 0 0,0 1 0 0 0,0-1 0 0 0,0-1-1 0 0,0 1 1 0 0,0 0 0 0 0,0-1 0 0 0,0 0-1 0 0,-1 1 1 0 0,1-1 0 0 0,-1 0 0 0 0,0 0-1 0 0,0 0 1 0 0,0-1 0 0 0,0 1 0 0 0,2-7 0 0 0,-3 5 156 0 0,-1 0 1 0 0,1 0 0 0 0,-1 0 0 0 0,0 0 0 0 0,0 0 0 0 0,0 0 0 0 0,-1 0 0 0 0,0 0 0 0 0,0 0 0 0 0,0 0-1 0 0,-1 1 1 0 0,-3-10 0 0 0,-1 1-53 0 0,2 0-1 0 0,-1-1 1 0 0,2 1-1 0 0,0-1 0 0 0,0 0 1 0 0,0-21-1 0 0,3 27-138 0 0,0 0-1 0 0,1-1 0 0 0,1 1 0 0 0,-1 0 0 0 0,1 0 1 0 0,1 0-1 0 0,-1 0 0 0 0,1 0 0 0 0,1 1 0 0 0,-1-1 1 0 0,1 1-1 0 0,8-10 0 0 0,6-8 147 0 0,1 1 0 0 0,1 0 0 0 0,43-37-1 0 0,-1 14-2625 0 0,-15 17-3309 0 0,3 5-4855 0 0,-10 11 1811 0 0,-25 12 5074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00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1072 1280 0 0,'13'-29'1089'0'0,"-1"-1"1"0"0,-2-1-1 0 0,0 0 0 0 0,-3-1 0 0 0,0 0 1 0 0,4-58-1 0 0,-12-198 1063 0 0,-1 222-1677 0 0,2-304 3220 0 0,0 365-3344 0 0,0-1 0 0 0,1 0 0 0 0,-1 0-1 0 0,1 1 1 0 0,0-1 0 0 0,1 0 0 0 0,0 1 0 0 0,-1-1 0 0 0,2 1 0 0 0,2-6 0 0 0,-4 11-231 0 0,-1-1 1 0 0,1 0-1 0 0,0 1 0 0 0,0-1 1 0 0,0 1-1 0 0,0 0 0 0 0,0-1 1 0 0,0 1-1 0 0,0 0 0 0 0,0-1 1 0 0,0 1-1 0 0,-1 0 0 0 0,1 0 0 0 0,0 0 1 0 0,0 0-1 0 0,0 0 0 0 0,0 0 1 0 0,0 0-1 0 0,0 0 0 0 0,0 0 1 0 0,0 1-1 0 0,0-1 0 0 0,0 0 1 0 0,0 0-1 0 0,0 1 0 0 0,0-1 1 0 0,0 1-1 0 0,0-1 0 0 0,0 1 1 0 0,-1-1-1 0 0,1 1 0 0 0,1 0 0 0 0,25 19 1159 0 0,-26-19-1237 0 0,18 18 809 0 0,0 1 0 0 0,-2 0 1 0 0,0 1-1 0 0,22 37 1 0 0,-4-6 234 0 0,327 416 1960 0 0,-211-323-2058 0 0,-84-87-4194 0 0,-17-16-4729 0 0,-44-37 4674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00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1 200 668 0 0,'4'-3'2275'0'0,"16"-10"-870"0"0,0 2-1 0 0,0 0 1 0 0,2 1-1 0 0,-1 1 1 0 0,1 1 0 0 0,0 1-1 0 0,24-4 1 0 0,-14 5-321 0 0,0 1 0 0 0,0 1-1 0 0,1 2 1 0 0,51 3 0 0 0,-72 1-830 0 0,0 0-1 0 0,0 0 1 0 0,0 1 0 0 0,0 1-1 0 0,-1 0 1 0 0,1 1-1 0 0,-1 0 1 0 0,0 0 0 0 0,-1 1-1 0 0,1 1 1 0 0,-1 0-1 0 0,0 0 1 0 0,-1 1 0 0 0,0 0-1 0 0,0 1 1 0 0,0 0-1 0 0,-1 0 1 0 0,13 21 0 0 0,13 39 1036 0 0,-21-40 61 0 0,31 49 0 0 0,-43-76-1371 0 0,0 0 0 0 0,1-1 0 0 0,0 1 0 0 0,-1 0 1 0 0,1-1-1 0 0,0 1 0 0 0,0-1 0 0 0,0 0 0 0 0,0 1 0 0 0,0-1 0 0 0,0 0 0 0 0,0 0 0 0 0,0 0 1 0 0,0 0-1 0 0,0-1 0 0 0,1 1 0 0 0,-1-1 0 0 0,0 1 0 0 0,1-1 0 0 0,-1 0 0 0 0,0 0 1 0 0,1 0-1 0 0,-1 0 0 0 0,0 0 0 0 0,1-1 0 0 0,-1 1 0 0 0,0-1 0 0 0,0 1 0 0 0,1-1 0 0 0,-1 0 1 0 0,0 0-1 0 0,0 0 0 0 0,0 0 0 0 0,3-2 0 0 0,4-2-363 0 0,0-1 0 0 0,0 0-1 0 0,-1 0 1 0 0,0-1 0 0 0,0 0 0 0 0,9-11 0 0 0,-1-2-454 0 0,-1-2 1 0 0,-1 1 0 0 0,-1-2 0 0 0,-1 0 0 0 0,-1 0 0 0 0,-1-1 0 0 0,-1 0-1 0 0,-1-1 1 0 0,9-46 0 0 0,-8 38 412 0 0,-7 25 587 0 0,1-1-1 0 0,-1 0 1 0 0,0 0-1 0 0,0-14 3877 0 0,1 30-2749 0 0,13 36 767 0 0,0-2 955 0 0,39 76 0 0 0,-49-107-2822 0 0,0 0-1 0 0,1 0 0 0 0,0 0 0 0 0,1-1 1 0 0,0 0-1 0 0,0-1 0 0 0,1 1 1 0 0,0-2-1 0 0,0 1 0 0 0,1-1 0 0 0,0-1 1 0 0,14 8-1 0 0,-17-11-216 0 0,-1-1 0 0 0,0 0 0 0 0,1-1-1 0 0,-1 1 1 0 0,1-1 0 0 0,0 0 0 0 0,-1-1 0 0 0,1 1 0 0 0,0-1-1 0 0,10-2 1 0 0,-9 1-661 0 0,0-1 1 0 0,0 0-1 0 0,0-1 0 0 0,0 1 0 0 0,0-1 0 0 0,-1-1 0 0 0,1 0 1 0 0,6-5-1 0 0,-6 5-441 0 0,-1-1 0 0 0,-1-1 1 0 0,1 0-1 0 0,-1 1 0 0 0,0-2 1 0 0,0 1-1 0 0,-1-1 0 0 0,1 0 0 0 0,-2 0 1 0 0,1 0-1 0 0,-1-1 0 0 0,0 0 1 0 0,0 0-1 0 0,-1 0 0 0 0,0 0 1 0 0,-1 0-1 0 0,3-14 0 0 0,-4-16-2304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01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2040 0 0,'35'43'6858'0'0,"17"25"-1217"0"0,11 37-967 0 0,32 46-931 0 0,-80-130-4700 0 0,2-1 0 0 0,28 27 0 0 0,-43-45 517 0 0,18 14-4425 0 0,-6-12-4377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01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1 406 1236 0 0,'0'0'3096'0'0,"4"-6"-265"0"0,8-11-1353 0 0,1 1 1 0 0,0 1 0 0 0,1 0-1 0 0,1 1 1 0 0,29-22-1 0 0,95-59 1717 0 0,-132 91-3066 0 0,160-94 2526 0 0,-145 87-2284 0 0,0 1-1 0 0,0 1 0 0 0,1 1 1 0 0,1 1-1 0 0,46-7 1 0 0,-66 13-276 0 0,1 1 0 0 0,-1-1-1 0 0,1 1 1 0 0,-1 1 0 0 0,0-1 0 0 0,1 0 0 0 0,-1 1 0 0 0,0 0 0 0 0,1 0 0 0 0,-1 0 0 0 0,0 1 0 0 0,8 3 0 0 0,-10-3 23 0 0,0-1-1 0 0,0 1 1 0 0,0 0-1 0 0,0 0 1 0 0,0 0 0 0 0,0 0-1 0 0,-1 0 1 0 0,1 0-1 0 0,-1 0 1 0 0,1 0-1 0 0,-1 1 1 0 0,0-1-1 0 0,0 1 1 0 0,0-1 0 0 0,0 1-1 0 0,-1-1 1 0 0,1 1-1 0 0,-1-1 1 0 0,1 1-1 0 0,-1 0 1 0 0,0-1-1 0 0,0 5 1 0 0,-2 37 1886 0 0,0-31-1634 0 0,1 0 0 0 0,1 0-1 0 0,0 0 1 0 0,1 0 0 0 0,0 0 0 0 0,3 13 0 0 0,-2-23-370 0 0,-1-1 0 0 0,0 1 0 0 0,1-1 0 0 0,-1 0 0 0 0,1 0 0 0 0,0 0 0 0 0,0 0 0 0 0,-1 0 0 0 0,1 0 0 0 0,1 0 0 0 0,-1-1 0 0 0,0 1 0 0 0,0-1 0 0 0,1 1 0 0 0,-1-1 0 0 0,1 0 0 0 0,-1 0 0 0 0,1 0 0 0 0,-1 0 0 0 0,1-1 0 0 0,-1 1 0 0 0,1-1 0 0 0,0 1 0 0 0,0-1 0 0 0,-1 0 0 0 0,1 0 0 0 0,0 0 0 0 0,4-1 0 0 0,9-1 0 0 0,0 0 0 0 0,-1-1 0 0 0,23-7 0 0 0,-34 9 0 0 0,25-7 0 0 0,-1-2 0 0 0,0-2 0 0 0,-1 0 0 0 0,-1-2 0 0 0,0-1 0 0 0,0 0 0 0 0,42-37 0 0 0,-63 48 0 0 0,0-1 0 0 0,-1 0 0 0 0,0 0 0 0 0,0 0 0 0 0,0 0 0 0 0,0-1 0 0 0,2-6 0 0 0,-5 11 0 0 0,0-1 0 0 0,0 1 0 0 0,-1 0 0 0 0,1-1 0 0 0,-1 1 0 0 0,1-1 0 0 0,-1 1 0 0 0,0-1 0 0 0,1 1 0 0 0,-1-1 0 0 0,0 1 0 0 0,0-1 0 0 0,0 1 0 0 0,0-1 0 0 0,0 1 0 0 0,-1-1 0 0 0,1 1 0 0 0,0-1 0 0 0,-1 1 0 0 0,1-1 0 0 0,-1 1 0 0 0,1-1 0 0 0,-1 1 0 0 0,0 0 0 0 0,0-1 0 0 0,0 1 0 0 0,1 0 0 0 0,-1 0 0 0 0,0 0 0 0 0,-1-1 0 0 0,1 1 0 0 0,0 0 0 0 0,0 0 0 0 0,-3-1 0 0 0,-5-3 0 0 0,-1 1 0 0 0,0 0 0 0 0,1 0 0 0 0,-2 1 0 0 0,1 1 0 0 0,0 0 0 0 0,0 0 0 0 0,-1 1 0 0 0,1 0 0 0 0,-20 1 0 0 0,1 2 0 0 0,1 1 0 0 0,-49 11 0 0 0,71-12-18 0 0,-1-1 1 0 0,1 1-1 0 0,-1 1 1 0 0,1-1-1 0 0,0 1 1 0 0,0 0-1 0 0,-8 5 1 0 0,11-5-492 0 0,1-1 0 0 0,-1 0 0 0 0,1 0 0 0 0,0 1 0 0 0,-1 0 0 0 0,1-1 0 0 0,0 1 0 0 0,1 0 0 0 0,-1 0 0 0 0,-1 3 0 0 0,0 10-7950 0 0,3-13 7663 0 0,1-1 1 0 0,-1 1 0 0 0,1-1-1 0 0,0 0 1 0 0,0 0 0 0 0,0 1-1 0 0,0-1 1 0 0,0 0 0 0 0,1 0-1 0 0,-1 0 1 0 0,1 0 0 0 0,-1 0-1 0 0,1 0 1 0 0,3 2 0 0 0,8 6-2688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0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1 418 536 0 0,'17'2'21639'0'0,"-11"-15"-20402"0"0,1 0-1 0 0,-2 0 0 0 0,8-27 1 0 0,-7 21-1040 0 0,0 0 1 0 0,12-22 0 0 0,-14 34-207 0 0,38-62-558 0 0,-39 64 500 0 0,1 0 0 0 0,1 0-1 0 0,-1 0 1 0 0,1 1 0 0 0,0-1-1 0 0,0 1 1 0 0,0 0 0 0 0,1 1-1 0 0,11-6 1 0 0,-16 8 136 0 0,1 1-1 0 0,-1-1 0 0 0,1 1 1 0 0,0-1-1 0 0,-1 1 1 0 0,1 0-1 0 0,0 0 1 0 0,0 0-1 0 0,-1 0 1 0 0,1 0-1 0 0,0 0 0 0 0,-1 1 1 0 0,1-1-1 0 0,0 0 1 0 0,-1 1-1 0 0,1 0 1 0 0,-1-1-1 0 0,1 1 1 0 0,0 0-1 0 0,-1 0 0 0 0,0-1 1 0 0,1 1-1 0 0,-1 0 1 0 0,1 1-1 0 0,-1-1 1 0 0,0 0-1 0 0,0 0 0 0 0,2 3 1 0 0,3 3 350 0 0,-1 1 0 0 0,0 0 0 0 0,8 16 0 0 0,-7-13-104 0 0,-5-9-264 0 0,-1-1-1 0 0,1 0 1 0 0,0 1-1 0 0,0-1 1 0 0,-1 1-1 0 0,1-1 1 0 0,0 0-1 0 0,0 0 1 0 0,0 0-1 0 0,1 1 1 0 0,-1-1-1 0 0,0 0 0 0 0,0 0 1 0 0,1-1-1 0 0,-1 1 1 0 0,0 0-1 0 0,1 0 1 0 0,-1-1-1 0 0,1 1 1 0 0,-1 0-1 0 0,4 0 1 0 0,-3-1-42 0 0,4-2-192 0 0,4-3-25 0 0,-1 1 1 0 0,1-2 0 0 0,-1 0 0 0 0,-1 0 0 0 0,1 0 0 0 0,-1-1 0 0 0,9-10 0 0 0,54-65-1355 0 0,-2 2 69 0 0,-69 79 1492 0 0,1 0 0 0 0,0 0 0 0 0,0 0 0 0 0,-1 0 0 0 0,1 1 0 0 0,0-1 0 0 0,0 0 0 0 0,0 1-1 0 0,0-1 1 0 0,0 1 0 0 0,0-1 0 0 0,0 1 0 0 0,0-1 0 0 0,0 1 0 0 0,0 0 0 0 0,0 0-1 0 0,0-1 1 0 0,0 1 0 0 0,0 0 0 0 0,0 0 0 0 0,0 0 0 0 0,1 0 0 0 0,-1 0 0 0 0,0 0 0 0 0,0 0-1 0 0,0 1 1 0 0,0-1 0 0 0,0 0 0 0 0,0 1 0 0 0,0-1 0 0 0,0 0 0 0 0,0 1 0 0 0,0-1-1 0 0,0 1 1 0 0,2 1 0 0 0,0 1-49 0 0,1 1-1 0 0,-1 0 0 0 0,0 0 1 0 0,0 0-1 0 0,-1 0 0 0 0,1 0 1 0 0,2 5-1 0 0,-4-6-237 0 0,1 0 0 0 0,0-1 1 0 0,-1 1-1 0 0,1-1 0 0 0,1 1 0 0 0,-1-1 0 0 0,0 0 0 0 0,0 0 1 0 0,1 0-1 0 0,-1 0 0 0 0,1 0 0 0 0,0-1 0 0 0,0 1 0 0 0,-1-1 1 0 0,1 1-1 0 0,0-1 0 0 0,0 0 0 0 0,0 0 0 0 0,0-1 0 0 0,1 1 1 0 0,-1-1-1 0 0,0 1 0 0 0,0-1 0 0 0,0 0 0 0 0,5 0 0 0 0,4-2-1942 0 0,0 1-1 0 0,-1-2 0 0 0,0 1 1 0 0,0-2-1 0 0,19-7 0 0 0,-9 1-1186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3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1980 0 0,'-9'33'1920'0'0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02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25 520 0 0,'-34'-7'7781'0'0,"27"10"-5788"0"0,2-1-1427 0 0,-1 1 0 0 0,0 0 1 0 0,1 0-1 0 0,-1 1 1 0 0,1 0-1 0 0,0 0 0 0 0,0 0 1 0 0,1 1-1 0 0,-1-1 0 0 0,1 1 1 0 0,0 0-1 0 0,0 0 1 0 0,1 0-1 0 0,-1 1 0 0 0,-2 7 1 0 0,2-4 82 0 0,1 0 0 0 0,0 0 1 0 0,0 0-1 0 0,1 0 0 0 0,0 0 1 0 0,1 1-1 0 0,-1 12 0 0 0,2-20-638 0 0,0 0 0 0 0,0 0-1 0 0,0 0 1 0 0,0-1 0 0 0,0 1 0 0 0,1 0-1 0 0,-1 0 1 0 0,1 0 0 0 0,-1 0-1 0 0,1 0 1 0 0,0 0 0 0 0,-1 0 0 0 0,1 0-1 0 0,0-1 1 0 0,0 1 0 0 0,0 0 0 0 0,1-1-1 0 0,-1 1 1 0 0,0-1 0 0 0,1 1 0 0 0,-1-1-1 0 0,1 1 1 0 0,-1-1 0 0 0,1 0-1 0 0,-1 0 1 0 0,1 0 0 0 0,0 0 0 0 0,0 0-1 0 0,0 0 1 0 0,-1-1 0 0 0,1 1 0 0 0,0 0-1 0 0,0-1 1 0 0,0 0 0 0 0,0 1 0 0 0,0-1-1 0 0,0 0 1 0 0,0 0 0 0 0,0 0 0 0 0,0 0-1 0 0,2-1 1 0 0,13 0-856 0 0,0-2 0 0 0,0 0 1 0 0,-1 0-1 0 0,1-2 0 0 0,-1 0 1 0 0,24-11-1 0 0,-32 12 433 0 0,1-1 1 0 0,0 1-1 0 0,-1-2 0 0 0,0 1 1 0 0,0-1-1 0 0,-1 0 0 0 0,0-1 1 0 0,0 0-1 0 0,0 0 0 0 0,-1-1 1 0 0,0 1-1 0 0,9-16 1 0 0,-14 19 311 0 0,1 0 1 0 0,-1 1 0 0 0,0-1 0 0 0,0 0 0 0 0,0 1 0 0 0,0-1 0 0 0,0 0 0 0 0,-1 0 0 0 0,0 0-1 0 0,0 0 1 0 0,0 0 0 0 0,0 0 0 0 0,-1 0 0 0 0,-1-5 0 0 0,1 4 465 0 0,-1 0 1 0 0,1 1 0 0 0,-1-1-1 0 0,0 1 1 0 0,-7-11 3829 0 0,4 19-3251 0 0,-13 11-84 0 0,17-14-780 0 0,0 1-1 0 0,0-1 1 0 0,0 1-1 0 0,0-1 1 0 0,0 1-1 0 0,1 0 1 0 0,-1-1-1 0 0,1 1 1 0 0,-1-1 0 0 0,1 1-1 0 0,0 0 1 0 0,0-1-1 0 0,-1 1 1 0 0,1 0-1 0 0,0 0 1 0 0,1-1-1 0 0,-1 1 1 0 0,0 0-1 0 0,0-1 1 0 0,1 1 0 0 0,-1 0-1 0 0,1-1 1 0 0,-1 1-1 0 0,2 1 1 0 0,-1-1-239 0 0,-1 0 1 0 0,1-1-1 0 0,0 1 0 0 0,0 0 1 0 0,0-1-1 0 0,0 0 1 0 0,0 1-1 0 0,0-1 1 0 0,0 1-1 0 0,0-1 1 0 0,1 0-1 0 0,-1 0 0 0 0,1 0 1 0 0,-1 0-1 0 0,0 0 1 0 0,1 0-1 0 0,0 0 1 0 0,-1 0-1 0 0,1-1 1 0 0,-1 1-1 0 0,1 0 0 0 0,0-1 1 0 0,0 0-1 0 0,-1 1 1 0 0,1-1-1 0 0,0 0 1 0 0,2 0-1 0 0,3 1-1257 0 0,-1-1 0 0 0,1 0 0 0 0,-1-1 0 0 0,1 0 0 0 0,8-2 1 0 0,14-5-2400 0 0,3-4 290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02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2112 0 0,'8'174'7559'0'0,"11"134"206"0"0,-11-227-5959 0 0,35 140 1 0 0,-39-207-2134 0 0,-4-8-117 0 0,2 0-1 0 0,-1-1 0 0 0,1 1 1 0 0,-1 0-1 0 0,2-1 1 0 0,-1 0-1 0 0,1 1 0 0 0,-1-1 1 0 0,1 0-1 0 0,1-1 0 0 0,3 6 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0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76 696 0 0,'0'0'10153'0'0,"6"9"-8027"0"0,4 5-1113 0 0,2 0-1 0 0,0 0 0 0 0,1-1 1 0 0,0-1-1 0 0,1 0 1 0 0,0-1-1 0 0,31 18 1 0 0,-27-21-681 0 0,0-1 0 0 0,0-1 0 0 0,1-1 1 0 0,0-1-1 0 0,0 0 0 0 0,0-1 0 0 0,1-1 1 0 0,-1-1-1 0 0,28-2 0 0 0,13-5-380 0 0,96-20 0 0 0,-132 21 61 0 0,12-2-171 0 0,0-2 0 0 0,-1-1-1 0 0,-1-1 1 0 0,0-2-1 0 0,43-23 1 0 0,-70 32 78 0 0,-1 0 0 0 0,1-1 1 0 0,-1 0-1 0 0,8-7 0 0 0,-12 10 40 0 0,0 0 1 0 0,0 0-1 0 0,0 0 0 0 0,-1-1 1 0 0,1 1-1 0 0,-1 0 1 0 0,1-1-1 0 0,-1 1 1 0 0,0 0-1 0 0,0-1 0 0 0,0 0 1 0 0,0 1-1 0 0,-1-1 1 0 0,1 0-1 0 0,0-4 0 0 0,-2 6 18 0 0,1-1 1 0 0,0 1-1 0 0,-1-1 0 0 0,1 1 0 0 0,-1 0 0 0 0,0-1 0 0 0,1 1 0 0 0,-1 0 0 0 0,0 0 0 0 0,0-1 0 0 0,0 1 0 0 0,0 0 0 0 0,0 0 0 0 0,0 0 0 0 0,0 0 1 0 0,-1-1-1 0 0,-1-1-37 0 0,0 1 84 0 0,1 0-1 0 0,-1 0 1 0 0,0 0 0 0 0,0 0 0 0 0,0 0-1 0 0,0 1 1 0 0,-1-1 0 0 0,1 1 0 0 0,0 0-1 0 0,0 0 1 0 0,-1 0 0 0 0,1 0-1 0 0,-1 1 1 0 0,1-1 0 0 0,-1 1 0 0 0,1 0-1 0 0,-1 0 1 0 0,1 0 0 0 0,-1 1 0 0 0,1-1-1 0 0,-6 2 1 0 0,-4 1 343 0 0,-1 0 0 0 0,0 1 0 0 0,1 1 0 0 0,-14 7 0 0 0,9-3 292 0 0,1 1 0 0 0,-1 1 0 0 0,1 0 0 0 0,-27 25 0 0 0,33-26-87 0 0,1 0 0 0 0,0 1 0 0 0,1 0 1 0 0,0 0-1 0 0,1 1 0 0 0,1 0 0 0 0,-12 24 1 0 0,17-33-553 0 0,1 1 1 0 0,-1 0 0 0 0,1-1-1 0 0,0 1 1 0 0,0 0 0 0 0,0 0-1 0 0,0 0 1 0 0,1 0 0 0 0,0 0-1 0 0,0 0 1 0 0,0 0 0 0 0,0 0-1 0 0,0 0 1 0 0,1 0 0 0 0,0 0-1 0 0,0 0 1 0 0,0 0-1 0 0,0 0 1 0 0,0 0 0 0 0,1-1-1 0 0,0 1 1 0 0,0-1 0 0 0,0 1-1 0 0,0-1 1 0 0,0 0 0 0 0,1 1-1 0 0,0-1 1 0 0,-1 0 0 0 0,6 4-1 0 0,0-2-25 0 0,0 1 0 0 0,1-1-1 0 0,-1-1 1 0 0,1 0 0 0 0,0 0-1 0 0,0-1 1 0 0,0 0-1 0 0,1 0 1 0 0,-1-1 0 0 0,1 0-1 0 0,11 0 1 0 0,25-1 4 0 0,-1-2 0 0 0,0-2 0 0 0,0-3 0 0 0,50-11 0 0 0,-71 12 0 0 0,314-76 0 0 0,-253 58 0 0 0,-27 4-334 0 0,-32 3-4131 0 0,-25 15 3769 0 0,0 1 1 0 0,0-1 0 0 0,0 0 0 0 0,-1 0-1 0 0,1 0 1 0 0,0 0 0 0 0,0 0-1 0 0,-1 0 1 0 0,1 0 0 0 0,-1 0-1 0 0,1 0 1 0 0,-1 0 0 0 0,1 0-1 0 0,-1 0 1 0 0,0 0 0 0 0,1-1-1 0 0,-1-1 1 0 0,-8-4-4540 0 0,5 4 4541 0 0,-1 1 0 0 0,0 0-1 0 0,0 0 1 0 0,0 0 0 0 0,-1 0 0 0 0,1 0-1 0 0,0 1 1 0 0,-1 0 0 0 0,-6-1-1 0 0,-34-6-2567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05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1 816 0 0,'0'0'7733'0'0,"0"9"-6706"0"0,9 66 1276 0 0,3 0 1 0 0,41 142-1 0 0,-18-83-739 0 0,65 221 1497 0 0,-29-113-1184 0 0,-57-192-1438 0 0,-6-24-246 0 0,0 1 0 0 0,-2 0-1 0 0,-1 0 1 0 0,3 44 0 0 0,-14-51-1271 0 0,6-19 1007 0 0,-1-1-1 0 0,1 1 0 0 0,-1-1 1 0 0,1 1-1 0 0,0-1 0 0 0,-1 0 1 0 0,1 1-1 0 0,-1-1 0 0 0,1 1 0 0 0,-1-1 1 0 0,1 0-1 0 0,-1 0 0 0 0,1 1 1 0 0,-1-1-1 0 0,0 0 0 0 0,1 0 1 0 0,-1 0-1 0 0,1 1 0 0 0,-1-1 1 0 0,1 0-1 0 0,-1 0 0 0 0,0 0 1 0 0,1 0-1 0 0,-1 0 0 0 0,1 0 1 0 0,-1 0-1 0 0,0-1 0 0 0,1 1 1 0 0,-1 0-1 0 0,1 0 0 0 0,-1 0 1 0 0,0 0-1 0 0,1-1 0 0 0,-1 1 1 0 0,1 0-1 0 0,-1-1 0 0 0,1 1 1 0 0,-1 0-1 0 0,1-1 0 0 0,-1 0 1 0 0,-18-14-607 0 0,1-2 1 0 0,0 0 0 0 0,2 0 0 0 0,0-2-1 0 0,0 0 1 0 0,2-1 0 0 0,1 0 0 0 0,-21-43 0 0 0,-4-21-914 0 0,-27-89 1 0 0,60 158 1352 0 0,-18-53-903 0 0,-16-82-1 0 0,33 119 1117 0 0,1-1 0 0 0,2 0-1 0 0,1 0 1 0 0,1 0-1 0 0,5-34 1 0 0,-3 51 334 0 0,2-1 0 0 0,0 1-1 0 0,1-1 1 0 0,0 1 0 0 0,1 0 0 0 0,1 1-1 0 0,0-1 1 0 0,1 1 0 0 0,1 0 0 0 0,17-24-1 0 0,-24 36-260 0 0,1 1-1 0 0,-1-1 0 0 0,0 0 0 0 0,1 0 0 0 0,0 1 0 0 0,-1-1 0 0 0,1 1 0 0 0,0-1 1 0 0,0 1-1 0 0,0 0 0 0 0,0 0 0 0 0,0 0 0 0 0,0 0 0 0 0,0 0 0 0 0,0 0 0 0 0,0 0 1 0 0,0 1-1 0 0,1-1 0 0 0,3 0 0 0 0,-4 2-9 0 0,0-1-1 0 0,0 1 1 0 0,0-1-1 0 0,0 1 1 0 0,-1 0 0 0 0,1-1-1 0 0,0 1 1 0 0,0 0-1 0 0,0 0 1 0 0,-1 0-1 0 0,1 1 1 0 0,0-1 0 0 0,-1 0-1 0 0,1 1 1 0 0,-1-1-1 0 0,0 1 1 0 0,2 2 0 0 0,5 7 116 0 0,-1 1 0 0 0,-1 1 1 0 0,0-1-1 0 0,8 26 0 0 0,-13-36-138 0 0,20 68 584 0 0,-4 1-1 0 0,-2 1 1 0 0,-4 1-1 0 0,3 84 1 0 0,-13-145-443 0 0,-1-1 0 0 0,-1 1-1 0 0,0-1 1 0 0,0 1 0 0 0,-1-1 0 0 0,-5 18 0 0 0,4-22-499 0 0,1-1 0 0 0,-1 0 0 0 0,0 1-1 0 0,0-1 1 0 0,0-1 0 0 0,-1 1 0 0 0,-6 6 0 0 0,-4-4-1714 0 0,6-8-3522 0 0,-8-3 748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0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0 312 0 0,'3'31'2547'0'0,"1"0"0"0"0,9 36 1 0 0,23 59 1423 0 0,-9-31-1931 0 0,8 22 521 0 0,15 61 1482 0 0,-49-173-3903 0 0,0 6 143 0 0,1-1 0 0 0,0 0 1 0 0,1 0-1 0 0,0 0 1 0 0,0 0-1 0 0,1-1 1 0 0,0 1-1 0 0,1-1 0 0 0,0 0 1 0 0,12 16-1 0 0,-14-23-139 0 0,0 1-1 0 0,0-1 1 0 0,1 0-1 0 0,-1-1 1 0 0,0 1-1 0 0,1 0 1 0 0,0-1-1 0 0,-1 0 1 0 0,1 0-1 0 0,0 0 1 0 0,-1 0-1 0 0,1 0 1 0 0,0-1-1 0 0,0 0 1 0 0,-1 0-1 0 0,1 0 1 0 0,0 0-1 0 0,6-2 1 0 0,7-1 222 0 0,0 0 1 0 0,27-11 0 0 0,-38 12-277 0 0,63-23-256 0 0,-39 13-2345 0 0,-8 3-2974 0 0,0 0-4472 0 0,-12 5 4621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07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424 197 832 0 0,'0'-9'1313'0'0,"-1"-1"0"0"0,0 1 0 0 0,0 0 0 0 0,-1 0 0 0 0,0 1 0 0 0,-1-1 0 0 0,0 0 0 0 0,0 1 0 0 0,-1-1-1 0 0,-4-7 1 0 0,4 9-867 0 0,-1 1 0 0 0,1-1 0 0 0,-1 1 0 0 0,0 0-1 0 0,-1 0 1 0 0,0 0 0 0 0,1 1 0 0 0,-2 0 0 0 0,1 0-1 0 0,-1 0 1 0 0,1 1 0 0 0,-1 0 0 0 0,0 0 0 0 0,-1 1-1 0 0,1 0 1 0 0,-1 0 0 0 0,-14-3 0 0 0,16 6-366 0 0,0 0 0 0 0,1 0 0 0 0,-1 0 0 0 0,1 1 0 0 0,-1 0 1 0 0,1 0-1 0 0,-1 1 0 0 0,1 0 0 0 0,-7 2 0 0 0,-43 24 146 0 0,44-20-192 0 0,0 1 0 0 0,1 0 0 0 0,-1 1 0 0 0,2 0 0 0 0,0 0 1 0 0,0 1-1 0 0,1 0 0 0 0,0 1 0 0 0,-6 13 0 0 0,4-6-14 0 0,1 1 0 0 0,1 1-1 0 0,1 0 1 0 0,-9 42 0 0 0,15-58-28 0 0,0 0 0 0 0,0 0 0 0 0,1 0 0 0 0,0 0-1 0 0,0 0 1 0 0,0 0 0 0 0,1 0 0 0 0,0 0 0 0 0,0 0 0 0 0,0 0 0 0 0,1 0-1 0 0,-1 0 1 0 0,1-1 0 0 0,3 7 0 0 0,-3-9-19 0 0,-1 0 1 0 0,1 0-1 0 0,-1 0 0 0 0,1 0 0 0 0,0 0 1 0 0,-1-1-1 0 0,1 1 0 0 0,0-1 1 0 0,0 1-1 0 0,0-1 0 0 0,0 0 1 0 0,1 1-1 0 0,-1-1 0 0 0,0 0 0 0 0,0-1 1 0 0,1 1-1 0 0,-1 0 0 0 0,0-1 1 0 0,1 1-1 0 0,-1-1 0 0 0,1 0 1 0 0,-1 0-1 0 0,1 0 0 0 0,-1 0 0 0 0,0 0 1 0 0,1 0-1 0 0,-1-1 0 0 0,1 1 1 0 0,-1-1-1 0 0,5-1 0 0 0,5-3-143 0 0,0 0 0 0 0,0-1 0 0 0,0 0 0 0 0,-1-1 0 0 0,0 0 0 0 0,0-1 0 0 0,15-13 0 0 0,62-71-970 0 0,-69 71 903 0 0,23-34 365 0 0,-41 54 236 0 0,1 2-316 0 0,0 1 0 0 0,-1-1 1 0 0,1 1-1 0 0,-1-1 1 0 0,1 1-1 0 0,-1 0 0 0 0,0 0 1 0 0,1-1-1 0 0,0 4 0 0 0,-2-4-8 0 0,12 16 275 0 0,-2 1 0 0 0,-1 1 0 0 0,0 0 0 0 0,-1 0 0 0 0,9 36 0 0 0,-7-24 81 0 0,133 420 638 0 0,-139-440-2277 0 0,0 1 1 0 0,0 0-1 0 0,-2-1 1 0 0,1 1-1 0 0,0 13 1 0 0,-2-21-636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55 179 2412 0 0,'-2'7'2402'0'0,"-8"26"1503"0"0,3 1 1 0 0,-7 56 0 0 0,13-79-3335 0 0,0-1 0 0 0,1 1 1 0 0,0 0-1 0 0,1-1 1 0 0,1 1-1 0 0,-1 0 1 0 0,1-1-1 0 0,1 1 1 0 0,0-1-1 0 0,1 0 1 0 0,0 0-1 0 0,0 0 0 0 0,9 14 1 0 0,-12-23-486 0 0,1 1 0 0 0,-1 0 0 0 0,1 0 0 0 0,-1 0 0 0 0,1-1 0 0 0,0 1 0 0 0,-1 0 0 0 0,1-1 0 0 0,0 0 0 0 0,0 1 0 0 0,0-1 0 0 0,0 0 0 0 0,0 0 0 0 0,0 0 0 0 0,1 0 0 0 0,-1-1 0 0 0,0 1 0 0 0,0-1 0 0 0,1 1 0 0 0,-1-1 0 0 0,3 0 0 0 0,-1 0-32 0 0,0 0 0 0 0,0-1 0 0 0,0 0 0 0 0,0 0 1 0 0,0 0-1 0 0,0-1 0 0 0,0 1 0 0 0,-1-1 0 0 0,1 0 0 0 0,0 0 1 0 0,3-3-1 0 0,4-3-89 0 0,-1-1 0 0 0,0 0-1 0 0,0 0 1 0 0,-1-1 0 0 0,-1 0 0 0 0,12-17 0 0 0,-7 5-100 0 0,-1 0 0 0 0,-1 0-1 0 0,0-1 1 0 0,-2 0 0 0 0,-1 0 0 0 0,-1-1 0 0 0,4-26-1 0 0,-9 39 64 0 0,-1 1-1 0 0,0-1 0 0 0,-1 0 0 0 0,0 0 1 0 0,-1 1-1 0 0,0-1 0 0 0,-1 0 0 0 0,-3-12 1 0 0,2 16 45 0 0,1 0 0 0 0,-1 0-1 0 0,0 1 1 0 0,-1-1 0 0 0,0 1 0 0 0,0 0 0 0 0,0 0 0 0 0,-1 0 0 0 0,1 1 0 0 0,-1-1 0 0 0,-1 1 0 0 0,1 0 0 0 0,-8-5 0 0 0,8 7 62 0 0,0 1 1 0 0,-1-1 0 0 0,1 1-1 0 0,-1-1 1 0 0,1 2 0 0 0,-1-1 0 0 0,0 1-1 0 0,1-1 1 0 0,-1 2 0 0 0,0-1-1 0 0,0 1 1 0 0,0-1 0 0 0,0 2 0 0 0,0-1-1 0 0,0 1 1 0 0,0 0 0 0 0,1 0-1 0 0,-1 0 1 0 0,0 1 0 0 0,1 0-1 0 0,-1 0 1 0 0,-7 4 0 0 0,4-1-285 0 0,0-1-1 0 0,0 2 1 0 0,1-1 0 0 0,0 1-1 0 0,-11 10 1 0 0,13-10-880 0 0,1-1-1 0 0,-1 2 1 0 0,1-1 0 0 0,0 1 0 0 0,1-1-1 0 0,-7 12 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07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4 279 2308 0 0,'4'7'1030'0'0,"0"1"0"0"0,0-1 0 0 0,1 0 0 0 0,-1 0-1 0 0,2 0 1 0 0,-1-1 0 0 0,1 1 0 0 0,0-1 0 0 0,13 9-1 0 0,-13-11-543 0 0,0 0-1 0 0,1-1 0 0 0,-1-1 0 0 0,1 1 0 0 0,-1-1 0 0 0,1 0 0 0 0,0 0 0 0 0,0-1 0 0 0,0 0 0 0 0,0 0 0 0 0,0 0 0 0 0,13-2 0 0 0,-2-1-247 0 0,0 0 1 0 0,1-2-1 0 0,-1 0 0 0 0,0-1 0 0 0,-1-1 0 0 0,0 0 0 0 0,0-2 0 0 0,22-12 0 0 0,-11 4-189 0 0,-1-1-1 0 0,-1-2 0 0 0,47-42 1 0 0,-67 55-44 0 0,-1 1 1 0 0,1-1-1 0 0,-2-1 1 0 0,1 1-1 0 0,0 0 1 0 0,-1-1-1 0 0,0 0 1 0 0,-1 0-1 0 0,0 0 1 0 0,3-9-1 0 0,-5 13 0 0 0,-1 0 0 0 0,1 0 0 0 0,-1 0 0 0 0,1 0 0 0 0,-1-1 0 0 0,0 1 0 0 0,0 0 0 0 0,0 0 0 0 0,-1 0 0 0 0,1 0 0 0 0,-1-1 0 0 0,0 1 0 0 0,0 0 0 0 0,0 0 0 0 0,0 0 0 0 0,0 0 0 0 0,-1 1-1 0 0,1-1 1 0 0,-1 0 0 0 0,0 0 0 0 0,0 1 0 0 0,0-1 0 0 0,0 1 0 0 0,0 0 0 0 0,-1 0 0 0 0,1 0 0 0 0,-4-3 0 0 0,-5-2 96 0 0,0 1 0 0 0,0 0 0 0 0,0 1 0 0 0,-1 0-1 0 0,1 1 1 0 0,-1 0 0 0 0,0 0 0 0 0,-1 2 0 0 0,1 0 0 0 0,0 0 0 0 0,-1 1 0 0 0,-14 0 0 0 0,-12 2 107 0 0,0 2 1 0 0,-60 12-1 0 0,78-11-1269 0 0,-1 2 0 0 0,1 1-1 0 0,-28 12 1 0 0,2 3-10846 0 0,44-21 10847 0 0,-11 6-3937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08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0 214 116 0 0,'21'-12'1728'0'0,"-8"3"-132"0"0,8 0-48 0 0,2-4-147 0 0,3 0-77 0 0,3-1-160 0 0,-2-2-124 0 0,4 1-160 0 0,-2 0-240 0 0,-1 1-252 0 0,2-1-492 0 0,-4 3-136 0 0,-1-3-400 0 0,1 0-148 0 0,-7 0-3132 0 0,0 3-965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10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1191 6168 148 0 0,'3'13'13370'0'0,"-6"-23"-4979"0"0,1 0-6531 0 0,0 2-3336 0 0,-6-20 2218 0 0,1-1-1 0 0,-3-29 1 0 0,-4-23-243 0 0,-27-58-564 0 0,-60-139 0 0 0,23 69-30 0 0,-12-40-36 0 0,-158-502-1913 0 0,-28-170 616 0 0,151 554 1092 0 0,121 353 297 0 0,0 0 0 0 0,1 0 0 0 0,1-1 0 0 0,0 1 0 0 0,1-1 0 0 0,2-23 0 0 0,2 12-43 0 0,1-1 1 0 0,13-45-1 0 0,-7 26 9 0 0,-1 0-1 0 0,-2-1 0 0 0,-2 0 1 0 0,-2-1-1 0 0,-6-73 0 0 0,1 77 98 0 0,-3-135-27 0 0,7 150 22 0 0,0 0-1 0 0,2 1 1 0 0,1-1 0 0 0,10-32-1 0 0,24-58-14 0 0,-15 53 61 0 0,-3-2-1 0 0,-3-1 1 0 0,12-88 0 0 0,-28 131-37 0 0,-2 1 0 0 0,0-1 0 0 0,-2 1 1 0 0,-6-35-1 0 0,-31-98 161 0 0,14 62-142 0 0,-19-71 107 0 0,7 34-334 0 0,-78-187 0 0 0,15 128 204 0 0,95 185-73 0 0,-4-14-129 0 0,10 16 166 0 0,0 0 1 0 0,0 1 0 0 0,0-1-1 0 0,1 1 1 0 0,-1 0 0 0 0,1-1-1 0 0,0 1 1 0 0,1 0 0 0 0,-1 0-1 0 0,1 0 1 0 0,0 0-1 0 0,-1 1 1 0 0,2-1 0 0 0,-1 1-1 0 0,0 0 1 0 0,1-1 0 0 0,-1 1-1 0 0,1 1 1 0 0,5-4-1 0 0,-1 0 4 0 0,5-4-2 0 0,1 1 0 0 0,0 1 0 0 0,0 1 0 0 0,0 0 1 0 0,1 0-1 0 0,0 2 0 0 0,0-1 0 0 0,25-3 0 0 0,134-15-113 0 0,-121 19 111 0 0,175-11 7 0 0,348 19 1 0 0,-239 15-129 0 0,353 12-65 0 0,-560-32-146 0 0,208-29 0 0 0,123-59-462 0 0,-418 79 643 0 0,0 3 0 0 0,81-7 0 0 0,-110 15 142 0 0,0 1 0 0 0,0 0-1 0 0,0 0 1 0 0,0 1 0 0 0,0 1 0 0 0,0 1-1 0 0,0 0 1 0 0,-1 0 0 0 0,0 1-1 0 0,0 1 1 0 0,0 1 0 0 0,22 14-1 0 0,7 9 39 0 0,-1 1 0 0 0,-2 2-1 0 0,-1 2 1 0 0,-1 2 0 0 0,-3 1 0 0 0,-1 1-1 0 0,41 64 1 0 0,-61-78-24 0 0,-2-1 0 0 0,0 2 1 0 0,-2-1-1 0 0,-1 2 0 0 0,0-1 0 0 0,-3 1 0 0 0,0 0 0 0 0,2 30 0 0 0,-3 35-15 0 0,-7 95-1 0 0,2-146 22 0 0,-58 644 54 0 0,56-660-52 0 0,-19 168 53 0 0,-52 712 842 0 0,62-387 613 0 0,11 694 368 0 0,30-793-1180 0 0,-19-324-463 0 0,-5-65-138 0 0,-2 1 1 0 0,-1 0-1 0 0,-2-1 1 0 0,-3 41-1 0 0,-3-14 101 0 0,3 90 0 0 0,4-97-166 0 0,-1-34-381 0 0,-2 37-2545 0 0,-6-19-7672 0 0,3-21 5191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4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1 215 564 0 0,'25'-14'649'0'0,"1"0"-1"0"0,1 2 1 0 0,0 1 0 0 0,0 1 0 0 0,1 1-1 0 0,29-5 1 0 0,5 3-118 0 0,109-4 0 0 0,-138 13-463 0 0,1-2 0 0 0,-1-1 0 0 0,0-1 0 0 0,42-15 0 0 0,-40 8-1797 0 0,60-30 0 0 0,-74 32-1084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11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1236 0 0,'40'279'5505'0'0,"52"132"-2097"0"0,-89-402-3741 0 0,-1 0 0 0 0,1-1 0 0 0,0 1 1 0 0,1-1-1 0 0,0 0 0 0 0,0 0 0 0 0,0-1 0 0 0,1 1 0 0 0,7 7 1 0 0,-6-9-4125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11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8 848 0 0,'29'-4'1044'0'0,"0"2"0"0"0,0 1 0 0 0,1 1 1 0 0,56 8-1 0 0,-67-5-718 0 0,0 2 0 0 0,-1 0 0 0 0,1 1 0 0 0,-1 1 1 0 0,-1 1-1 0 0,0 0 0 0 0,0 2 0 0 0,25 17 0 0 0,-27-15-174 0 0,0 0-1 0 0,0 2 0 0 0,-2 0 1 0 0,1 0-1 0 0,-2 1 1 0 0,0 1-1 0 0,-1 0 1 0 0,-1 0-1 0 0,0 2 1 0 0,-1-1-1 0 0,-1 1 0 0 0,0 0 1 0 0,-2 0-1 0 0,0 1 1 0 0,3 21-1 0 0,-3-6-126 0 0,-1 0-1 0 0,-3 0 1 0 0,0 1 0 0 0,-3-1-1 0 0,0 1 1 0 0,-2-1 0 0 0,-14 61-1 0 0,5-46 112 0 0,-2 0 1 0 0,-1-1-1 0 0,-33 65 0 0 0,36-88 65 0 0,-2 0 1 0 0,-1-1-1 0 0,0-1 1 0 0,-2-1-1 0 0,-1 0 1 0 0,0-1-1 0 0,-39 33 1 0 0,53-51-288 0 0,1 0-1 0 0,0-1 1 0 0,-1 1 0 0 0,0-1 0 0 0,1 0 0 0 0,-1 0 0 0 0,0 0 0 0 0,0 0 0 0 0,0-1 0 0 0,-1 0 0 0 0,1 1 0 0 0,0-2 0 0 0,0 1 0 0 0,-1 0-1 0 0,1-1 1 0 0,0 0 0 0 0,-1 0 0 0 0,1 0 0 0 0,-6-1 0 0 0,10 0-161 0 0,-1 1-1 0 0,0 0 0 0 0,0 0 1 0 0,0-1-1 0 0,0 1 1 0 0,0-1-1 0 0,1 1 1 0 0,-1-1-1 0 0,0 1 1 0 0,0-1-1 0 0,1 1 0 0 0,-1-1 1 0 0,0 0-1 0 0,1 1 1 0 0,-1-1-1 0 0,1 0 1 0 0,-1 1-1 0 0,1-1 0 0 0,-1-1 1 0 0,-1 0-856 0 0,-3-10-3934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11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1 923 192 0 0,'5'-7'777'0'0,"0"0"0"0"0,0 0 0 0 0,-1-1 0 0 0,0 0 0 0 0,0 0 0 0 0,-1 0 0 0 0,0 0 0 0 0,4-16 0 0 0,10-75 2200 0 0,-14 76-2605 0 0,19-171-382 0 0,-3-229 0 0 0,-19 420 12 0 0,-1-6 82 0 0,1 1 1 0 0,0-1 0 0 0,1 0-1 0 0,0 0 1 0 0,0 1 0 0 0,1-1-1 0 0,0 1 1 0 0,5-15 0 0 0,-6 23-65 0 0,-1 0 1 0 0,0 0 0 0 0,0-1-1 0 0,0 1 1 0 0,0 0-1 0 0,1 0 1 0 0,-1-1 0 0 0,0 1-1 0 0,0 0 1 0 0,1 0-1 0 0,-1 0 1 0 0,0 0 0 0 0,0-1-1 0 0,1 1 1 0 0,-1 0-1 0 0,0 0 1 0 0,1 0 0 0 0,-1 0-1 0 0,0 0 1 0 0,0 0-1 0 0,1 0 1 0 0,-1 0 0 0 0,0-1-1 0 0,1 1 1 0 0,-1 0-1 0 0,0 0 1 0 0,1 0 0 0 0,-1 1-1 0 0,0-1 1 0 0,0 0-1 0 0,1 0 1 0 0,-1 0 0 0 0,0 0-1 0 0,1 0 1 0 0,-1 0-1 0 0,0 0 1 0 0,0 0 0 0 0,1 1-1 0 0,-1-1 1 0 0,0 0-1 0 0,0 0 1 0 0,1 0 0 0 0,-1 1-1 0 0,0-1 1 0 0,0 0-1 0 0,0 0 1 0 0,1 1 0 0 0,-1-1-1 0 0,0 0 1 0 0,0 1-1 0 0,20 24 357 0 0,-2 0 0 0 0,0 2-1 0 0,21 44 1 0 0,5 7 247 0 0,-16-33-1028 0 0,-3 2-1 0 0,34 83 0 0 0,-52-102-2196 0 0,-6-9-2472 0 0,-3-4 318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12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48 756 0 0,'23'-10'2368'0'0,"1"-1"-312"0"0,-3 4-163 0 0,1 0-301 0 0,-5 2-608 0 0,1 1-536 0 0,-4 1-284 0 0,1 3-508 0 0,-4 0-372 0 0,1 7-5613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12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0 496 1740 0 0,'14'-14'2756'0'0,"1"2"-255"0"0,0 2-193 0 0,-2 1-428 0 0,2 0-572 0 0,0 4-472 0 0,-4-2-508 0 0,1 1-628 0 0,-3 5-624 0 0,8-1-5864 0 0</inkml:trace>
  <inkml:trace contextRef="#ctx0" brushRef="#br0" timeOffset="1">393 0 1636 0 0,'5'7'619'0'0,"1"-1"-1"0"0,-1 1 1 0 0,-1 0-1 0 0,1 1 1 0 0,-1-1-1 0 0,-1 1 1 0 0,1-1 0 0 0,-1 1-1 0 0,3 16 1 0 0,1 6 810 0 0,3 43 1 0 0,-6-35-731 0 0,15 199 2416 0 0,-12-113-2990 0 0,5-1-3543 0 0,-10-105-967 0 0,-1 0-632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1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1548 0 0,'2'10'933'0'0,"0"0"0"0"0,1 1-1 0 0,0-1 1 0 0,1-1 0 0 0,0 1 0 0 0,0-1-1 0 0,1 1 1 0 0,0-1 0 0 0,9 11 0 0 0,-12-17-802 0 0,0-1 0 0 0,0 1 0 0 0,1-1 1 0 0,-1 1-1 0 0,0-1 0 0 0,1 0 1 0 0,-1 0-1 0 0,1 0 0 0 0,0-1 0 0 0,0 1 1 0 0,-1-1-1 0 0,1 1 0 0 0,0-1 0 0 0,0 0 1 0 0,1 0-1 0 0,-1 0 0 0 0,0-1 0 0 0,0 1 1 0 0,0-1-1 0 0,0 1 0 0 0,1-1 1 0 0,-1 0-1 0 0,0-1 0 0 0,0 1 0 0 0,0 0 1 0 0,1-1-1 0 0,-1 0 0 0 0,0 0 0 0 0,0 1 1 0 0,0-2-1 0 0,0 1 0 0 0,0 0 0 0 0,4-3 1 0 0,6-5-59 0 0,1 0 0 0 0,-1-1 1 0 0,-1-1-1 0 0,0 0 0 0 0,0-1 1 0 0,-1 0-1 0 0,-1 0 0 0 0,0-1 1 0 0,0-1-1 0 0,-2 1 0 0 0,1-2 1 0 0,-2 1-1 0 0,0-1 1 0 0,-1 0-1 0 0,0 0 0 0 0,-1-1 1 0 0,-1 0-1 0 0,-1 0 0 0 0,3-22 1 0 0,-6 31-58 0 0,1 0 1 0 0,-1 0-1 0 0,0 0 1 0 0,-1 0-1 0 0,0 0 1 0 0,0 0 0 0 0,0 0-1 0 0,-1 0 1 0 0,0 0-1 0 0,-5-11 1 0 0,5 15 72 0 0,1 0-1 0 0,-1 0 1 0 0,0 1 0 0 0,1-1-1 0 0,-1 0 1 0 0,-1 1 0 0 0,1 0-1 0 0,0-1 1 0 0,-1 1 0 0 0,1 0 0 0 0,-1 0-1 0 0,1 0 1 0 0,-1 0 0 0 0,0 1-1 0 0,0-1 1 0 0,0 1 0 0 0,0 0-1 0 0,0 0 1 0 0,0 0 0 0 0,0 0-1 0 0,-1 0 1 0 0,1 0 0 0 0,0 1-1 0 0,-6 0 1 0 0,0 0 170 0 0,0 2 0 0 0,0-1-1 0 0,0 1 1 0 0,0 0 0 0 0,0 1-1 0 0,0 0 1 0 0,1 1 0 0 0,0-1 0 0 0,-1 2-1 0 0,1-1 1 0 0,1 1 0 0 0,-1 0 0 0 0,1 1-1 0 0,0 0 1 0 0,-9 8 0 0 0,10-8-269 0 0,1 0 0 0 0,0 1 0 0 0,0-1 0 0 0,0 1 0 0 0,0 0 0 0 0,1 0 0 0 0,0 1 0 0 0,1-1 0 0 0,0 1 0 0 0,-4 12 0 0 0,7-18-270 0 0,-1 1-1 0 0,1-1 0 0 0,0 0 1 0 0,0 0-1 0 0,0 0 0 0 0,0 1 1 0 0,0-1-1 0 0,1 0 0 0 0,-1 0 1 0 0,0 0-1 0 0,1 1 0 0 0,0-1 1 0 0,0 0-1 0 0,1 3 0 0 0,-1-3-440 0 0,0-1 0 0 0,0 1 1 0 0,0-1-1 0 0,0 1 0 0 0,1-1 0 0 0,-1 1 0 0 0,1-1 0 0 0,-1 1 0 0 0,1-1 0 0 0,-1 0 0 0 0,1 0 0 0 0,-1 0 0 0 0,1 0 0 0 0,0 0 0 0 0,3 1 0 0 0,5 0-4133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13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0 204 908 0 0,'1'4'233'0'0,"-1"-1"-1"0"0,0 0 1 0 0,1 1 0 0 0,0-1-1 0 0,0 0 1 0 0,0 0 0 0 0,0 0-1 0 0,0 0 1 0 0,0 0 0 0 0,1 0-1 0 0,0 0 1 0 0,-1 0-1 0 0,1-1 1 0 0,0 1 0 0 0,1 0-1 0 0,-1-1 1 0 0,0 0 0 0 0,1 0-1 0 0,-1 1 1 0 0,1-1 0 0 0,0-1-1 0 0,-1 1 1 0 0,1 0 0 0 0,0-1-1 0 0,0 1 1 0 0,0-1-1 0 0,0 0 1 0 0,0 0 0 0 0,4 1-1 0 0,4 0 55 0 0,0 1-1 0 0,0-1 1 0 0,0-1-1 0 0,0 0 1 0 0,0-1-1 0 0,0 0 1 0 0,16-2-1 0 0,-9-1-60 0 0,1-1 0 0 0,-1-1 0 0 0,0-1 0 0 0,0 0 0 0 0,31-16 0 0 0,-41 18-147 0 0,0 0 0 0 0,-1-1-1 0 0,1 0 1 0 0,-1 0 0 0 0,0 0 0 0 0,0-1 0 0 0,-1 0-1 0 0,0-1 1 0 0,0 1 0 0 0,0-1 0 0 0,-1 0 0 0 0,0-1 0 0 0,0 1-1 0 0,5-13 1 0 0,-9 18-27 0 0,0-1 0 0 0,-1 0 0 0 0,1 0 0 0 0,-1 1 0 0 0,1-1 0 0 0,-1 0 0 0 0,0 0 0 0 0,0 0 0 0 0,0 1 0 0 0,0-1 0 0 0,-1 0 0 0 0,1 0-1 0 0,-1 0 1 0 0,0 1 0 0 0,1-1 0 0 0,-1 0 0 0 0,-2-3 0 0 0,0 2 32 0 0,1 0 1 0 0,-1 0-1 0 0,0 0 0 0 0,-1 0 0 0 0,1 0 1 0 0,-1 1-1 0 0,1-1 0 0 0,-1 1 0 0 0,-5-3 1 0 0,-1-1 102 0 0,0 2 0 0 0,0 0 0 0 0,-1 0 0 0 0,0 0 1 0 0,1 2-1 0 0,-1-1 0 0 0,-22-3 0 0 0,25 6-264 0 0,0 1-1 0 0,0 0 1 0 0,1 0-1 0 0,-1 0 1 0 0,0 1-1 0 0,0 0 1 0 0,0 1-1 0 0,0 0 1 0 0,0 0 0 0 0,1 1-1 0 0,-1 0 1 0 0,1 0-1 0 0,0 0 1 0 0,-12 9-1 0 0,11-7-1022 0 0,1 1 1 0 0,0 0-1 0 0,1 0 0 0 0,-1 0 0 0 0,1 1 0 0 0,0 0 1 0 0,-8 13-1 0 0,0 3-3920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16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5968 608 0 0,'-16'-48'1841'0'0,"2"0"1"0"0,-11-66-1 0 0,13 56-1358 0 0,-72-352 1383 0 0,-68-304 831 0 0,26 16-486 0 0,118 597-1944 0 0,4-1 0 0 0,4 1 0 0 0,5-1 0 0 0,24-134 0 0 0,24-477-1167 0 0,-46 523 783 0 0,-21-273 1487 0 0,12 402-464 0 0,6-89-1 0 0,-3 122-798 0 0,0 0 0 0 0,-2 0 0 0 0,-1 0 0 0 0,-2 0 0 0 0,0 1 0 0 0,-2-1 0 0 0,-1 1 0 0 0,-1 0 0 0 0,-20-43 0 0 0,-56-127 238 0 0,42 94-221 0 0,26 72-169 0 0,12 26 33 0 0,1 1-1 0 0,0-2 1 0 0,0 1 0 0 0,1 0 0 0 0,0 0 0 0 0,0-1-1 0 0,0 0 1 0 0,0 1 0 0 0,1-1 0 0 0,0 0 0 0 0,0 0-1 0 0,0 1 1 0 0,1-8 0 0 0,3 1 10 0 0,2-9-16 0 0,-3 16 19 0 0,10-16 25 0 0,64-98 54 0 0,-56 90-200 0 0,0 0 1 0 0,-2-1 0 0 0,-1-1-1 0 0,15-40 1 0 0,-18 29 30 0 0,-2-1 1 0 0,-2 0-1 0 0,6-67 1 0 0,-3 69-167 0 0,-12 41 243 0 0,0-1 0 0 0,0 0-1 0 0,-1 0 1 0 0,1 0 0 0 0,0 0 0 0 0,0 1-1 0 0,0-1 1 0 0,0 0 0 0 0,0 1 0 0 0,1-1-1 0 0,-1 1 1 0 0,0-1 0 0 0,0 1 0 0 0,0 0-1 0 0,0-1 1 0 0,0 1 0 0 0,1 0 0 0 0,-1 0-1 0 0,0 0 1 0 0,0 0 0 0 0,2 0 0 0 0,24 0-133 0 0,29 3 120 0 0,1-2-1 0 0,84-10 1 0 0,109-30 45 0 0,-127 17 16 0 0,383-50-6 0 0,3 44-118 0 0,-302 35 62 0 0,87-1 28 0 0,-221-8 32 0 0,1-4 0 0 0,72-14 0 0 0,-47 0 10 0 0,305-45 222 0 0,-392 63-273 0 0,1 2 1 0 0,-1-1 0 0 0,0 2-1 0 0,0 0 1 0 0,0 0 0 0 0,22 6-1 0 0,-30-6 5 0 0,0 1 0 0 0,-1-1-1 0 0,1 1 1 0 0,0 0 0 0 0,-1 0-1 0 0,1 0 1 0 0,-1 1 0 0 0,1-1-1 0 0,-1 1 1 0 0,0 0 0 0 0,0 0-1 0 0,0 0 1 0 0,-1 0-1 0 0,1 0 1 0 0,-1 1 0 0 0,0-1-1 0 0,0 1 1 0 0,0-1 0 0 0,0 1-1 0 0,0 0 1 0 0,-1 0 0 0 0,0 0-1 0 0,2 6 1 0 0,1 15 13 0 0,-1 0 0 0 0,0 1 0 0 0,-3 44 0 0 0,-14 81 70 0 0,4-50-55 0 0,-22 579 200 0 0,38-186-151 0 0,-6 348 86 0 0,-44 395 698 0 0,44-1222-863 0 0,-2 524 1706 0 0,7-459-1072 0 0,4 0 0 0 0,3-1 1 0 0,4 0-1 0 0,43 129 0 0 0,4-49 88 0 0,12 30 174 0 0,-66-156-684 0 0,-1 1-1 0 0,-2 0 0 0 0,3 62 0 0 0,3 15 260 0 0,-3-52-237 0 0,-9-57-339 0 0,-20-34-10771 0 0,8 7 1628 0 0,6 12 4709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17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15 239 1072 0 0,'0'0'268'0'0,"0"-1"1"0"0,-1 1-1 0 0,1-1 1 0 0,0 1-1 0 0,0-1 0 0 0,0 1 1 0 0,-1-1-1 0 0,1 1 0 0 0,0-1 1 0 0,-1 1-1 0 0,1-1 1 0 0,0 1-1 0 0,-1-1 0 0 0,1 1 1 0 0,0 0-1 0 0,-1-1 0 0 0,1 1 1 0 0,-1 0-1 0 0,1-1 1 0 0,-1 1-1 0 0,1 0 0 0 0,-1 0 1 0 0,1-1-1 0 0,-1 1 0 0 0,1 0 1 0 0,-1 0-1 0 0,1 0 1 0 0,-1 0-1 0 0,0 0 0 0 0,-2 16 1564 0 0,10 32-1663 0 0,-7-47 66 0 0,114 574 4426 0 0,-109-546-4446 0 0,-2-9 53 0 0,1-1-1 0 0,8 24 1 0 0,-29-203-299 0 0,10 93-149 0 0,-20-282-312 0 0,28 310 645 0 0,1 0 0 0 0,2 0 0 0 0,2 1 1 0 0,1 0-1 0 0,2 0 0 0 0,2 0 0 0 0,1 1 0 0 0,17-35 1 0 0,-28 70-133 0 0,-1 1 0 0 0,1-1 0 0 0,0 1 0 0 0,0-1 0 0 0,0 1 0 0 0,-1-1 0 0 0,1 1 1 0 0,1 0-1 0 0,-1-1 0 0 0,0 1 0 0 0,0 0 0 0 0,0 0 0 0 0,1 0 0 0 0,-1 0 0 0 0,0 0 0 0 0,1 0 1 0 0,-1 0-1 0 0,1 1 0 0 0,0-1 0 0 0,-1 0 0 0 0,3 0 0 0 0,-3 1-2 0 0,1 0 0 0 0,-1 0 1 0 0,1 1-1 0 0,-1-1 0 0 0,1 0 0 0 0,-1 1 0 0 0,1-1 0 0 0,-1 1 0 0 0,1-1 0 0 0,-1 1 1 0 0,0 0-1 0 0,1 0 0 0 0,-1 0 0 0 0,0-1 0 0 0,0 1 0 0 0,0 0 0 0 0,1 0 0 0 0,0 2 1 0 0,2 2 14 0 0,0 0 1 0 0,0 0-1 0 0,-1 1 1 0 0,0-1-1 0 0,0 1 1 0 0,0-1-1 0 0,0 1 1 0 0,-1 0-1 0 0,0 0 1 0 0,1 6-1 0 0,-1 5 12 0 0,-1-1 0 0 0,-1 1 1 0 0,0-1-1 0 0,-1 1 0 0 0,0-1 0 0 0,-2 0 0 0 0,0 1 1 0 0,-1-1-1 0 0,0 0 0 0 0,-1-1 0 0 0,-10 21 0 0 0,-1-4-737 0 0,-2 0 0 0 0,0-2 0 0 0,-2 0 0 0 0,-28 31 0 0 0,29-45-1624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18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72 176 0 0,'12'33'3760'0'0,"2"3"2518"0"0,-9-31-4996 0 0,-3-9 2113 0 0,2-23-1796 0 0,2-50 1 0 0,-6 75-1461 0 0,0-33 2743 0 0,7 135-1883 0 0,37 191 1 0 0,-42-280-975 0 0,57 273 719 0 0,-38-201-425 0 0,44 110-1 0 0,-56-173-298 0 0,-6-14-8 0 0,0 1 0 0 0,0-1-1 0 0,-1 0 1 0 0,0 1-1 0 0,0 0 1 0 0,2 8 0 0 0,-1-8-19 0 0,6 4-30 0 0,-9-10 84 0 0,0-3-448 0 0,-1 1 391 0 0,0-1-1 0 0,1 0 1 0 0,-1 1 0 0 0,0-1 0 0 0,0 1-1 0 0,0-1 1 0 0,0 1 0 0 0,0 0 0 0 0,0-1-1 0 0,-1 1 1 0 0,-1-2 0 0 0,2 2-6 0 0,-2-3 417 0 0,5 1-254 0 0,186-176 1125 0 0,-144 135-1145 0 0,-32 32-134 0 0,0-1 0 0 0,1 2 0 0 0,18-14 0 0 0,-29 24-133 0 0,-9 23-16509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4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48 536 0 0,'0'0'2352'0'0,"0"5"-2013"0"0,-8 141 1260 0 0,-1 12-401 0 0,9-146-1056 0 0,0 0 0 0 0,1 1-1 0 0,0-1 1 0 0,1 0 0 0 0,1 0 0 0 0,0 0 0 0 0,8 21 0 0 0,-10-30-121 0 0,1 1 0 0 0,0-1 0 0 0,0 0 0 0 0,0 0 1 0 0,1 1-1 0 0,-1-1 0 0 0,1-1 0 0 0,-1 1 1 0 0,1 0-1 0 0,0-1 0 0 0,0 1 0 0 0,0-1 0 0 0,1 0 1 0 0,-1 0-1 0 0,0 0 0 0 0,1 0 0 0 0,-1-1 1 0 0,1 1-1 0 0,0-1 0 0 0,0 0 0 0 0,-1 0 0 0 0,1-1 1 0 0,0 1-1 0 0,0-1 0 0 0,0 1 0 0 0,0-1 1 0 0,-1-1-1 0 0,6 1 0 0 0,6-2-68 0 0,1-1 1 0 0,-1 0-1 0 0,0-1 1 0 0,-1 0-1 0 0,1-1 1 0 0,17-10-1 0 0,78-48-87 0 0,-91 51 111 0 0,-16 10 11 0 0,-1 0 65 0 0,-1 1-1 0 0,1 0 1 0 0,-1 0-1 0 0,1 0 1 0 0,-1 0-1 0 0,1 1 0 0 0,0-1 1 0 0,-1 0-1 0 0,1 1 1 0 0,0-1-1 0 0,0 1 0 0 0,2-1 1 0 0,-3 2-27 0 0,0 0-1 0 0,-1 0 1 0 0,1 0-1 0 0,0 0 1 0 0,-1 0 0 0 0,1 0-1 0 0,-1 0 1 0 0,1 0 0 0 0,-1 0-1 0 0,0 0 1 0 0,1 1 0 0 0,-1-1-1 0 0,0 0 1 0 0,0 0 0 0 0,0 0-1 0 0,0 0 1 0 0,0 1 0 0 0,0-1-1 0 0,0 0 1 0 0,0 0 0 0 0,-1 0-1 0 0,1 0 1 0 0,0 1-1 0 0,-1 0 1 0 0,-4 42 541 0 0,1-15-133 0 0,0 37 0 0 0,4-58-332 0 0,0 1-1 0 0,1 0 1 0 0,0-1-1 0 0,1 1 1 0 0,0-1-1 0 0,0 0 0 0 0,1 1 1 0 0,6 13-1 0 0,-9-21-72 0 0,1 1 0 0 0,0-1 0 0 0,0 0 0 0 0,-1 1 0 0 0,1-1 0 0 0,0 0 0 0 0,1 0 0 0 0,-1 0 0 0 0,0 1 0 0 0,0-1 0 0 0,0 0 0 0 0,1-1-1 0 0,-1 1 1 0 0,0 0 0 0 0,1 0 0 0 0,-1 0 0 0 0,1-1 0 0 0,-1 1 0 0 0,1-1 0 0 0,-1 1 0 0 0,1-1 0 0 0,-1 0 0 0 0,4 1 0 0 0,-2-1 5 0 0,1-1 0 0 0,-1 1 0 0 0,1-1-1 0 0,0 0 1 0 0,-1 0 0 0 0,0 0 0 0 0,1 0 0 0 0,-1 0 0 0 0,0-1 0 0 0,4-2 0 0 0,8-5 7 0 0,-1-1 0 0 0,-1-1 0 0 0,17-16 0 0 0,-29 26-42 0 0,30-31-163 0 0,-1-1-1 0 0,-2-2 0 0 0,-2 0 1 0 0,34-60-1 0 0,70-165-1637 0 0,-105 206 1336 0 0,-21 45 342 0 0,-2 3-5 0 0,0 0-1 0 0,1 1 1 0 0,0-1-1 0 0,0 1 1 0 0,0 0-1 0 0,1 0 1 0 0,-1 0-1 0 0,1 0 1 0 0,7-6-1 0 0,-10 10-135 0 0,3 4-373 0 0,-1 2 485 0 0,1-1 0 0 0,0 1 1 0 0,-1 0-1 0 0,0 0 0 0 0,0 0 0 0 0,-1 0 0 0 0,1 0 1 0 0,-1 1-1 0 0,0-1 0 0 0,0 1 0 0 0,0 6 0 0 0,2 12-345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18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1 153 104 0 0,'-1'-9'3549'0'0,"2"3"599"0"0,1 1-3543 0 0,0 0 0 0 0,0 1 0 0 0,0-1 0 0 0,1 0 0 0 0,0 1 0 0 0,0-1 0 0 0,0 1 1 0 0,0 0-1 0 0,1 0 0 0 0,-1 0 0 0 0,1 1 0 0 0,0-1 0 0 0,7-4 0 0 0,6-3-188 0 0,0-1 0 0 0,22-9-1 0 0,-16 9-1873 0 0,-1 1-1704 0 0,-8 4-2988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2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57 160 132 0 0,'0'0'7112'0'0,"-1"6"-6993"0"0,-4 23 281 0 0,2-26-1094 0 0,-16 11 3734 0 0,19-14-2973 0 0,-1 0-1 0 0,0 1 0 0 0,0-1 0 0 0,0 0 1 0 0,0 0-1 0 0,0 1 0 0 0,1-1 0 0 0,-1 0 1 0 0,0 0-1 0 0,0 0 0 0 0,0 0 0 0 0,0 0 1 0 0,0 0-1 0 0,0 0 0 0 0,0-1 0 0 0,0 1 1 0 0,1 0-1 0 0,-1 0 0 0 0,0-1 0 0 0,0 1 1 0 0,0-1-1 0 0,1 1 0 0 0,-1-1 0 0 0,0 1 1 0 0,0-1-1 0 0,1 1 0 0 0,-1-1 0 0 0,0 1 1 0 0,1-1-1 0 0,-2-1 0 0 0,0 0 27 0 0,2-3-67 0 0,1 0 0 0 0,0 0 0 0 0,-1 1 0 0 0,2-1 0 0 0,-1 1-1 0 0,1-1 1 0 0,-1 1 0 0 0,5-8 0 0 0,-3 5-27 0 0,2-5-5 0 0,1 1-1 0 0,0 0 0 0 0,1 0 0 0 0,0 0 1 0 0,0 1-1 0 0,1 0 0 0 0,0 1 0 0 0,1-1 1 0 0,0 2-1 0 0,1-1 0 0 0,-1 1 0 0 0,18-10 0 0 0,-25 17 18 0 0,0 0 0 0 0,0 0 0 0 0,0 0-1 0 0,0 0 1 0 0,0 0 0 0 0,0 0-1 0 0,0 1 1 0 0,0-1 0 0 0,1 1-1 0 0,-1-1 1 0 0,0 1 0 0 0,0 0 0 0 0,0 0-1 0 0,1 0 1 0 0,-1 0 0 0 0,0 1-1 0 0,0-1 1 0 0,0 0 0 0 0,1 1 0 0 0,-1 0-1 0 0,0-1 1 0 0,0 1 0 0 0,0 0-1 0 0,0 0 1 0 0,0 0 0 0 0,2 2-1 0 0,1 2 88 0 0,0 0 0 0 0,-1 0-1 0 0,1 0 1 0 0,-1 1 0 0 0,0 0-1 0 0,5 11 1 0 0,-5-10-46 0 0,10 23 140 0 0,-1 1 1 0 0,-2 0 0 0 0,-1 0-1 0 0,-1 1 1 0 0,-2 0 0 0 0,4 48-1 0 0,-5-7-73 0 0,-3 0 0 0 0,-3 1-1 0 0,-3-1 1 0 0,-4-1-1 0 0,-3 1 1 0 0,-22 83-1 0 0,27-135-105 0 0,0 0 0 0 0,-2 0 0 0 0,0-1-1 0 0,-2 0 1 0 0,0 0 0 0 0,-20 30 0 0 0,29-49-34 0 0,-1 1-1 0 0,0-1 1 0 0,0 0 0 0 0,0 0 0 0 0,0 0-1 0 0,0 0 1 0 0,0 0 0 0 0,0 0 0 0 0,0 0 0 0 0,0 0-1 0 0,-1 0 1 0 0,1 0 0 0 0,0-1 0 0 0,-1 1 0 0 0,1-1-1 0 0,0 1 1 0 0,-1-1 0 0 0,1 1 0 0 0,-1-1-1 0 0,1 0 1 0 0,-3 1 0 0 0,2-1-122 0 0,0-2-5 0 0,-2-3 89 0 0,1 1 1 0 0,0-1 0 0 0,0 0 0 0 0,1 0-1 0 0,-1 0 1 0 0,1 0 0 0 0,0 0 0 0 0,0-1-1 0 0,1 1 1 0 0,0-1 0 0 0,0 1-1 0 0,0-1 1 0 0,1 1 0 0 0,-1-1 0 0 0,1 1-1 0 0,1-1 1 0 0,-1 0 0 0 0,1 1 0 0 0,0-1-1 0 0,0 1 1 0 0,3-8 0 0 0,0-1 65 0 0,0 1-1 0 0,1 0 1 0 0,0 0 0 0 0,1 1 0 0 0,1-1 0 0 0,0 1-1 0 0,16-20 1 0 0,-20 29 42 0 0,0 0 0 0 0,0 0-1 0 0,0 0 1 0 0,0 0-1 0 0,1 1 1 0 0,-1 0 0 0 0,1-1-1 0 0,0 1 1 0 0,0 0 0 0 0,0 1-1 0 0,0-1 1 0 0,0 1 0 0 0,0 0-1 0 0,0 0 1 0 0,0 0 0 0 0,0 0-1 0 0,8 0 1 0 0,3 2-83 0 0,0-1-1 0 0,1 2 1 0 0,24 6 0 0 0,-24-5-1854 0 0,-1 0 1 0 0,23 0-1 0 0,-27-4-2651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2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12 115 580 0 0,'0'0'6480'0'0,"-2"5"-5463"0"0,0 3-630 0 0,0 0-1 0 0,0 0 0 0 0,1 1 0 0 0,0-1 1 0 0,0 0-1 0 0,1 0 0 0 0,0 1 0 0 0,0-1 1 0 0,1 0-1 0 0,0 0 0 0 0,3 11 0 0 0,-3-14-227 0 0,0 1 0 0 0,1-1 0 0 0,-1 1 0 0 0,1-1 0 0 0,0 0 0 0 0,0 0 0 0 0,1 0 0 0 0,0 0 0 0 0,0 0 0 0 0,0-1 0 0 0,0 1 0 0 0,1-1 0 0 0,-1 1 0 0 0,1-1 0 0 0,0-1 0 0 0,0 1 0 0 0,1 0 0 0 0,-1-1 0 0 0,6 3 0 0 0,-6-5-102 0 0,0 0-1 0 0,-1 0 1 0 0,1-1-1 0 0,0 0 1 0 0,0 1 0 0 0,0-1-1 0 0,0-1 1 0 0,0 1-1 0 0,-1 0 1 0 0,1-1-1 0 0,0 0 1 0 0,0 0-1 0 0,-1 0 1 0 0,1 0 0 0 0,0-1-1 0 0,-1 1 1 0 0,1-1-1 0 0,-1 0 1 0 0,0 0-1 0 0,1 0 1 0 0,-1-1 0 0 0,0 1-1 0 0,-1-1 1 0 0,6-5-1 0 0,0 0 21 0 0,0 0 0 0 0,-1-1-1 0 0,0-1 1 0 0,0 1 0 0 0,-1-1-1 0 0,0 0 1 0 0,5-13 0 0 0,-8 14-45 0 0,0 0 0 0 0,-1 0 1 0 0,0 0-1 0 0,-1 0 0 0 0,1-1 0 0 0,-2 1 1 0 0,0-1-1 0 0,0 1 0 0 0,-2-13 1 0 0,2 17-15 0 0,-1 0-1 0 0,0-1 1 0 0,0 1 0 0 0,0 0 0 0 0,-1-1-1 0 0,0 1 1 0 0,0 0 0 0 0,0 0 0 0 0,-1 0 0 0 0,0 1-1 0 0,0-1 1 0 0,0 0 0 0 0,0 1 0 0 0,-1 0 0 0 0,1 0-1 0 0,-1 0 1 0 0,-5-4 0 0 0,-31-4 106 0 0,38 12-121 0 0,0 0-3 0 0,-1 0-1 0 0,1 0 1 0 0,-1 1 0 0 0,1-1 0 0 0,0 1 0 0 0,-1-1-1 0 0,1 1 1 0 0,0 0 0 0 0,-1 0 0 0 0,1 0 0 0 0,0 0 0 0 0,0 0-1 0 0,0 0 1 0 0,0 1 0 0 0,0-1 0 0 0,0 1 0 0 0,0-1-1 0 0,1 1 1 0 0,-1 0 0 0 0,-1 2 0 0 0,-25 40-1674 0 0,24-36 761 0 0,4-7 680 0 0,-1 0 1 0 0,1 0-1 0 0,0 1 1 0 0,-1-1-1 0 0,1 0 1 0 0,0 0-1 0 0,0 1 1 0 0,0-1-1 0 0,0 0 1 0 0,0 1-1 0 0,0-1 1 0 0,1 0-1 0 0,-1 0 1 0 0,0 1-1 0 0,1-1 1 0 0,-1 0 0 0 0,1 0-1 0 0,-1 1 1 0 0,1-1-1 0 0,-1 0 1 0 0,1 0-1 0 0,0 0 1 0 0,0 0-1 0 0,-1 0 1 0 0,1 0-1 0 0,0 0 1 0 0,0 0-1 0 0,0 0 1 0 0,2 0-1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2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1 176 220 0 0,'0'0'3204'0'0,"2"4"-2274"0"0,10 21 652 0 0,-9-17-1013 0 0,1 0 1 0 0,0 0-1 0 0,0-1 1 0 0,0 1-1 0 0,1-1 0 0 0,6 7 1 0 0,-9-13-460 0 0,0 1-1 0 0,-1 0 1 0 0,1-1 0 0 0,0 1 0 0 0,0-1 0 0 0,0 0-1 0 0,0 0 1 0 0,1 0 0 0 0,-1 0 0 0 0,0 0-1 0 0,0 0 1 0 0,1-1 0 0 0,-1 1 0 0 0,0-1 0 0 0,1 1-1 0 0,-1-1 1 0 0,1 0 0 0 0,-1 0 0 0 0,0 0 0 0 0,1 0-1 0 0,-1-1 1 0 0,1 1 0 0 0,-1 0 0 0 0,0-1 0 0 0,0 0-1 0 0,1 0 1 0 0,3-1 0 0 0,3-2 44 0 0,-1-1-1 0 0,1 1 1 0 0,-1-1 0 0 0,0-1-1 0 0,0 0 1 0 0,0 0 0 0 0,-1 0-1 0 0,0-1 1 0 0,0 0 0 0 0,-1 0 0 0 0,0-1-1 0 0,0 0 1 0 0,-1 0 0 0 0,0 0-1 0 0,5-13 1 0 0,-8 17-60 0 0,0-1 0 0 0,0 1 0 0 0,-1-1 0 0 0,0 0 0 0 0,0 0 0 0 0,0 0 0 0 0,0 0 0 0 0,-1 0 0 0 0,0 0 0 0 0,0 0 0 0 0,0 1 0 0 0,-1-1 0 0 0,0 0 0 0 0,0 0 0 0 0,0 0 0 0 0,0 0 0 0 0,-1 1 0 0 0,0-1 0 0 0,0 0 0 0 0,0 1 0 0 0,0 0 0 0 0,-1-1 1 0 0,0 1-1 0 0,0 0 0 0 0,0 0 0 0 0,0 1 0 0 0,0-1 0 0 0,-1 1 0 0 0,0-1 0 0 0,0 1 0 0 0,-5-3 0 0 0,7 4-88 0 0,0 0 1 0 0,-1 1 0 0 0,0-1 0 0 0,0 1-1 0 0,1 0 1 0 0,-1-1 0 0 0,0 1 0 0 0,0 0 0 0 0,0 1-1 0 0,0-1 1 0 0,0 0 0 0 0,0 1 0 0 0,0 0-1 0 0,0 0 1 0 0,0 0 0 0 0,0 0 0 0 0,0 0-1 0 0,0 1 1 0 0,0-1 0 0 0,0 1 0 0 0,0 0-1 0 0,0 0 1 0 0,0 0 0 0 0,0 0 0 0 0,0 0-1 0 0,0 1 1 0 0,1-1 0 0 0,-1 1 0 0 0,1 0-1 0 0,-1-1 1 0 0,1 1 0 0 0,-3 4 0 0 0,-1-1-404 0 0,1 1 0 0 0,0 0 0 0 0,0 0-1 0 0,1 1 1 0 0,0-1 0 0 0,0 1 0 0 0,1 0 0 0 0,-1 0 0 0 0,1 0 0 0 0,1 1 0 0 0,-4 13 0 0 0,0 32-6702 0 0,3-24 1896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29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1223 12 0 0,'19'-11'2437'0'0,"-2"1"3293"0"0,-15 10-4746 0 0,42 1 200 0 0,107 6-26 0 0,165-15 1 0 0,117 6-879 0 0,298 64-123 0 0,-637-54-146 0 0,-1-5 0 0 0,1-4 1 0 0,0-4-1 0 0,113-21 0 0 0,96-19 104 0 0,11-2 28 0 0,-10-11-249 0 0,455-76 128 0 0,519-22 583 0 0,-98 15-282 0 0,1354-190 24 0 0,-51 90-210 0 0,-1594 199-214 0 0,-561 28 86 0 0,1284-18-17 0 0,-263 102 14 0 0,-1070-51 45 0 0,144 17 108 0 0,-232-19-136 0 0,658 89-306 0 0,-10 38 369 0 0,542 33-41 0 0,-960-145 64 0 0,459 28-274 0 0,-423-37 119 0 0,770 29 23 0 0,-676-39 227 0 0,1139 32-24 0 0,-945-22-268 0 0,651 31 187 0 0,-411 56 25 0 0,-644-50 551 0 0,-341-60-680 0 0,3 1 22 0 0,1 0 0 0 0,0 0 0 0 0,-1 0 1 0 0,0 1-1 0 0,1 0 0 0 0,-1-1 0 0 0,0 1 1 0 0,4 3-1 0 0,-4-1 0 0 0,0 1 1 0 0,0 0 0 0 0,-1 0-1 0 0,1 0 1 0 0,-1 1-1 0 0,0-1 1 0 0,-1 0-1 0 0,1 1 1 0 0,-1-1 0 0 0,0 1-1 0 0,0 0 1 0 0,-1-1-1 0 0,0 1 1 0 0,0 6-1 0 0,-1 17 51 0 0,-6 40 0 0 0,6-66-61 0 0,-106 502 239 0 0,41-282-275 0 0,12-41-12 0 0,24-85 36 0 0,-25 137 0 0 0,49-184-88 0 0,2 0-1 0 0,2 0 1 0 0,9 91 0 0 0,15-43 124 0 0,-16-73-41 0 0,-5-23 7 0 0,-1 1 0 0 0,0-1 0 0 0,0 0-1 0 0,0 0 1 0 0,0 0 0 0 0,0 0 0 0 0,0 1-1 0 0,0-1 1 0 0,-1 0 0 0 0,1 0 0 0 0,-1 0-1 0 0,0 0 1 0 0,0 0 0 0 0,0 0 0 0 0,0 0-1 0 0,0 0 1 0 0,0 0 0 0 0,0-1 0 0 0,0 1-1 0 0,-1 0 1 0 0,1-1 0 0 0,-1 1 0 0 0,1-1-1 0 0,-1 1 1 0 0,-1 0 0 0 0,-6 5-3 0 0,-1-1 1 0 0,1 0-1 0 0,-18 7 1 0 0,12-5 6 0 0,-51 24-74 0 0,-111 37 0 0 0,-80 9-74 0 0,209-65 141 0 0,-1355 332-245 0 0,-21-83-20 0 0,-488-6-143 0 0,1391-198 443 0 0,-97 11 0 0 0,43-5-11 0 0,-39 4 22 0 0,-1373 140 40 0 0,169 11 202 0 0,89-45-145 0 0,1166-124 19 0 0,-1410 68 57 0 0,895-74-303 0 0,412-14 246 0 0,-483 2 163 0 0,0-50-188 0 0,-892-132 890 0 0,1379 79-1005 0 0,-714-52 30 0 0,52 46-185 0 0,1241 71 158 0 0,-580-59 381 0 0,-388-98 273 0 0,1032 160-680 0 0,-186-35 473 0 0,189 32-336 0 0,2 1-68 0 0,-44-3 148 0 0,56 8-222 0 0,0 0 1 0 0,1-1-1 0 0,-1 1 1 0 0,1-1-1 0 0,-1 1 1 0 0,1-1-1 0 0,-1 0 0 0 0,1 0 1 0 0,-1 0-1 0 0,1 0 1 0 0,0 0-1 0 0,0 0 1 0 0,-1 0-1 0 0,1 0 1 0 0,0 0-1 0 0,0 0 1 0 0,0-1-1 0 0,0 1 1 0 0,0 0-1 0 0,0-1 0 0 0,1 1 1 0 0,-1-1-1 0 0,0 1 1 0 0,1-1-1 0 0,-1 0 1 0 0,1 1-1 0 0,-1-1 1 0 0,1 1-1 0 0,0-1 1 0 0,0 0-1 0 0,0 1 1 0 0,0-4-1 0 0,0 3 25 0 0,-6-13 167 0 0,5 12-136 0 0,-1-1-1 0 0,0 0 0 0 0,1 1 0 0 0,-1-1 0 0 0,0 1 0 0 0,-1-1 0 0 0,1 1 0 0 0,-1 0 0 0 0,1 0 0 0 0,-4-3 1 0 0,1 1-38 0 0,4 4 47 0 0,-20-17-149 0 0,17 12 70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3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1 160 0 0,'0'0'1303'0'0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3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11 832 0 0,'0'0'240'0'0</inkml:trace>
  <inkml:trace contextRef="#ctx0" brushRef="#br0" timeOffset="1">1 11 848 0 0,'0'0'312'0'0,"5"-11"-328"0"0</inkml:trace>
  <inkml:trace contextRef="#ctx0" brushRef="#br0" timeOffset="2">6 0 592 0 0,'0'0'-236'0'0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35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63 204 296 0 0,'-2'3'845'0'0,"-1"2"-586"0"0,1 0-1 0 0,0 0 1 0 0,0 0-1 0 0,0 1 1 0 0,1-1-1 0 0,0 0 1 0 0,0 1-1 0 0,0-1 0 0 0,1 1 1 0 0,-1 0-1 0 0,1-1 1 0 0,1 1-1 0 0,0 6 1 0 0,3 19 653 0 0,9 35 0 0 0,-5-27-311 0 0,20 128 1218 0 0,36 173 1415 0 0,-53-288-2688 0 0,-6-24 238 0 0,17 52-1 0 0,-22-72-657 0 0,0-8-119 0 0,0 0 0 0 0,0 0 0 0 0,0 0 0 0 0,0 0 0 0 0,0 0 0 0 0,0 0 0 0 0,0 0 0 0 0,0 0 0 0 0,0 0 0 0 0,0 0 0 0 0,0-1 0 0 0,0 1 0 0 0,0 0 0 0 0,0 0 0 0 0,0 0 0 0 0,0 0 0 0 0,0 0 0 0 0,0 0 0 0 0,0 0 0 0 0,0 0 0 0 0,0 0 0 0 0,0 0 0 0 0,-1 0 0 0 0,1 0 0 0 0,0 0 0 0 0,0 0 0 0 0,0 0 0 0 0,0 0 0 0 0,0 0 0 0 0,0 0 0 0 0,0 0 0 0 0,0-1 0 0 0,0 1 0 0 0,0 0 0 0 0,0 0 0 0 0,-1 0 0 0 0,1 0 0 0 0,0 0 0 0 0,0 0 0 0 0,0 0 0 0 0,0 1 0 0 0,0-1 0 0 0,0 0 1 0 0,0 0-1 0 0,0 0 0 0 0,0 0 0 0 0,0 0 0 0 0,0 0 0 0 0,0 0 0 0 0,-1 0 0 0 0,1 0 0 0 0,0 0 0 0 0,0 0 0 0 0,0 0 0 0 0,0 0 0 0 0,0 0 0 0 0,0 0 0 0 0,0 0 0 0 0,0 0 0 0 0,0 0 0 0 0,0 0 0 0 0,0 0 0 0 0,0 1 0 0 0,0-1 0 0 0,0 0 0 0 0,0 0 0 0 0,0 0 0 0 0,0 0 0 0 0,0 0 0 0 0,-16-31-194 0 0,2-1-1 0 0,1 0 1 0 0,-9-35 0 0 0,-3-7-201 0 0,-1 0-23 0 0,2-1 0 0 0,5 0 0 0 0,-21-153 0 0 0,43 167 216 0 0,-1 20-25 0 0,6 27 86 0 0,-8 13 137 0 0,0 1 0 0 0,0-1 1 0 0,0 1-1 0 0,0 0 0 0 0,1-1 1 0 0,-1 1-1 0 0,0 0 0 0 0,0-1 1 0 0,0 1-1 0 0,1 0 0 0 0,-1-1 1 0 0,0 1-1 0 0,1 0 0 0 0,-1-1 1 0 0,0 1-1 0 0,1 0 0 0 0,-1 0 1 0 0,0 0-1 0 0,1-1 0 0 0,-1 1 1 0 0,0 0-1 0 0,1 0 0 0 0,-1 0 1 0 0,1 0-1 0 0,-1 0 0 0 0,0 0 1 0 0,1-1-1 0 0,-1 1 0 0 0,1 0 1 0 0,-1 0-1 0 0,0 0 0 0 0,1 0 1 0 0,0 1-1 0 0,7 10 57 0 0,-1 0-1 0 0,0 1 0 0 0,-1 0 1 0 0,0 0-1 0 0,-1 0 1 0 0,4 14-1 0 0,-3-9 14 0 0,1-1 0 0 0,0 0 1 0 0,16 26-1 0 0,-19-34-94 0 0,-4-6 2 0 0,1-1 0 0 0,-1 1-1 0 0,1 0 1 0 0,0-1 0 0 0,-1 1 0 0 0,1 0 0 0 0,0-1 0 0 0,0 1 0 0 0,0-1-1 0 0,0 1 1 0 0,1-1 0 0 0,-1 0 0 0 0,0 1 0 0 0,1-1 0 0 0,-1 0 0 0 0,0 0-1 0 0,1 0 1 0 0,2 1 0 0 0,-2-3-41 0 0,1 0 1 0 0,-1 0-1 0 0,0-1 0 0 0,1 1 1 0 0,-1-1-1 0 0,0 1 0 0 0,0-1 0 0 0,0 0 1 0 0,0 0-1 0 0,-1 0 0 0 0,1 0 0 0 0,0 0 1 0 0,-1-1-1 0 0,0 1 0 0 0,1 0 1 0 0,-1-1-1 0 0,0 1 0 0 0,0-1 0 0 0,0 1 1 0 0,0-4-1 0 0,17-65-1077 0 0,-14 47 841 0 0,20-98-978 0 0,15-59 473 0 0,-33 157 802 0 0,-5 18 176 0 0,0 0-1 0 0,1 1 1 0 0,-1-1-1 0 0,1 0 1 0 0,5-9-1 0 0,-6 14 348 0 0,10 20 517 0 0,0-2-518 0 0,3 25 703 0 0,13 82-1 0 0,5 14 132 0 0,-17-89-967 0 0,-1 0 213 0 0,2-2 1 0 0,41 83 0 0 0,-20-60-624 0 0,-15-26-2963 0 0,-21-43 2080 0 0,2 1-68 0 0,14 9-3767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36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47 365 728 0 0,'78'317'9022'0'0,"-71"-293"-8452"0"0,-4-10-211 0 0,1 0 0 0 0,0-1 0 0 0,1 0 0 0 0,0 0 0 0 0,1 0 0 0 0,9 13 0 0 0,-14-25-178 0 0,0-5-212 0 0,1-7-168 0 0,0 0-1 0 0,0 0 1 0 0,-2 0 0 0 0,1 0-1 0 0,-1 0 1 0 0,-1 0 0 0 0,0 0-1 0 0,-4-16 1 0 0,-26-94-887 0 0,25 100 959 0 0,-47-139-583 0 0,25 81 1262 0 0,-26-118 1 0 0,53 192-468 0 0,0 0-1 0 0,0 0 1 0 0,1 0 0 0 0,-1 0 0 0 0,1 0-1 0 0,1 0 1 0 0,-1 0 0 0 0,1 0 0 0 0,-1 0 0 0 0,4-9-1 0 0,-2 11-51 0 0,-1 0-1 0 0,0 1 0 0 0,1-1 1 0 0,0 1-1 0 0,0 0 1 0 0,-1-1-1 0 0,1 1 1 0 0,1 0-1 0 0,-1 0 0 0 0,0 0 1 0 0,0 1-1 0 0,1-1 1 0 0,-1 0-1 0 0,1 1 0 0 0,0 0 1 0 0,-1-1-1 0 0,1 1 1 0 0,0 0-1 0 0,0 0 0 0 0,4 0 1 0 0,10-3 122 0 0,0 1 0 0 0,31-2 1 0 0,-41 4-128 0 0,1 1 0 0 0,0 1 0 0 0,-1-1 0 0 0,1 1 0 0 0,-1 1 1 0 0,1-1-1 0 0,-1 1 0 0 0,13 5 0 0 0,-18-6-8 0 0,-1 0 0 0 0,1 0 0 0 0,-1-1 0 0 0,0 1 0 0 0,1 0 0 0 0,-1 0-1 0 0,0 0 1 0 0,0 0 0 0 0,0 0 0 0 0,1 1 0 0 0,-1-1 0 0 0,0 0 0 0 0,-1 1 0 0 0,1-1 0 0 0,0 0-1 0 0,0 1 1 0 0,-1-1 0 0 0,1 1 0 0 0,0-1 0 0 0,-1 1 0 0 0,1 2 0 0 0,-1-1 0 0 0,0 0 1 0 0,0 0-1 0 0,0 0 1 0 0,0 0-1 0 0,-1 0 1 0 0,0-1-1 0 0,1 1 1 0 0,-1 0-1 0 0,0 0 1 0 0,-2 5 0 0 0,-4 4 28 0 0,-1 1 0 0 0,0-1 0 0 0,-16 19 1 0 0,19-25-17 0 0,-81 94 503 0 0,86-100-526 0 0,0 1-1 0 0,0-1 1 0 0,0 0-1 0 0,-1 0 1 0 0,1 0-1 0 0,0 1 1 0 0,0-1-1 0 0,0 0 0 0 0,0 0 1 0 0,0 1-1 0 0,0-1 1 0 0,0 0-1 0 0,-1 0 1 0 0,1 1-1 0 0,0-1 1 0 0,0 0-1 0 0,0 0 1 0 0,0 1-1 0 0,0-1 1 0 0,0 0-1 0 0,0 0 0 0 0,0 1 1 0 0,1-1-1 0 0,-1 0 1 0 0,0 0-1 0 0,0 1 1 0 0,0-1-1 0 0,0 0 1 0 0,0 0-1 0 0,0 1 1 0 0,0-1-1 0 0,1 0 1 0 0,-1 0-1 0 0,0 0 0 0 0,0 1 1 0 0,0-1-1 0 0,0 0 1 0 0,1 0-1 0 0,-1 0 1 0 0,0 0-1 0 0,0 1 1 0 0,0-1-1 0 0,1 0 1 0 0,-1 0-1 0 0,0 0 1 0 0,0 0-1 0 0,1 0 1 0 0,-1 0-1 0 0,0 0 0 0 0,0 0 1 0 0,1 0-1 0 0,15 0 130 0 0,0-1 0 0 0,0-2-1 0 0,0 1 1 0 0,28-9-1 0 0,35-7 271 0 0,-33 13-246 0 0,1 1 0 0 0,67 3 0 0 0,-99 2-124 0 0,1 1 0 0 0,-1 0 0 0 0,0 0 0 0 0,0 2 0 0 0,-1 0 1 0 0,1 0-1 0 0,-1 2 0 0 0,0 0 0 0 0,0 0 0 0 0,-1 1 0 0 0,20 14 1 0 0,-28-17-10 0 0,0 0 1 0 0,0 1-1 0 0,0-1 1 0 0,-1 1-1 0 0,0 0 1 0 0,0 0-1 0 0,0 1 1 0 0,-1-1 0 0 0,1 1-1 0 0,-1 0 1 0 0,-1 0-1 0 0,1 0 1 0 0,-1 0-1 0 0,0 0 1 0 0,1 8 0 0 0,-2-4 1 0 0,0-1 1 0 0,0 1 0 0 0,-1 0-1 0 0,-1 0 1 0 0,0 0 0 0 0,0 0 0 0 0,-1 0-1 0 0,0-1 1 0 0,-4 11 0 0 0,-5 9 19 0 0,-2-1 0 0 0,-1 0 1 0 0,-1-1-1 0 0,-1 0 0 0 0,-22 28 1 0 0,-13 9 38 0 0,-87 87 0 0 0,134-147-271 0 0,0-1 0 0 0,1 0-1 0 0,-1 0 1 0 0,0 0-1 0 0,-1 0 1 0 0,-7 3 0 0 0,10-5-365 0 0,1-5-461 0 0,0 1 717 0 0,0 0 0 0 0,1-1 0 0 0,-1 1 0 0 0,1-1 1 0 0,-1 1-1 0 0,1-1 0 0 0,0 1 0 0 0,1-1 0 0 0,-1 1 1 0 0,0-1-1 0 0,1 1 0 0 0,0 0 0 0 0,0-1 1 0 0,1-2-1 0 0,9-19-4858 0 0,-4 12 169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3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0 220 0 0,'2'6'783'0'0,"13"46"1639"0"0,-3 0-1 0 0,7 64 1 0 0,3 118 115 0 0,-8-61-1270 0 0,-12-153-1060 0 0,0 1-1 0 0,1 0 1 0 0,2-1-1 0 0,0 0 1 0 0,1 0-1 0 0,9 22 1 0 0,-14-41-146 0 0,0 0 1 0 0,0 0-1 0 0,0 0 1 0 0,0 0-1 0 0,0 1 0 0 0,0-2 1 0 0,0 1-1 0 0,1 0 1 0 0,-1 0-1 0 0,0 0 0 0 0,0 0 1 0 0,1-1-1 0 0,-1 1 1 0 0,0-1-1 0 0,1 1 0 0 0,-1-1 1 0 0,1 0-1 0 0,-1 1 1 0 0,1-1-1 0 0,-1 0 0 0 0,0 0 1 0 0,1 0-1 0 0,-1 0 1 0 0,1 0-1 0 0,-1 0 0 0 0,1 0 1 0 0,-1-1-1 0 0,1 1 1 0 0,-1 0-1 0 0,0-1 0 0 0,1 1 1 0 0,-1-1-1 0 0,1 0 1 0 0,-1 1-1 0 0,2-3 0 0 0,7-2 119 0 0,1-1-1 0 0,-2 0 0 0 0,13-10 0 0 0,-17 12-89 0 0,67-52 606 0 0,-22 15 257 0 0,3 2 0 0 0,110-61 1 0 0,-110 71-579 0 0,-4 3-1327 0 0,-17 12-2859 0 0,-30 13 2504 0 0,8-8-5812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41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0 1 3276 0 0</inkml:trace>
  <inkml:trace contextRef="#ctx0" brushRef="#br0" timeOffset="1">55 92 2484 0 0</inkml:trace>
  <inkml:trace contextRef="#ctx0" brushRef="#br0" timeOffset="2">89 124 1992 0 0,'15'8'-208'0'0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38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10 116 0 0,'0'0'1968'0'0,"3"-10"4393"0"0,17 47-5459 0 0,-2 1 0 0 0,-2 0 0 0 0,21 73 0 0 0,-3-7 98 0 0,119 351 1210 0 0,-102-245-3298 0 0,-47-177-3906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3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0 460 0 0,'0'0'5265'0'0,"-3"5"-3872"0"0,-6 11-680 0 0,1 1-1 0 0,1 0 1 0 0,1 0-1 0 0,0 0 1 0 0,1 1 0 0 0,1-1-1 0 0,-2 21 1 0 0,3-11-148 0 0,0-1 1 0 0,2 1-1 0 0,2 0 1 0 0,4 38-1 0 0,-3-52-374 0 0,1 1-1 0 0,0-1 1 0 0,1 1-1 0 0,0-1 1 0 0,1-1 0 0 0,1 1-1 0 0,0 0 1 0 0,0-1-1 0 0,1-1 1 0 0,17 22 0 0 0,-18-26-85 0 0,0-1 0 0 0,1 0 0 0 0,0 0 0 0 0,0 0 0 0 0,1-1 0 0 0,-1 0 0 0 0,1 0 0 0 0,0-1 1 0 0,0 0-1 0 0,1 0 0 0 0,-1-1 0 0 0,1 0 0 0 0,-1-1 0 0 0,1 0 0 0 0,0 0 0 0 0,0-1 0 0 0,14 1 0 0 0,-4-3 2 0 0,0-1-1 0 0,0 0 1 0 0,0-2-1 0 0,0 0 1 0 0,0-1-1 0 0,-1-1 0 0 0,0 0 1 0 0,0-2-1 0 0,-1 0 1 0 0,1-1-1 0 0,-2 0 1 0 0,0-2-1 0 0,0 0 1 0 0,20-18-1 0 0,-32 25-89 0 0,0 0 0 0 0,0 0 1 0 0,0 0-1 0 0,-1 0 0 0 0,0-1 0 0 0,0 0 1 0 0,0 1-1 0 0,-1-1 0 0 0,1 0 0 0 0,-1 0 0 0 0,0 0 1 0 0,-1-1-1 0 0,1 1 0 0 0,-1 0 0 0 0,0-1 1 0 0,0 1-1 0 0,0-7 0 0 0,-2 4 64 0 0,0 0 1 0 0,0 0-1 0 0,0 0 0 0 0,-1 0 1 0 0,0 1-1 0 0,-1-1 1 0 0,0 1-1 0 0,0-1 0 0 0,0 1 1 0 0,-9-12-1 0 0,2 4 147 0 0,-1 0 0 0 0,-1 1 1 0 0,-1 1-1 0 0,1 0 0 0 0,-2 0 0 0 0,0 1 1 0 0,0 1-1 0 0,-1 1 0 0 0,-27-15 0 0 0,26 18-51 0 0,0 0 0 0 0,-24-6 0 0 0,-7 5-3261 0 0,44 7 1830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2:3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2 312 280 0 0,'-1'8'708'0'0,"1"0"1"0"0,-1 0-1 0 0,2 0 1 0 0,-1 0-1 0 0,1 0 0 0 0,1 0 1 0 0,-1 0-1 0 0,1 0 0 0 0,0-1 1 0 0,1 1-1 0 0,0-1 0 0 0,0 0 1 0 0,7 12-1 0 0,-6-15-416 0 0,0 1 0 0 0,0-1 0 0 0,0 0 0 0 0,0 0-1 0 0,0 0 1 0 0,1-1 0 0 0,0 1 0 0 0,-1-1 0 0 0,1 0 0 0 0,1-1 0 0 0,-1 1-1 0 0,0-1 1 0 0,1 0 0 0 0,-1 0 0 0 0,1-1 0 0 0,-1 1 0 0 0,1-1-1 0 0,0-1 1 0 0,8 1 0 0 0,4-1-40 0 0,0 0-1 0 0,-1-2 1 0 0,1 0 0 0 0,-1-1-1 0 0,0-1 1 0 0,1-1 0 0 0,-2 0-1 0 0,31-14 1 0 0,-12 1 21 0 0,0-1 0 0 0,60-43 0 0 0,-84 54-135 0 0,-1 0 0 0 0,0-1 0 0 0,0 0 0 0 0,-1 0 0 0 0,0-1 0 0 0,-1 0-1 0 0,11-16 1 0 0,-17 21-60 0 0,0 1-1 0 0,0-1 1 0 0,0 1-1 0 0,0-1 0 0 0,0 0 1 0 0,-1 0-1 0 0,0 1 1 0 0,0-1-1 0 0,-1 0 1 0 0,1 0-1 0 0,-1 0 1 0 0,0 0-1 0 0,0 0 1 0 0,0 0-1 0 0,-1 0 0 0 0,0 0 1 0 0,0 0-1 0 0,0 0 1 0 0,-1 0-1 0 0,0 1 1 0 0,1-1-1 0 0,-5-5 1 0 0,0 0 95 0 0,-1-1 1 0 0,0 1 0 0 0,-1 1-1 0 0,0 0 1 0 0,-1 0 0 0 0,0 0 0 0 0,0 1-1 0 0,-1 1 1 0 0,0 0 0 0 0,0 0-1 0 0,0 0 1 0 0,-1 2 0 0 0,0-1-1 0 0,-1 1 1 0 0,-18-5 0 0 0,18 7-285 0 0,0 0 1 0 0,-1 0-1 0 0,1 1 1 0 0,-1 1 0 0 0,0 0-1 0 0,-21 2 1 0 0,25 0-345 0 0,-1 0 1 0 0,1 1 0 0 0,-1 0 0 0 0,1 1 0 0 0,0 0-1 0 0,0 0 1 0 0,0 1 0 0 0,0 0 0 0 0,-9 7-1 0 0,-9 11-2986 0 0,21-15 1017 0 0,0 0 1 0 0,1 0-1 0 0,-9 15 1 0 0,-1 3-2480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41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0 494 2008 0 0,'3'0'267'0'0,"8"-4"-78"0"0,-1 0 0 0 0,0-1 0 0 0,-1 0 1 0 0,1 0-1 0 0,-1-1 0 0 0,12-10 0 0 0,53-51 497 0 0,-30 26-362 0 0,23-16 57 0 0,-31 29-79 0 0,-3-1 0 0 0,0-2-1 0 0,-2-1 1 0 0,28-37 0 0 0,-57 66-253 0 0,-1-1 1 0 0,1 1-1 0 0,-1 0 1 0 0,1-1-1 0 0,-1 1 1 0 0,0-1-1 0 0,-1 0 1 0 0,1 1-1 0 0,0-1 0 0 0,-1-6 1 0 0,0 9-34 0 0,0 0 1 0 0,0 0-1 0 0,0 0 0 0 0,0 0 0 0 0,-1 0 1 0 0,1 0-1 0 0,0 1 0 0 0,0-1 0 0 0,-1 0 1 0 0,1 0-1 0 0,-1 0 0 0 0,1 0 0 0 0,-1 0 1 0 0,1 0-1 0 0,-1 0 0 0 0,1 1 0 0 0,-1-1 1 0 0,-1-1-1 0 0,1 1-2 0 0,-1 1 1 0 0,1-1-1 0 0,0 1 0 0 0,0-1 1 0 0,-1 1-1 0 0,1 0 1 0 0,0 0-1 0 0,-1 0 0 0 0,1-1 1 0 0,0 1-1 0 0,-1 0 0 0 0,1 1 1 0 0,0-1-1 0 0,0 0 1 0 0,-1 0-1 0 0,1 0 0 0 0,0 1 1 0 0,-1-1-1 0 0,0 1 0 0 0,-14 6 175 0 0,0 0-1 0 0,1 0 0 0 0,0 2 1 0 0,1 0-1 0 0,0 0 0 0 0,0 2 1 0 0,1 0-1 0 0,-22 23 0 0 0,5-1 310 0 0,2 1 0 0 0,-32 50 0 0 0,47-65-278 0 0,1 1-1 0 0,1 1 1 0 0,0 0-1 0 0,2 0 1 0 0,1 1-1 0 0,0 0 1 0 0,-7 40-1 0 0,14-59-191 0 0,1 0-1 0 0,-1 0 1 0 0,1 1-1 0 0,0-1 0 0 0,0 0 1 0 0,0 1-1 0 0,0-1 0 0 0,0 0 1 0 0,1 0-1 0 0,-1 1 0 0 0,1-1 1 0 0,0 0-1 0 0,0 0 0 0 0,1 0 1 0 0,-1 0-1 0 0,0 0 0 0 0,1 0 1 0 0,0 0-1 0 0,0-1 0 0 0,0 1 1 0 0,0 0-1 0 0,0-1 1 0 0,0 1-1 0 0,1-1 0 0 0,-1 0 1 0 0,1 0-1 0 0,-1 0 0 0 0,1 0 1 0 0,3 1-1 0 0,1 0 3 0 0,0-1-1 0 0,1 0 1 0 0,-1 0 0 0 0,0 0 0 0 0,1-1-1 0 0,0 0 1 0 0,-1-1 0 0 0,1 1 0 0 0,-1-1-1 0 0,1-1 1 0 0,10-1 0 0 0,19-6-1 0 0,0-1 1 0 0,59-24-1 0 0,-27 8-436 0 0,-64 24 441 0 0,-1 1 0 0 0,1-1-1 0 0,0 1 1 0 0,0 0 0 0 0,0 0-1 0 0,0 0 1 0 0,0 0 0 0 0,0 1 0 0 0,0 0-1 0 0,0 0 1 0 0,5 3 0 0 0,-3-3 49 0 0,-1 1 1 0 0,1-1 0 0 0,0 0-1 0 0,10 1 1 0 0,-11-3-54 0 0,0 1-1 0 0,0-1 1 0 0,0 0 0 0 0,1-1-1 0 0,-1 1 1 0 0,0-1 0 0 0,0-1-1 0 0,-1 1 1 0 0,1-1 0 0 0,0 0-1 0 0,-1 0 1 0 0,0 0 0 0 0,0-1-1 0 0,0 0 1 0 0,0 0-1 0 0,0 0 1 0 0,-1-1 0 0 0,0 1-1 0 0,0-1 1 0 0,0 0 0 0 0,0 0-1 0 0,-1-1 1 0 0,0 1 0 0 0,4-9-1 0 0,-1-1-20 0 0,0-1-1 0 0,-1 0 0 0 0,-1 0 1 0 0,-1 0-1 0 0,0-1 0 0 0,-1 1 1 0 0,0-32-1 0 0,-4-7 125 0 0,1 33-34 0 0,0 1-1 0 0,2-1 0 0 0,3-30 1 0 0,-3 48-190 0 0,0 0 1 0 0,0 0-1 0 0,1 0 0 0 0,-1 0 1 0 0,1 1-1 0 0,0-1 1 0 0,0 1-1 0 0,0-1 1 0 0,0 1-1 0 0,1 0 1 0 0,-1 0-1 0 0,1 0 0 0 0,0 0 1 0 0,0 0-1 0 0,0 0 1 0 0,0 1-1 0 0,0 0 1 0 0,6-4-1 0 0,3 0-1549 0 0,1 0 1 0 0,0 1-1 0 0,26-6 1 0 0,-26 7-309 0 0,21-5-2998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8T21:41:42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1560 476 0 0,'-3'35'707'0'0,"-1"9"1026"0"0,3-1 0 0 0,3 53 1 0 0,-17-195-846 0 0,-37-109-899 0 0,-100-379 356 0 0,128 499-63 0 0,3 0 0 0 0,5-1 0 0 0,-10-181 0 0 0,26 251-167 0 0,0 0 1 0 0,2 1-1 0 0,0-1 1 0 0,1 1-1 0 0,1 0 1 0 0,1-1-1 0 0,0 2 1 0 0,2-1 0 0 0,10-20-1 0 0,-12 28-24 0 0,1 0 0 0 0,0 1 1 0 0,1 0-1 0 0,0 0 0 0 0,1 1 0 0 0,0-1 0 0 0,0 2 0 0 0,0-1 0 0 0,1 1 1 0 0,0 1-1 0 0,1 0 0 0 0,0 0 0 0 0,-1 0 0 0 0,2 2 0 0 0,-1-1 1 0 0,16-4-1 0 0,-7 4 1 0 0,0 1 0 0 0,0 0 0 0 0,0 2 0 0 0,0 0 0 0 0,0 1 1 0 0,0 1-1 0 0,0 1 0 0 0,0 1 0 0 0,0 0 0 0 0,0 1 0 0 0,0 1 1 0 0,-1 1-1 0 0,27 11 0 0 0,-35-12-64 0 0,-1 0 0 0 0,1 1-1 0 0,-1 0 1 0 0,0 0 0 0 0,-1 1 0 0 0,1 0 0 0 0,-1 1 0 0 0,0 0 0 0 0,-1 0-1 0 0,0 1 1 0 0,0 0 0 0 0,0 0 0 0 0,-1 1 0 0 0,-1-1 0 0 0,1 1 0 0 0,-1 0-1 0 0,-1 1 1 0 0,0-1 0 0 0,0 1 0 0 0,-1 0 0 0 0,0 0 0 0 0,0 0-1 0 0,-1 1 1 0 0,-1-1 0 0 0,0 0 0 0 0,0 12 0 0 0,-2 0-15 0 0,-1-1 0 0 0,-1 0 0 0 0,-1 0 0 0 0,-1 0 0 0 0,-1 0 0 0 0,-1-1 0 0 0,0 1 0 0 0,-21 36 0 0 0,4-15 15 0 0,-2-1-1 0 0,-59 71 1 0 0,26-48 34 0 0,-4-4 1 0 0,-120 93 0 0 0,99-87-162 0 0,76-58 426 0 0,7-6-1617 0 0,40-45-10788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D1876-761B-4408-A08E-19C3021DBA7C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CADB5-E544-48EA-AB0B-798B2BA47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14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Hand out cards &amp; stickers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1606C-7C03-4A75-B2D2-B284FEF6712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3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 BI Desktop … Installed 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1/25/2021 4:50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4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 BI Dashboard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1/25/2021 4:50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0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B071-9E42-46B2-922C-485D72265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1DC70-1568-48A7-9809-AB75E8A8C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7F908-7868-42CE-BCB7-EC79C607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D9C-6170-4224-8ED3-B28BDAF9A381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1F5C8-CB3D-4571-9EC5-C7315612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27B2F-8AE2-4AED-B13F-587D1023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904-ABB2-48CA-9212-107806DBB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17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C568-36DD-4184-B4B3-292AC0E4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BAAF7-2FCE-48E1-8D63-D4FD7F68A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D92EF-6ABD-4432-B331-F45BFFE6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D9C-6170-4224-8ED3-B28BDAF9A381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3737D-8BAE-49BC-A752-923861CA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4F6DD-93D9-4D5A-A487-9A4A9E2D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904-ABB2-48CA-9212-107806DBB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28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E6583-63BB-4090-8EF2-A6C2DFCA7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2DB99-944E-4246-83B5-F8FEE6CD3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166A0-EF6B-43C8-9B3F-4EDBE896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D9C-6170-4224-8ED3-B28BDAF9A381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7454D-7D83-49CD-AE43-76035784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EC885-5AA7-4705-91C7-01CD9B58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904-ABB2-48CA-9212-107806DBB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89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5399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79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BD75-BB16-47F4-8672-FE9686B4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85B6C-A3F7-4A8B-8732-09B69352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E26A6-BCC8-42E7-84B7-33C1F40E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D9C-6170-4224-8ED3-B28BDAF9A381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44006-7DF3-4D54-9AC5-37110702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C4EF5-1EFF-4690-B459-F16D812A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904-ABB2-48CA-9212-107806DBB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11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D13F-C9E2-4CE3-98B5-ED0FA1AF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C7ED7-C417-4C28-88AF-51FB0AAB4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7241D-41C7-40ED-9D52-EFBD0C7D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D9C-6170-4224-8ED3-B28BDAF9A381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0337F-D0EA-4801-BB85-2B35CBFF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AA9F2-9A51-40A7-8A1C-369F77B3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904-ABB2-48CA-9212-107806DBB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89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6AD9-90CE-42A5-97B3-9F137478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54848-930E-4041-B7E9-56769EFB9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50F82-7C27-4B16-93AB-60D8816CD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AC651-8D22-4E63-8C5B-6D9E59FB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D9C-6170-4224-8ED3-B28BDAF9A381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6D38F-63A2-48EF-9604-5818E568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A719E-24DA-486D-815D-87698B7D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904-ABB2-48CA-9212-107806DBB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54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16DA-D9C9-42C7-A0E1-C0DB6C86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21F81-8527-4BB8-AB88-1AA963684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0F4F7-CC9A-4492-8BB0-3688E46A2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FC9F0-8AF4-4A36-B953-4693E1F49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8CCC2F-08DD-464E-803E-D8C2B4D7F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C67C3-2CFC-4328-9134-8D5359B7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D9C-6170-4224-8ED3-B28BDAF9A381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B113C-358E-4672-9ADF-8BE93F5C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77432-F7D2-4CF5-A44C-46565561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904-ABB2-48CA-9212-107806DBB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22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FA32-7570-4028-B55C-FC8C9197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89F1E-35D1-4922-AF75-EAFCDE80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D9C-6170-4224-8ED3-B28BDAF9A381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23BDD-FF21-4D54-9BE8-D2A91F4D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073B8-EEEF-4330-AE79-BD1BA111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904-ABB2-48CA-9212-107806DBB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86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3B2A3-04C1-4A4D-AA38-28E1E7C5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D9C-6170-4224-8ED3-B28BDAF9A381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D2368-31C1-4420-B4D1-2162A2F3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AB517-79D6-4905-B6D3-068EE923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904-ABB2-48CA-9212-107806DBB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72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38405-5ECE-48E6-B047-9BD90BC4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181A9-AC1A-47FD-A3B0-4A5F1E63A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D7845-EEB8-4165-9CE3-08F817488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C90FE-A7A6-40C8-AF62-7A44C535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D9C-6170-4224-8ED3-B28BDAF9A381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A1955-29CF-4403-89F5-8E45FB25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2BD09-12D4-4656-9105-A72BD229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904-ABB2-48CA-9212-107806DBB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68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0312-52F7-4A4F-A4E2-5A448A53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9E9F0-5095-446C-9FFE-6CA472B09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26A51-083E-4F79-8D8A-CAE31B8B0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D7594-D3A5-4D02-837C-EF627B15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D9C-6170-4224-8ED3-B28BDAF9A381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0EFA5-009B-44D7-8111-27BF74A1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875D5-7C9A-4251-938F-ED873ECC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904-ABB2-48CA-9212-107806DBB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09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672EC-BDB1-4F66-A79A-109ADA86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FA71D-C88D-4F77-8EDE-40D0D39A6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E8CC6-07FD-4DFA-BC35-469D883E9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DBD9C-6170-4224-8ED3-B28BDAF9A381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7CFFD-04B0-4D99-81C9-CCEFD08EB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711A7-0AF0-4657-8514-776EA9A33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E2904-ABB2-48CA-9212-107806DBB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68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owerbi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cs.microsoft.com/en-us/power-bi/create-reports/desktop-excel-stunning-rep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fundamentals/service-self-service-signup-for-power-bi" TargetMode="External"/><Relationship Id="rId2" Type="http://schemas.openxmlformats.org/officeDocument/2006/relationships/hyperlink" Target="http://www.powerb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s://www.meetup.com/The-Power-BI-Apprentice/events/275805195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paths/data-analytics-microsoft/" TargetMode="External"/><Relationship Id="rId2" Type="http://schemas.openxmlformats.org/officeDocument/2006/relationships/hyperlink" Target="https://docs.microsoft.com/en-us/learn/certifications/exams/da-10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4" Type="http://schemas.openxmlformats.org/officeDocument/2006/relationships/hyperlink" Target="https://docs.microsoft.com/en-us/power-bi/learning-catalo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NOPtxx4qO8?feature=oembed" TargetMode="Externa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85.png"/><Relationship Id="rId21" Type="http://schemas.openxmlformats.org/officeDocument/2006/relationships/image" Target="../media/image37.png"/><Relationship Id="rId42" Type="http://schemas.openxmlformats.org/officeDocument/2006/relationships/customXml" Target="../ink/ink21.xml"/><Relationship Id="rId47" Type="http://schemas.openxmlformats.org/officeDocument/2006/relationships/image" Target="../media/image50.png"/><Relationship Id="rId63" Type="http://schemas.openxmlformats.org/officeDocument/2006/relationships/image" Target="../media/image58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71.png"/><Relationship Id="rId112" Type="http://schemas.openxmlformats.org/officeDocument/2006/relationships/customXml" Target="../ink/ink56.xml"/><Relationship Id="rId133" Type="http://schemas.openxmlformats.org/officeDocument/2006/relationships/customXml" Target="../ink/ink67.xml"/><Relationship Id="rId138" Type="http://schemas.openxmlformats.org/officeDocument/2006/relationships/image" Target="../media/image95.png"/><Relationship Id="rId16" Type="http://schemas.openxmlformats.org/officeDocument/2006/relationships/customXml" Target="../ink/ink8.xml"/><Relationship Id="rId107" Type="http://schemas.openxmlformats.org/officeDocument/2006/relationships/image" Target="../media/image80.png"/><Relationship Id="rId11" Type="http://schemas.openxmlformats.org/officeDocument/2006/relationships/image" Target="../media/image32.png"/><Relationship Id="rId32" Type="http://schemas.openxmlformats.org/officeDocument/2006/relationships/customXml" Target="../ink/ink16.xml"/><Relationship Id="rId37" Type="http://schemas.openxmlformats.org/officeDocument/2006/relationships/image" Target="../media/image45.png"/><Relationship Id="rId53" Type="http://schemas.openxmlformats.org/officeDocument/2006/relationships/image" Target="../media/image53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66.png"/><Relationship Id="rId102" Type="http://schemas.openxmlformats.org/officeDocument/2006/relationships/customXml" Target="../ink/ink51.xml"/><Relationship Id="rId123" Type="http://schemas.openxmlformats.org/officeDocument/2006/relationships/image" Target="../media/image88.png"/><Relationship Id="rId128" Type="http://schemas.openxmlformats.org/officeDocument/2006/relationships/customXml" Target="../ink/ink64.xml"/><Relationship Id="rId144" Type="http://schemas.openxmlformats.org/officeDocument/2006/relationships/image" Target="../media/image98.png"/><Relationship Id="rId5" Type="http://schemas.openxmlformats.org/officeDocument/2006/relationships/image" Target="../media/image29.png"/><Relationship Id="rId90" Type="http://schemas.openxmlformats.org/officeDocument/2006/relationships/customXml" Target="../ink/ink45.xml"/><Relationship Id="rId95" Type="http://schemas.openxmlformats.org/officeDocument/2006/relationships/image" Target="../media/image74.png"/><Relationship Id="rId22" Type="http://schemas.openxmlformats.org/officeDocument/2006/relationships/customXml" Target="../ink/ink11.xml"/><Relationship Id="rId27" Type="http://schemas.openxmlformats.org/officeDocument/2006/relationships/image" Target="../media/image40.png"/><Relationship Id="rId43" Type="http://schemas.openxmlformats.org/officeDocument/2006/relationships/image" Target="../media/image48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61.png"/><Relationship Id="rId113" Type="http://schemas.openxmlformats.org/officeDocument/2006/relationships/image" Target="../media/image83.png"/><Relationship Id="rId118" Type="http://schemas.openxmlformats.org/officeDocument/2006/relationships/customXml" Target="../ink/ink59.xml"/><Relationship Id="rId134" Type="http://schemas.openxmlformats.org/officeDocument/2006/relationships/image" Target="../media/image93.png"/><Relationship Id="rId139" Type="http://schemas.openxmlformats.org/officeDocument/2006/relationships/customXml" Target="../ink/ink70.xml"/><Relationship Id="rId8" Type="http://schemas.openxmlformats.org/officeDocument/2006/relationships/customXml" Target="../ink/ink4.xml"/><Relationship Id="rId51" Type="http://schemas.openxmlformats.org/officeDocument/2006/relationships/image" Target="../media/image52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69.png"/><Relationship Id="rId93" Type="http://schemas.openxmlformats.org/officeDocument/2006/relationships/image" Target="../media/image73.png"/><Relationship Id="rId98" Type="http://schemas.openxmlformats.org/officeDocument/2006/relationships/customXml" Target="../ink/ink49.xml"/><Relationship Id="rId121" Type="http://schemas.openxmlformats.org/officeDocument/2006/relationships/image" Target="../media/image87.png"/><Relationship Id="rId142" Type="http://schemas.openxmlformats.org/officeDocument/2006/relationships/image" Target="../media/image97.png"/><Relationship Id="rId3" Type="http://schemas.openxmlformats.org/officeDocument/2006/relationships/image" Target="../media/image28.png"/><Relationship Id="rId12" Type="http://schemas.openxmlformats.org/officeDocument/2006/relationships/customXml" Target="../ink/ink6.xm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33" Type="http://schemas.openxmlformats.org/officeDocument/2006/relationships/image" Target="../media/image43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56.png"/><Relationship Id="rId67" Type="http://schemas.openxmlformats.org/officeDocument/2006/relationships/image" Target="../media/image60.png"/><Relationship Id="rId103" Type="http://schemas.openxmlformats.org/officeDocument/2006/relationships/image" Target="../media/image78.png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124" Type="http://schemas.openxmlformats.org/officeDocument/2006/relationships/customXml" Target="../ink/ink62.xml"/><Relationship Id="rId129" Type="http://schemas.openxmlformats.org/officeDocument/2006/relationships/image" Target="../media/image91.png"/><Relationship Id="rId137" Type="http://schemas.openxmlformats.org/officeDocument/2006/relationships/customXml" Target="../ink/ink69.xml"/><Relationship Id="rId20" Type="http://schemas.openxmlformats.org/officeDocument/2006/relationships/customXml" Target="../ink/ink10.xml"/><Relationship Id="rId41" Type="http://schemas.openxmlformats.org/officeDocument/2006/relationships/image" Target="../media/image47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64.png"/><Relationship Id="rId83" Type="http://schemas.openxmlformats.org/officeDocument/2006/relationships/image" Target="../media/image68.png"/><Relationship Id="rId88" Type="http://schemas.openxmlformats.org/officeDocument/2006/relationships/customXml" Target="../ink/ink44.xml"/><Relationship Id="rId91" Type="http://schemas.openxmlformats.org/officeDocument/2006/relationships/image" Target="../media/image72.png"/><Relationship Id="rId96" Type="http://schemas.openxmlformats.org/officeDocument/2006/relationships/customXml" Target="../ink/ink48.xml"/><Relationship Id="rId111" Type="http://schemas.openxmlformats.org/officeDocument/2006/relationships/image" Target="../media/image82.png"/><Relationship Id="rId132" Type="http://schemas.openxmlformats.org/officeDocument/2006/relationships/customXml" Target="../ink/ink66.xml"/><Relationship Id="rId140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51.png"/><Relationship Id="rId57" Type="http://schemas.openxmlformats.org/officeDocument/2006/relationships/image" Target="../media/image55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86.png"/><Relationship Id="rId127" Type="http://schemas.openxmlformats.org/officeDocument/2006/relationships/image" Target="../media/image90.png"/><Relationship Id="rId10" Type="http://schemas.openxmlformats.org/officeDocument/2006/relationships/customXml" Target="../ink/ink5.xml"/><Relationship Id="rId31" Type="http://schemas.openxmlformats.org/officeDocument/2006/relationships/image" Target="../media/image42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59.png"/><Relationship Id="rId73" Type="http://schemas.openxmlformats.org/officeDocument/2006/relationships/image" Target="../media/image63.png"/><Relationship Id="rId78" Type="http://schemas.openxmlformats.org/officeDocument/2006/relationships/customXml" Target="../ink/ink39.xml"/><Relationship Id="rId81" Type="http://schemas.openxmlformats.org/officeDocument/2006/relationships/image" Target="../media/image67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76.png"/><Relationship Id="rId101" Type="http://schemas.openxmlformats.org/officeDocument/2006/relationships/image" Target="../media/image77.png"/><Relationship Id="rId122" Type="http://schemas.openxmlformats.org/officeDocument/2006/relationships/customXml" Target="../ink/ink61.xml"/><Relationship Id="rId130" Type="http://schemas.openxmlformats.org/officeDocument/2006/relationships/customXml" Target="../ink/ink65.xml"/><Relationship Id="rId135" Type="http://schemas.openxmlformats.org/officeDocument/2006/relationships/customXml" Target="../ink/ink68.xml"/><Relationship Id="rId143" Type="http://schemas.openxmlformats.org/officeDocument/2006/relationships/customXml" Target="../ink/ink72.xml"/><Relationship Id="rId4" Type="http://schemas.openxmlformats.org/officeDocument/2006/relationships/customXml" Target="../ink/ink2.xml"/><Relationship Id="rId9" Type="http://schemas.openxmlformats.org/officeDocument/2006/relationships/image" Target="../media/image31.png"/><Relationship Id="rId13" Type="http://schemas.openxmlformats.org/officeDocument/2006/relationships/image" Target="../media/image33.png"/><Relationship Id="rId18" Type="http://schemas.openxmlformats.org/officeDocument/2006/relationships/customXml" Target="../ink/ink9.xml"/><Relationship Id="rId39" Type="http://schemas.openxmlformats.org/officeDocument/2006/relationships/image" Target="../media/image46.png"/><Relationship Id="rId109" Type="http://schemas.openxmlformats.org/officeDocument/2006/relationships/image" Target="../media/image81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54.png"/><Relationship Id="rId76" Type="http://schemas.openxmlformats.org/officeDocument/2006/relationships/customXml" Target="../ink/ink38.xml"/><Relationship Id="rId97" Type="http://schemas.openxmlformats.org/officeDocument/2006/relationships/image" Target="../media/image75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89.png"/><Relationship Id="rId141" Type="http://schemas.openxmlformats.org/officeDocument/2006/relationships/customXml" Target="../ink/ink71.xml"/><Relationship Id="rId7" Type="http://schemas.openxmlformats.org/officeDocument/2006/relationships/image" Target="../media/image30.png"/><Relationship Id="rId71" Type="http://schemas.openxmlformats.org/officeDocument/2006/relationships/image" Target="../media/image62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41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49.png"/><Relationship Id="rId66" Type="http://schemas.openxmlformats.org/officeDocument/2006/relationships/customXml" Target="../ink/ink33.xml"/><Relationship Id="rId87" Type="http://schemas.openxmlformats.org/officeDocument/2006/relationships/image" Target="../media/image70.png"/><Relationship Id="rId110" Type="http://schemas.openxmlformats.org/officeDocument/2006/relationships/customXml" Target="../ink/ink55.xml"/><Relationship Id="rId115" Type="http://schemas.openxmlformats.org/officeDocument/2006/relationships/image" Target="../media/image84.png"/><Relationship Id="rId131" Type="http://schemas.openxmlformats.org/officeDocument/2006/relationships/image" Target="../media/image92.png"/><Relationship Id="rId136" Type="http://schemas.openxmlformats.org/officeDocument/2006/relationships/image" Target="../media/image94.png"/><Relationship Id="rId61" Type="http://schemas.openxmlformats.org/officeDocument/2006/relationships/image" Target="../media/image57.png"/><Relationship Id="rId82" Type="http://schemas.openxmlformats.org/officeDocument/2006/relationships/customXml" Target="../ink/ink41.xml"/><Relationship Id="rId19" Type="http://schemas.openxmlformats.org/officeDocument/2006/relationships/image" Target="../media/image36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44.png"/><Relationship Id="rId56" Type="http://schemas.openxmlformats.org/officeDocument/2006/relationships/customXml" Target="../ink/ink28.xml"/><Relationship Id="rId77" Type="http://schemas.openxmlformats.org/officeDocument/2006/relationships/image" Target="../media/image65.png"/><Relationship Id="rId100" Type="http://schemas.openxmlformats.org/officeDocument/2006/relationships/customXml" Target="../ink/ink50.xml"/><Relationship Id="rId105" Type="http://schemas.openxmlformats.org/officeDocument/2006/relationships/image" Target="../media/image79.png"/><Relationship Id="rId126" Type="http://schemas.openxmlformats.org/officeDocument/2006/relationships/customXml" Target="../ink/ink6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eetup.com/The-Power-BI-Apprentice/event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power-bi/create-reports/desktop-excel-stunning-rep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hyperlink" Target="https://docs.microsoft.com/en-us/power-bi/consumer/end-user-sign-in" TargetMode="External"/><Relationship Id="rId7" Type="http://schemas.openxmlformats.org/officeDocument/2006/relationships/image" Target="../media/image102.png"/><Relationship Id="rId2" Type="http://schemas.openxmlformats.org/officeDocument/2006/relationships/hyperlink" Target="http://www.powerbi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2.png"/><Relationship Id="rId9" Type="http://schemas.openxmlformats.org/officeDocument/2006/relationships/hyperlink" Target="https://docs.microsoft.com/en-us/power-bi/fundamentals/service-self-service-signup-for-power-bi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2.png"/><Relationship Id="rId7" Type="http://schemas.openxmlformats.org/officeDocument/2006/relationships/image" Target="../media/image108.png"/><Relationship Id="rId2" Type="http://schemas.openxmlformats.org/officeDocument/2006/relationships/hyperlink" Target="http://www.powerbi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wottabyte/PBITraining/tree/master/10WeekPBIonline202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learn/paths/prepare-data-power-bi/" TargetMode="Externa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vp.microsoft.com/en-us/PublicProfile/5002550" TargetMode="External"/><Relationship Id="rId11" Type="http://schemas.openxmlformats.org/officeDocument/2006/relationships/image" Target="../media/image9.jfif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NOPtxx4qO8?feature=oembed" TargetMode="Externa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852C-8E3C-4B57-A596-1BB7C4900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E41FA-8244-4945-973F-022497D7E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beginners free 10 weeks online training course</a:t>
            </a:r>
          </a:p>
        </p:txBody>
      </p:sp>
    </p:spTree>
    <p:extLst>
      <p:ext uri="{BB962C8B-B14F-4D97-AF65-F5344CB8AC3E}">
        <p14:creationId xmlns:p14="http://schemas.microsoft.com/office/powerpoint/2010/main" val="2539825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C44BCD-C663-4462-80A5-E105E008C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35" y="67407"/>
            <a:ext cx="11952331" cy="67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7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897D43-5319-4656-8308-E8A6C9982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31" y="-208734"/>
            <a:ext cx="10541502" cy="734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20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109A-710F-4B8B-8E37-2EC85FCD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Survey of audience</a:t>
            </a:r>
            <a:endParaRPr lang="en-GB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E7F21713-C306-4F6D-9F7D-6BF8E7FD0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75" y="2190750"/>
            <a:ext cx="4457700" cy="445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B21E70-9E00-465A-89FC-F26A706D691E}"/>
              </a:ext>
            </a:extLst>
          </p:cNvPr>
          <p:cNvSpPr txBox="1"/>
          <p:nvPr/>
        </p:nvSpPr>
        <p:spPr>
          <a:xfrm>
            <a:off x="1028700" y="257175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https://forms.office.com/Pages/ResponsePage.aspx?id=WkuituyrDEaGarPmYT9Z1NvMNOjKOFdHsnEJjP6WpoNUREdYRjdPUUQ0SzlQVzYzUEdJSkVKV1U5Ni4u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1F505-BB5F-41DF-B932-B940AB384222}"/>
              </a:ext>
            </a:extLst>
          </p:cNvPr>
          <p:cNvSpPr txBox="1"/>
          <p:nvPr/>
        </p:nvSpPr>
        <p:spPr>
          <a:xfrm>
            <a:off x="1181100" y="42291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go to form and submit</a:t>
            </a:r>
          </a:p>
          <a:p>
            <a:r>
              <a:rPr lang="en-US" dirty="0"/>
              <a:t>Trainer display live online results in Power BI dashboard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15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05FC-4CBB-4FAA-AB72-DCE432AA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BI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63F57-D3F8-4660-A0D6-B18AE6094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Power BI Desktop from </a:t>
            </a:r>
            <a:r>
              <a:rPr lang="en-GB" dirty="0">
                <a:hlinkClick r:id="rId2"/>
              </a:rPr>
              <a:t>www.powerbi.com</a:t>
            </a:r>
            <a:endParaRPr lang="en-GB" dirty="0"/>
          </a:p>
          <a:p>
            <a:r>
              <a:rPr lang="en-GB" dirty="0"/>
              <a:t>Install</a:t>
            </a:r>
          </a:p>
          <a:p>
            <a:r>
              <a:rPr lang="en-GB" dirty="0"/>
              <a:t>Build your first report  - use blog next page</a:t>
            </a:r>
          </a:p>
          <a:p>
            <a:r>
              <a:rPr lang="en-GB" dirty="0"/>
              <a:t>Quick look at PBI Desktop features</a:t>
            </a:r>
          </a:p>
          <a:p>
            <a:r>
              <a:rPr lang="en-GB" dirty="0"/>
              <a:t>Save your report as .</a:t>
            </a:r>
            <a:r>
              <a:rPr lang="en-GB" dirty="0" err="1"/>
              <a:t>pbix</a:t>
            </a:r>
            <a:endParaRPr lang="en-GB" dirty="0"/>
          </a:p>
          <a:p>
            <a:r>
              <a:rPr lang="en-GB" dirty="0"/>
              <a:t>Get a Microsoft account</a:t>
            </a:r>
          </a:p>
          <a:p>
            <a:r>
              <a:rPr lang="en-GB" dirty="0"/>
              <a:t>Publish to Power BI Service  </a:t>
            </a:r>
            <a:r>
              <a:rPr lang="en-GB" dirty="0">
                <a:hlinkClick r:id="rId2"/>
              </a:rPr>
              <a:t>app.powerbi.com</a:t>
            </a:r>
            <a:endParaRPr lang="en-GB" dirty="0"/>
          </a:p>
          <a:p>
            <a:r>
              <a:rPr lang="en-GB" dirty="0"/>
              <a:t>Workshop this eve at 21:00 – 22:00 for 1-2-1 help.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99C7A7D-35C8-4AE7-BEDB-41F7C6969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5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953D-02A5-40E7-AAA7-DF594087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GB" dirty="0"/>
              <a:t>Power BI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3826-B16E-4F43-947F-B2329FC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49375"/>
            <a:ext cx="4267200" cy="200342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Download Power BI Desktop</a:t>
            </a:r>
          </a:p>
          <a:p>
            <a:r>
              <a:rPr lang="en-GB" dirty="0"/>
              <a:t>Windows Store  - W10 app</a:t>
            </a:r>
          </a:p>
          <a:p>
            <a:r>
              <a:rPr lang="en-GB" dirty="0"/>
              <a:t>Or Download desktop version</a:t>
            </a:r>
          </a:p>
          <a:p>
            <a:r>
              <a:rPr lang="en-GB" dirty="0"/>
              <a:t>32 bit or 64 bit</a:t>
            </a:r>
          </a:p>
          <a:p>
            <a:r>
              <a:rPr lang="en-GB" dirty="0"/>
              <a:t>Windows not Apple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3FE6B-8728-480C-A6BC-177273CF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5" y="1009650"/>
            <a:ext cx="6257926" cy="4230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F03A7-BC7E-440A-BD11-6375B11DB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2390"/>
            <a:ext cx="7196138" cy="222561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9F504B4-B16E-433D-8F38-41080059B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F159BC-F123-404B-B1AF-8B8D32ED0AF2}"/>
              </a:ext>
            </a:extLst>
          </p:cNvPr>
          <p:cNvSpPr txBox="1"/>
          <p:nvPr/>
        </p:nvSpPr>
        <p:spPr>
          <a:xfrm>
            <a:off x="174172" y="3438597"/>
            <a:ext cx="5357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is PBI desktop ?</a:t>
            </a:r>
          </a:p>
          <a:p>
            <a:r>
              <a:rPr lang="en-GB" sz="1200" dirty="0"/>
              <a:t>https://docs.microsoft.com/en-us/power-bi/fundamentals/desktop-getting-started</a:t>
            </a:r>
          </a:p>
        </p:txBody>
      </p:sp>
    </p:spTree>
    <p:extLst>
      <p:ext uri="{BB962C8B-B14F-4D97-AF65-F5344CB8AC3E}">
        <p14:creationId xmlns:p14="http://schemas.microsoft.com/office/powerpoint/2010/main" val="3473169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731B0C-8C27-4270-9185-F7CEB09B4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48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F528-33B5-493F-A0C4-12713A87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GB" dirty="0"/>
              <a:t>Lesson 1 - build your first report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72D8-8388-4451-8296-C2243FB65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1022350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https://docs.microsoft.com/en-us/power-bi/create-reports/desktop-excel-stunning-report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71363-C023-4E83-98A8-E2A46A330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38" y="2317750"/>
            <a:ext cx="7491412" cy="4249098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58EA55D-C38E-4D4E-9170-7AA072A13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65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618B-DF8B-435A-979C-C7D64908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Publish to www.powerbi.com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ED6F-17AA-4C9A-B00C-2047CF0ED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0575"/>
          </a:xfrm>
        </p:spPr>
        <p:txBody>
          <a:bodyPr/>
          <a:lstStyle/>
          <a:p>
            <a:r>
              <a:rPr lang="en-GB" dirty="0"/>
              <a:t>Sign in at </a:t>
            </a:r>
            <a:r>
              <a:rPr lang="en-GB" dirty="0">
                <a:hlinkClick r:id="rId2"/>
              </a:rPr>
              <a:t>www.powerbi.com</a:t>
            </a:r>
            <a:endParaRPr lang="en-GB" dirty="0"/>
          </a:p>
          <a:p>
            <a:r>
              <a:rPr lang="en-GB" dirty="0"/>
              <a:t>You need a MS a/c not </a:t>
            </a:r>
            <a:r>
              <a:rPr lang="en-GB" dirty="0" err="1"/>
              <a:t>gmail</a:t>
            </a:r>
            <a:r>
              <a:rPr lang="en-GB" dirty="0"/>
              <a:t> !!</a:t>
            </a:r>
          </a:p>
          <a:p>
            <a:r>
              <a:rPr lang="en-GB" dirty="0">
                <a:hlinkClick r:id="rId3"/>
              </a:rPr>
              <a:t>https://docs.microsoft.com/en-us/power-bi/fundamentals/service-self-service-signup-for-power-bi</a:t>
            </a:r>
            <a:endParaRPr lang="en-GB" dirty="0"/>
          </a:p>
          <a:p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4F7A102-3891-4C63-8F79-D188D1BB4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51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5771-FB62-4ACC-B8BD-1FCBD0AF1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this eve at 21:00 – 22:00 GMT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93728-76D1-4EA3-B5D6-13C6DB06A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5225"/>
          </a:xfrm>
        </p:spPr>
        <p:txBody>
          <a:bodyPr/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Graphik Meetup"/>
              </a:rPr>
              <a:t>Q&amp;A Workshop - Power BI Beginner Training Lesson 1</a:t>
            </a:r>
          </a:p>
          <a:p>
            <a:r>
              <a:rPr lang="en-GB" sz="2400" dirty="0">
                <a:hlinkClick r:id="rId2"/>
              </a:rPr>
              <a:t>https://www.meetup.com/The-Power-BI-Apprentice/events/275805195/</a:t>
            </a:r>
            <a:endParaRPr lang="en-GB" sz="2400" dirty="0"/>
          </a:p>
          <a:p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BE69E-9286-4C64-B2B5-7BD01BB91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3236096"/>
            <a:ext cx="3790950" cy="2516243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FB5A5C0-1991-4BF2-AC39-6C46E7645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49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67DC-BD5C-468C-9F4E-40A6588A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Preparation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ED677-B6E6-4CE3-AB1E-E1EBC8A94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Microsoft Learn : </a:t>
            </a:r>
            <a:r>
              <a:rPr lang="en-GB" dirty="0">
                <a:hlinkClick r:id="rId2"/>
              </a:rPr>
              <a:t>https://docs.microsoft.com/en-us/learn/certifications/exams/da-100</a:t>
            </a:r>
            <a:endParaRPr lang="en-GB" dirty="0"/>
          </a:p>
          <a:p>
            <a:r>
              <a:rPr lang="en-GB" dirty="0"/>
              <a:t>Get started with MS data analytics </a:t>
            </a:r>
            <a:r>
              <a:rPr lang="en-GB" dirty="0">
                <a:hlinkClick r:id="rId3"/>
              </a:rPr>
              <a:t>https://docs.microsoft.com/en-us/learn/paths/data-analytics-microsoft/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Microsoft documentation : </a:t>
            </a:r>
            <a:r>
              <a:rPr lang="en-GB" dirty="0">
                <a:hlinkClick r:id="rId4"/>
              </a:rPr>
              <a:t>https://docs.microsoft.com/en-us/power-bi/learning-catalog/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404CD-6B77-4449-898F-A0EDB59F4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3181350"/>
            <a:ext cx="4457700" cy="186690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6C8343B-14F1-433E-996F-FD6CBC5776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7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4A2851-5AB9-46DC-9B9E-B600646DE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81" y="1721459"/>
            <a:ext cx="9317037" cy="47228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31C0F4-C8DB-404C-B7B8-0F3627D5E627}"/>
              </a:ext>
            </a:extLst>
          </p:cNvPr>
          <p:cNvSpPr txBox="1"/>
          <p:nvPr/>
        </p:nvSpPr>
        <p:spPr>
          <a:xfrm>
            <a:off x="2615049" y="490855"/>
            <a:ext cx="6961902" cy="9848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beginners free 10 weeks online training course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31256-C074-414D-AC78-E2FB477B7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177" y="5973833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78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B643-3A9B-4A5F-A6D7-35CFAA1C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Media : Meetup , </a:t>
            </a:r>
            <a:r>
              <a:rPr lang="en-GB" dirty="0" err="1"/>
              <a:t>LinkedIN</a:t>
            </a:r>
            <a:r>
              <a:rPr lang="en-GB" dirty="0"/>
              <a:t>, YouTube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E3523-D433-4D78-ADC0-6E0DD481F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95903"/>
            <a:ext cx="9944100" cy="33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24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3355-EE1E-4808-88FA-1B3E36E0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Tube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C685E-E660-4F28-BDC0-9B85B9ADEB6A}"/>
              </a:ext>
            </a:extLst>
          </p:cNvPr>
          <p:cNvSpPr txBox="1"/>
          <p:nvPr/>
        </p:nvSpPr>
        <p:spPr>
          <a:xfrm>
            <a:off x="904875" y="1367522"/>
            <a:ext cx="750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https://www.youtube.com/channel/UCDtmmwK3YxWqzDNZ5L3pdMw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F945A-979B-4115-BECB-A5159532C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57" y="2105025"/>
            <a:ext cx="8568885" cy="429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87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DD0F-CBB9-40BD-9867-2904FBBF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</a:t>
            </a:r>
          </a:p>
        </p:txBody>
      </p:sp>
      <p:pic>
        <p:nvPicPr>
          <p:cNvPr id="6" name="Online Media 5" title="Thats all Folks (Rare)">
            <a:hlinkClick r:id="" action="ppaction://media"/>
            <a:extLst>
              <a:ext uri="{FF2B5EF4-FFF2-40B4-BE49-F238E27FC236}">
                <a16:creationId xmlns:a16="http://schemas.microsoft.com/office/drawing/2014/main" id="{CE4314A2-C148-4820-8A92-F2A455447FE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26EAD1F-A79C-4A41-BF98-239E74362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6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C80B1DD-DDD5-4660-B5F5-19FB56B51CC0}"/>
                  </a:ext>
                </a:extLst>
              </p14:cNvPr>
              <p14:cNvContentPartPr/>
              <p14:nvPr/>
            </p14:nvContentPartPr>
            <p14:xfrm>
              <a:off x="957887" y="1924228"/>
              <a:ext cx="33840" cy="852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C80B1DD-DDD5-4660-B5F5-19FB56B51C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247" y="1915228"/>
                <a:ext cx="51480" cy="87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5E615-F55C-4CEE-9F00-91DCA5A01366}"/>
              </a:ext>
            </a:extLst>
          </p:cNvPr>
          <p:cNvGrpSpPr/>
          <p:nvPr/>
        </p:nvGrpSpPr>
        <p:grpSpPr>
          <a:xfrm>
            <a:off x="44567" y="333388"/>
            <a:ext cx="11199600" cy="6312240"/>
            <a:chOff x="44567" y="333388"/>
            <a:chExt cx="11199600" cy="63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93A3AA8-1B6B-40F1-9155-BE054B64B0E0}"/>
                    </a:ext>
                  </a:extLst>
                </p14:cNvPr>
                <p14:cNvContentPartPr/>
                <p14:nvPr/>
              </p14:nvContentPartPr>
              <p14:xfrm>
                <a:off x="3711167" y="333388"/>
                <a:ext cx="213120" cy="802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93A3AA8-1B6B-40F1-9155-BE054B64B0E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02167" y="324388"/>
                  <a:ext cx="230760" cy="8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4ADA705-03D0-4B7E-A78F-82621D2FDD52}"/>
                    </a:ext>
                  </a:extLst>
                </p14:cNvPr>
                <p14:cNvContentPartPr/>
                <p14:nvPr/>
              </p14:nvContentPartPr>
              <p14:xfrm>
                <a:off x="3847607" y="902548"/>
                <a:ext cx="280800" cy="142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4ADA705-03D0-4B7E-A78F-82621D2FDD5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38967" y="893548"/>
                  <a:ext cx="2984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AEE6E8F-B3FD-479E-A6DA-B782F952B512}"/>
                    </a:ext>
                  </a:extLst>
                </p14:cNvPr>
                <p14:cNvContentPartPr/>
                <p14:nvPr/>
              </p14:nvContentPartPr>
              <p14:xfrm>
                <a:off x="4224887" y="923788"/>
                <a:ext cx="3600" cy="12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AEE6E8F-B3FD-479E-A6DA-B782F952B51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15887" y="915148"/>
                  <a:ext cx="212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D9E4D57-5773-43BE-AEED-2E2AE33B2F02}"/>
                    </a:ext>
                  </a:extLst>
                </p14:cNvPr>
                <p14:cNvContentPartPr/>
                <p14:nvPr/>
              </p14:nvContentPartPr>
              <p14:xfrm>
                <a:off x="3834647" y="871228"/>
                <a:ext cx="291600" cy="77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D9E4D57-5773-43BE-AEED-2E2AE33B2F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26007" y="862228"/>
                  <a:ext cx="3092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67A761-0F18-4BBB-AED9-BBC4A1746390}"/>
                    </a:ext>
                  </a:extLst>
                </p14:cNvPr>
                <p14:cNvContentPartPr/>
                <p14:nvPr/>
              </p14:nvContentPartPr>
              <p14:xfrm>
                <a:off x="4213007" y="766828"/>
                <a:ext cx="348120" cy="246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67A761-0F18-4BBB-AED9-BBC4A17463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04367" y="757828"/>
                  <a:ext cx="3657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8E49FA4-9160-4977-ACFF-F691DBC0DDD9}"/>
                    </a:ext>
                  </a:extLst>
                </p14:cNvPr>
                <p14:cNvContentPartPr/>
                <p14:nvPr/>
              </p14:nvContentPartPr>
              <p14:xfrm>
                <a:off x="4578767" y="851428"/>
                <a:ext cx="37800" cy="47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8E49FA4-9160-4977-ACFF-F691DBC0DDD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69767" y="842788"/>
                  <a:ext cx="554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4C1E613-BEE1-4987-93D0-421C43688D2C}"/>
                    </a:ext>
                  </a:extLst>
                </p14:cNvPr>
                <p14:cNvContentPartPr/>
                <p14:nvPr/>
              </p14:nvContentPartPr>
              <p14:xfrm>
                <a:off x="4627367" y="724708"/>
                <a:ext cx="324000" cy="214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4C1E613-BEE1-4987-93D0-421C43688D2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18367" y="715708"/>
                  <a:ext cx="3416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E187AD-9925-41A2-9DF7-8D786B0A20FA}"/>
                    </a:ext>
                  </a:extLst>
                </p14:cNvPr>
                <p14:cNvContentPartPr/>
                <p14:nvPr/>
              </p14:nvContentPartPr>
              <p14:xfrm>
                <a:off x="5449247" y="347428"/>
                <a:ext cx="234000" cy="640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E187AD-9925-41A2-9DF7-8D786B0A20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40607" y="338428"/>
                  <a:ext cx="25164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38C9EDB-7416-4690-A470-153120B542E5}"/>
                    </a:ext>
                  </a:extLst>
                </p14:cNvPr>
                <p14:cNvContentPartPr/>
                <p14:nvPr/>
              </p14:nvContentPartPr>
              <p14:xfrm>
                <a:off x="5779367" y="576748"/>
                <a:ext cx="101160" cy="285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38C9EDB-7416-4690-A470-153120B542E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0367" y="568108"/>
                  <a:ext cx="1188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F3E074A-BCAF-45D5-86E1-A697499E217E}"/>
                    </a:ext>
                  </a:extLst>
                </p14:cNvPr>
                <p14:cNvContentPartPr/>
                <p14:nvPr/>
              </p14:nvContentPartPr>
              <p14:xfrm>
                <a:off x="5936327" y="684388"/>
                <a:ext cx="165600" cy="157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F3E074A-BCAF-45D5-86E1-A697499E21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27687" y="675748"/>
                  <a:ext cx="183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1662207-1854-4E5C-A798-8EA24C6E6EB7}"/>
                    </a:ext>
                  </a:extLst>
                </p14:cNvPr>
                <p14:cNvContentPartPr/>
                <p14:nvPr/>
              </p14:nvContentPartPr>
              <p14:xfrm>
                <a:off x="6087887" y="481348"/>
                <a:ext cx="90000" cy="446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1662207-1854-4E5C-A798-8EA24C6E6EB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79247" y="472348"/>
                  <a:ext cx="10764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6D17AF2-1F43-483A-9198-43BD5A55E0C3}"/>
                    </a:ext>
                  </a:extLst>
                </p14:cNvPr>
                <p14:cNvContentPartPr/>
                <p14:nvPr/>
              </p14:nvContentPartPr>
              <p14:xfrm>
                <a:off x="6113087" y="664948"/>
                <a:ext cx="184680" cy="50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6D17AF2-1F43-483A-9198-43BD5A55E0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04087" y="655948"/>
                  <a:ext cx="2023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7567B73-2DE7-4938-856E-FFA7A4B615B7}"/>
                    </a:ext>
                  </a:extLst>
                </p14:cNvPr>
                <p14:cNvContentPartPr/>
                <p14:nvPr/>
              </p14:nvContentPartPr>
              <p14:xfrm>
                <a:off x="6235487" y="368308"/>
                <a:ext cx="372240" cy="747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7567B73-2DE7-4938-856E-FFA7A4B615B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26847" y="359668"/>
                  <a:ext cx="389880" cy="7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7253D28-D2E0-4D7E-8C68-6A69180D7230}"/>
                    </a:ext>
                  </a:extLst>
                </p14:cNvPr>
                <p14:cNvContentPartPr/>
                <p14:nvPr/>
              </p14:nvContentPartPr>
              <p14:xfrm>
                <a:off x="6638327" y="758548"/>
                <a:ext cx="166680" cy="163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253D28-D2E0-4D7E-8C68-6A69180D72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29687" y="749908"/>
                  <a:ext cx="184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CDC3248-FEC6-4AD5-B65A-DBDF1E7E783E}"/>
                    </a:ext>
                  </a:extLst>
                </p14:cNvPr>
                <p14:cNvContentPartPr/>
                <p14:nvPr/>
              </p14:nvContentPartPr>
              <p14:xfrm>
                <a:off x="6780887" y="756028"/>
                <a:ext cx="455040" cy="294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CDC3248-FEC6-4AD5-B65A-DBDF1E7E783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72247" y="747028"/>
                  <a:ext cx="4726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3F6CC5-1C67-449A-BA66-3813E345026C}"/>
                    </a:ext>
                  </a:extLst>
                </p14:cNvPr>
                <p14:cNvContentPartPr/>
                <p14:nvPr/>
              </p14:nvContentPartPr>
              <p14:xfrm>
                <a:off x="5291207" y="1307188"/>
                <a:ext cx="1594800" cy="225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3F6CC5-1C67-449A-BA66-3813E345026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82567" y="1298188"/>
                  <a:ext cx="16124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B5AB30E-9E9A-4670-B32C-567B7E59B0CE}"/>
                    </a:ext>
                  </a:extLst>
                </p14:cNvPr>
                <p14:cNvContentPartPr/>
                <p14:nvPr/>
              </p14:nvContentPartPr>
              <p14:xfrm>
                <a:off x="1047167" y="4490308"/>
                <a:ext cx="304920" cy="1198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B5AB30E-9E9A-4670-B32C-567B7E59B0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38527" y="4481308"/>
                  <a:ext cx="322560" cy="12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8F53E5D-9CCD-44A1-BF73-BEC1BC7C636D}"/>
                    </a:ext>
                  </a:extLst>
                </p14:cNvPr>
                <p14:cNvContentPartPr/>
                <p14:nvPr/>
              </p14:nvContentPartPr>
              <p14:xfrm>
                <a:off x="870407" y="3985228"/>
                <a:ext cx="9893160" cy="2660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8F53E5D-9CCD-44A1-BF73-BEC1BC7C636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1767" y="3976228"/>
                  <a:ext cx="9910800" cy="267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C73761E-ED51-47C9-BE01-488C9BA01339}"/>
                    </a:ext>
                  </a:extLst>
                </p14:cNvPr>
                <p14:cNvContentPartPr/>
                <p14:nvPr/>
              </p14:nvContentPartPr>
              <p14:xfrm>
                <a:off x="3773447" y="4111948"/>
                <a:ext cx="262440" cy="1702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C73761E-ED51-47C9-BE01-488C9BA0133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64447" y="4102948"/>
                  <a:ext cx="280080" cy="172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F74A687-BBC5-41A3-98BB-1C38C1A5F827}"/>
                    </a:ext>
                  </a:extLst>
                </p14:cNvPr>
                <p14:cNvContentPartPr/>
                <p14:nvPr/>
              </p14:nvContentPartPr>
              <p14:xfrm>
                <a:off x="6823727" y="4098268"/>
                <a:ext cx="230040" cy="1965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F74A687-BBC5-41A3-98BB-1C38C1A5F82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15087" y="4089628"/>
                  <a:ext cx="247680" cy="19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BA01D64-DDC4-45C0-AD11-D755D54E007E}"/>
                    </a:ext>
                  </a:extLst>
                </p14:cNvPr>
                <p14:cNvContentPartPr/>
                <p14:nvPr/>
              </p14:nvContentPartPr>
              <p14:xfrm>
                <a:off x="1602287" y="4907908"/>
                <a:ext cx="260280" cy="692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BA01D64-DDC4-45C0-AD11-D755D54E007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93647" y="4899268"/>
                  <a:ext cx="27792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98E0447-D815-4F73-8BAE-0E0338EAE9E2}"/>
                    </a:ext>
                  </a:extLst>
                </p14:cNvPr>
                <p14:cNvContentPartPr/>
                <p14:nvPr/>
              </p14:nvContentPartPr>
              <p14:xfrm>
                <a:off x="1985687" y="4911868"/>
                <a:ext cx="384120" cy="591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98E0447-D815-4F73-8BAE-0E0338EAE9E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76687" y="4902868"/>
                  <a:ext cx="40176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1E90E1-867C-4518-B84F-4DB480208F79}"/>
                    </a:ext>
                  </a:extLst>
                </p14:cNvPr>
                <p14:cNvContentPartPr/>
                <p14:nvPr/>
              </p14:nvContentPartPr>
              <p14:xfrm>
                <a:off x="2416607" y="4943908"/>
                <a:ext cx="333000" cy="583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1E90E1-867C-4518-B84F-4DB480208F7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07967" y="4935268"/>
                  <a:ext cx="35064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2C15CBB-0502-43FE-A477-B7EC3B239787}"/>
                    </a:ext>
                  </a:extLst>
                </p14:cNvPr>
                <p14:cNvContentPartPr/>
                <p14:nvPr/>
              </p14:nvContentPartPr>
              <p14:xfrm>
                <a:off x="4501727" y="4698748"/>
                <a:ext cx="245520" cy="682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2C15CBB-0502-43FE-A477-B7EC3B2397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92727" y="4689748"/>
                  <a:ext cx="26316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08163E2-4995-4F3B-9E99-59973F2F4D75}"/>
                    </a:ext>
                  </a:extLst>
                </p14:cNvPr>
                <p14:cNvContentPartPr/>
                <p14:nvPr/>
              </p14:nvContentPartPr>
              <p14:xfrm>
                <a:off x="4765247" y="4927348"/>
                <a:ext cx="209160" cy="221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08163E2-4995-4F3B-9E99-59973F2F4D7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56247" y="4918708"/>
                  <a:ext cx="2268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85CFA78-D697-4358-A4F1-44F8C3EAFE7D}"/>
                    </a:ext>
                  </a:extLst>
                </p14:cNvPr>
                <p14:cNvContentPartPr/>
                <p14:nvPr/>
              </p14:nvContentPartPr>
              <p14:xfrm>
                <a:off x="4966487" y="4536028"/>
                <a:ext cx="808200" cy="484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85CFA78-D697-4358-A4F1-44F8C3EAFE7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57847" y="4527028"/>
                  <a:ext cx="82584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DD5EFC8-ABBF-4DC7-B3B9-1ADC5077A9F5}"/>
                    </a:ext>
                  </a:extLst>
                </p14:cNvPr>
                <p14:cNvContentPartPr/>
                <p14:nvPr/>
              </p14:nvContentPartPr>
              <p14:xfrm>
                <a:off x="5385527" y="5341708"/>
                <a:ext cx="285840" cy="573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DD5EFC8-ABBF-4DC7-B3B9-1ADC5077A9F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76527" y="5333068"/>
                  <a:ext cx="30348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0A63DA5-6D34-47ED-9844-33C243397101}"/>
                    </a:ext>
                  </a:extLst>
                </p14:cNvPr>
                <p14:cNvContentPartPr/>
                <p14:nvPr/>
              </p14:nvContentPartPr>
              <p14:xfrm>
                <a:off x="5461847" y="5598028"/>
                <a:ext cx="367560" cy="377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0A63DA5-6D34-47ED-9844-33C24339710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52847" y="5589388"/>
                  <a:ext cx="3852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031A371-AFC9-4422-BA47-A762FDD0A60F}"/>
                    </a:ext>
                  </a:extLst>
                </p14:cNvPr>
                <p14:cNvContentPartPr/>
                <p14:nvPr/>
              </p14:nvContentPartPr>
              <p14:xfrm>
                <a:off x="5847047" y="5557348"/>
                <a:ext cx="83160" cy="425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031A371-AFC9-4422-BA47-A762FDD0A60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38407" y="5548348"/>
                  <a:ext cx="10080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CD39A04-1E23-47C6-993B-39883553E008}"/>
                    </a:ext>
                  </a:extLst>
                </p14:cNvPr>
                <p14:cNvContentPartPr/>
                <p14:nvPr/>
              </p14:nvContentPartPr>
              <p14:xfrm>
                <a:off x="5991407" y="5457268"/>
                <a:ext cx="174600" cy="355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CD39A04-1E23-47C6-993B-39883553E00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82407" y="5448628"/>
                  <a:ext cx="1922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3DAFAE7-A62B-4260-9096-192C33D62BF4}"/>
                    </a:ext>
                  </a:extLst>
                </p14:cNvPr>
                <p14:cNvContentPartPr/>
                <p14:nvPr/>
              </p14:nvContentPartPr>
              <p14:xfrm>
                <a:off x="7928207" y="4910068"/>
                <a:ext cx="343440" cy="621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3DAFAE7-A62B-4260-9096-192C33D62BF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19567" y="4901428"/>
                  <a:ext cx="36108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3BEA0A0-CE4E-4AD6-9700-79C032925FA7}"/>
                    </a:ext>
                  </a:extLst>
                </p14:cNvPr>
                <p14:cNvContentPartPr/>
                <p14:nvPr/>
              </p14:nvContentPartPr>
              <p14:xfrm>
                <a:off x="8230967" y="5250988"/>
                <a:ext cx="217440" cy="230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3BEA0A0-CE4E-4AD6-9700-79C032925FA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22327" y="5241988"/>
                  <a:ext cx="2350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509FB72-58C8-4D42-A4CC-CDBEEB2590F4}"/>
                    </a:ext>
                  </a:extLst>
                </p14:cNvPr>
                <p14:cNvContentPartPr/>
                <p14:nvPr/>
              </p14:nvContentPartPr>
              <p14:xfrm>
                <a:off x="8416727" y="4964788"/>
                <a:ext cx="720720" cy="396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509FB72-58C8-4D42-A4CC-CDBEEB2590F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08087" y="4956148"/>
                  <a:ext cx="7383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70961A2-E448-4B5B-A1FE-B0AC0DDFF846}"/>
                    </a:ext>
                  </a:extLst>
                </p14:cNvPr>
                <p14:cNvContentPartPr/>
                <p14:nvPr/>
              </p14:nvContentPartPr>
              <p14:xfrm>
                <a:off x="9533447" y="4812868"/>
                <a:ext cx="333360" cy="386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70961A2-E448-4B5B-A1FE-B0AC0DDFF84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24807" y="4804228"/>
                  <a:ext cx="3510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E08046F-5192-4D35-B19F-A4290F5920E1}"/>
                    </a:ext>
                  </a:extLst>
                </p14:cNvPr>
                <p14:cNvContentPartPr/>
                <p14:nvPr/>
              </p14:nvContentPartPr>
              <p14:xfrm>
                <a:off x="9531287" y="4972348"/>
                <a:ext cx="527040" cy="155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E08046F-5192-4D35-B19F-A4290F5920E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22647" y="4963348"/>
                  <a:ext cx="5446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EACC935-1A50-4684-9568-BA51AD073662}"/>
                    </a:ext>
                  </a:extLst>
                </p14:cNvPr>
                <p14:cNvContentPartPr/>
                <p14:nvPr/>
              </p14:nvContentPartPr>
              <p14:xfrm>
                <a:off x="10075967" y="4793788"/>
                <a:ext cx="129240" cy="172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EACC935-1A50-4684-9568-BA51AD07366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066967" y="4784788"/>
                  <a:ext cx="1468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ABA62B3-7D48-40C1-9C5B-A1D7AA80AA7B}"/>
                    </a:ext>
                  </a:extLst>
                </p14:cNvPr>
                <p14:cNvContentPartPr/>
                <p14:nvPr/>
              </p14:nvContentPartPr>
              <p14:xfrm>
                <a:off x="9917567" y="4903588"/>
                <a:ext cx="418320" cy="146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ABA62B3-7D48-40C1-9C5B-A1D7AA80AA7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08927" y="4894948"/>
                  <a:ext cx="435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ABC00AE-AA9F-432B-8425-DA463F9368CB}"/>
                    </a:ext>
                  </a:extLst>
                </p14:cNvPr>
                <p14:cNvContentPartPr/>
                <p14:nvPr/>
              </p14:nvContentPartPr>
              <p14:xfrm>
                <a:off x="10276487" y="4847068"/>
                <a:ext cx="275040" cy="151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ABC00AE-AA9F-432B-8425-DA463F9368C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67847" y="4838428"/>
                  <a:ext cx="2926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821E69C-02C6-42B9-94D9-28461115046E}"/>
                    </a:ext>
                  </a:extLst>
                </p14:cNvPr>
                <p14:cNvContentPartPr/>
                <p14:nvPr/>
              </p14:nvContentPartPr>
              <p14:xfrm>
                <a:off x="10552247" y="4799908"/>
                <a:ext cx="147960" cy="84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821E69C-02C6-42B9-94D9-2846111504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43607" y="4790908"/>
                  <a:ext cx="1656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87AB0FC-E36F-4C9C-8154-BC6B60ADFB23}"/>
                    </a:ext>
                  </a:extLst>
                </p14:cNvPr>
                <p14:cNvContentPartPr/>
                <p14:nvPr/>
              </p14:nvContentPartPr>
              <p14:xfrm>
                <a:off x="10757087" y="4533868"/>
                <a:ext cx="40680" cy="312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87AB0FC-E36F-4C9C-8154-BC6B60ADFB2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48087" y="4525228"/>
                  <a:ext cx="583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8F6BACB-198F-4D28-8154-6AD21F3554B9}"/>
                    </a:ext>
                  </a:extLst>
                </p14:cNvPr>
                <p14:cNvContentPartPr/>
                <p14:nvPr/>
              </p14:nvContentPartPr>
              <p14:xfrm>
                <a:off x="10704887" y="4651228"/>
                <a:ext cx="539280" cy="136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8F6BACB-198F-4D28-8154-6AD21F3554B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96247" y="4642588"/>
                  <a:ext cx="5569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2FB9EC6-CAE5-4FAA-B445-6535263F2221}"/>
                    </a:ext>
                  </a:extLst>
                </p14:cNvPr>
                <p14:cNvContentPartPr/>
                <p14:nvPr/>
              </p14:nvContentPartPr>
              <p14:xfrm>
                <a:off x="44567" y="5015548"/>
                <a:ext cx="136440" cy="490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2FB9EC6-CAE5-4FAA-B445-6535263F222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567" y="5006908"/>
                  <a:ext cx="15408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0D8A594-372B-4D53-8663-8634B220B7AE}"/>
                    </a:ext>
                  </a:extLst>
                </p14:cNvPr>
                <p14:cNvContentPartPr/>
                <p14:nvPr/>
              </p14:nvContentPartPr>
              <p14:xfrm>
                <a:off x="193607" y="5161708"/>
                <a:ext cx="190800" cy="285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0D8A594-372B-4D53-8663-8634B220B7A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84607" y="5152708"/>
                  <a:ext cx="2084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D3566D5-BD73-4ADA-BE47-B2B69FFE33F1}"/>
                    </a:ext>
                  </a:extLst>
                </p14:cNvPr>
                <p14:cNvContentPartPr/>
                <p14:nvPr/>
              </p14:nvContentPartPr>
              <p14:xfrm>
                <a:off x="317447" y="5092948"/>
                <a:ext cx="215280" cy="325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D3566D5-BD73-4ADA-BE47-B2B69FFE33F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8807" y="5084308"/>
                  <a:ext cx="2329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1621B42-455A-4883-B8DD-795141628691}"/>
                    </a:ext>
                  </a:extLst>
                </p14:cNvPr>
                <p14:cNvContentPartPr/>
                <p14:nvPr/>
              </p14:nvContentPartPr>
              <p14:xfrm>
                <a:off x="565127" y="5213548"/>
                <a:ext cx="113760" cy="190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1621B42-455A-4883-B8DD-7951416286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6127" y="5204548"/>
                  <a:ext cx="1314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7C771A0-08CF-48AE-8D12-DCF1685507AF}"/>
                    </a:ext>
                  </a:extLst>
                </p14:cNvPr>
                <p14:cNvContentPartPr/>
                <p14:nvPr/>
              </p14:nvContentPartPr>
              <p14:xfrm>
                <a:off x="703007" y="5202388"/>
                <a:ext cx="200160" cy="137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7C771A0-08CF-48AE-8D12-DCF1685507A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4367" y="5193388"/>
                  <a:ext cx="2178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F6FAC40-C9BA-4F30-AFAF-3C9C9C6F39AE}"/>
                    </a:ext>
                  </a:extLst>
                </p14:cNvPr>
                <p14:cNvContentPartPr/>
                <p14:nvPr/>
              </p14:nvContentPartPr>
              <p14:xfrm>
                <a:off x="247607" y="5306428"/>
                <a:ext cx="141840" cy="77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F6FAC40-C9BA-4F30-AFAF-3C9C9C6F39A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8607" y="5297428"/>
                  <a:ext cx="159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B3B4B63-5467-4D9A-B331-100E193B24C9}"/>
                    </a:ext>
                  </a:extLst>
                </p14:cNvPr>
                <p14:cNvContentPartPr/>
                <p14:nvPr/>
              </p14:nvContentPartPr>
              <p14:xfrm>
                <a:off x="1537487" y="2323108"/>
                <a:ext cx="1451520" cy="2225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B3B4B63-5467-4D9A-B331-100E193B24C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28487" y="2314108"/>
                  <a:ext cx="1469160" cy="22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9424418-1EC2-4C09-955C-4DDD6008CAFE}"/>
                    </a:ext>
                  </a:extLst>
                </p14:cNvPr>
                <p14:cNvContentPartPr/>
                <p14:nvPr/>
              </p14:nvContentPartPr>
              <p14:xfrm>
                <a:off x="1856087" y="3150388"/>
                <a:ext cx="65880" cy="282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9424418-1EC2-4C09-955C-4DDD6008CAF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47087" y="3141388"/>
                  <a:ext cx="835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0CACF3C-0693-4D2E-B111-9D9CC9ADA3D3}"/>
                    </a:ext>
                  </a:extLst>
                </p14:cNvPr>
                <p14:cNvContentPartPr/>
                <p14:nvPr/>
              </p14:nvContentPartPr>
              <p14:xfrm>
                <a:off x="1791287" y="3039508"/>
                <a:ext cx="208080" cy="433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0CACF3C-0693-4D2E-B111-9D9CC9ADA3D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782647" y="3030868"/>
                  <a:ext cx="22572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23D03D0-48DA-42E8-BA03-8B49FB850B3F}"/>
                    </a:ext>
                  </a:extLst>
                </p14:cNvPr>
                <p14:cNvContentPartPr/>
                <p14:nvPr/>
              </p14:nvContentPartPr>
              <p14:xfrm>
                <a:off x="2020247" y="3160468"/>
                <a:ext cx="139320" cy="332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23D03D0-48DA-42E8-BA03-8B49FB850B3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11607" y="3151468"/>
                  <a:ext cx="1569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C8568C8-2DB8-4B8D-88BD-A9B714F57DF4}"/>
                    </a:ext>
                  </a:extLst>
                </p14:cNvPr>
                <p14:cNvContentPartPr/>
                <p14:nvPr/>
              </p14:nvContentPartPr>
              <p14:xfrm>
                <a:off x="2037887" y="3269188"/>
                <a:ext cx="63720" cy="17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C8568C8-2DB8-4B8D-88BD-A9B714F57DF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28887" y="3260548"/>
                  <a:ext cx="813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D8602D2-F0CF-4F9A-8D9C-15A3F7C34955}"/>
                    </a:ext>
                  </a:extLst>
                </p14:cNvPr>
                <p14:cNvContentPartPr/>
                <p14:nvPr/>
              </p14:nvContentPartPr>
              <p14:xfrm>
                <a:off x="2168207" y="3066868"/>
                <a:ext cx="180000" cy="270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D8602D2-F0CF-4F9A-8D9C-15A3F7C3495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59207" y="3057868"/>
                  <a:ext cx="1976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219B109-ED11-4991-9F4E-009E0D815B6B}"/>
                    </a:ext>
                  </a:extLst>
                </p14:cNvPr>
                <p14:cNvContentPartPr/>
                <p14:nvPr/>
              </p14:nvContentPartPr>
              <p14:xfrm>
                <a:off x="2393927" y="3109708"/>
                <a:ext cx="118080" cy="155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219B109-ED11-4991-9F4E-009E0D815B6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84927" y="3101068"/>
                  <a:ext cx="135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7D8E916-6D77-4FBB-AA88-1B4C14A3E9FD}"/>
                    </a:ext>
                  </a:extLst>
                </p14:cNvPr>
                <p14:cNvContentPartPr/>
                <p14:nvPr/>
              </p14:nvContentPartPr>
              <p14:xfrm>
                <a:off x="2551967" y="3057508"/>
                <a:ext cx="148320" cy="102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7D8E916-6D77-4FBB-AA88-1B4C14A3E9F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42967" y="3048868"/>
                  <a:ext cx="1659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7920E21-B167-433F-8D5A-E7FC4F242933}"/>
                    </a:ext>
                  </a:extLst>
                </p14:cNvPr>
                <p14:cNvContentPartPr/>
                <p14:nvPr/>
              </p14:nvContentPartPr>
              <p14:xfrm>
                <a:off x="4536287" y="2204308"/>
                <a:ext cx="1310760" cy="2148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7920E21-B167-433F-8D5A-E7FC4F24293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27287" y="2195308"/>
                  <a:ext cx="1328400" cy="21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4D13097-A99E-4A6F-B2CE-103BFEC22930}"/>
                    </a:ext>
                  </a:extLst>
                </p14:cNvPr>
                <p14:cNvContentPartPr/>
                <p14:nvPr/>
              </p14:nvContentPartPr>
              <p14:xfrm>
                <a:off x="4813487" y="3170188"/>
                <a:ext cx="96480" cy="353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4D13097-A99E-4A6F-B2CE-103BFEC2293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04487" y="3161188"/>
                  <a:ext cx="1141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CEFF9AF-7D81-49CE-AF42-DB860D72516F}"/>
                    </a:ext>
                  </a:extLst>
                </p14:cNvPr>
                <p14:cNvContentPartPr/>
                <p14:nvPr/>
              </p14:nvContentPartPr>
              <p14:xfrm>
                <a:off x="4941647" y="3137068"/>
                <a:ext cx="204480" cy="380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CEFF9AF-7D81-49CE-AF42-DB860D72516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32647" y="3128428"/>
                  <a:ext cx="2221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24A8102-20DF-4B8D-9E89-A44801AC63EC}"/>
                    </a:ext>
                  </a:extLst>
                </p14:cNvPr>
                <p14:cNvContentPartPr/>
                <p14:nvPr/>
              </p14:nvContentPartPr>
              <p14:xfrm>
                <a:off x="5136047" y="3205468"/>
                <a:ext cx="65520" cy="55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24A8102-20DF-4B8D-9E89-A44801AC63E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27047" y="3196468"/>
                  <a:ext cx="831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378A69C-70AF-48F8-9363-6F1A88387EB0}"/>
                    </a:ext>
                  </a:extLst>
                </p14:cNvPr>
                <p14:cNvContentPartPr/>
                <p14:nvPr/>
              </p14:nvContentPartPr>
              <p14:xfrm>
                <a:off x="5250167" y="2980828"/>
                <a:ext cx="159840" cy="402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378A69C-70AF-48F8-9363-6F1A88387EB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241527" y="2971828"/>
                  <a:ext cx="1774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4CE937E-43B0-4B18-BA4C-A86996EDF3AC}"/>
                    </a:ext>
                  </a:extLst>
                </p14:cNvPr>
                <p14:cNvContentPartPr/>
                <p14:nvPr/>
              </p14:nvContentPartPr>
              <p14:xfrm>
                <a:off x="5440607" y="3080188"/>
                <a:ext cx="86040" cy="118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4CE937E-43B0-4B18-BA4C-A86996EDF3A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31967" y="3071188"/>
                  <a:ext cx="1036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BFEF1B5-6C2B-429C-A197-E557EFB6D296}"/>
                    </a:ext>
                  </a:extLst>
                </p14:cNvPr>
                <p14:cNvContentPartPr/>
                <p14:nvPr/>
              </p14:nvContentPartPr>
              <p14:xfrm>
                <a:off x="5526287" y="3010348"/>
                <a:ext cx="87840" cy="101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BFEF1B5-6C2B-429C-A197-E557EFB6D29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17647" y="3001708"/>
                  <a:ext cx="1054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47511D2-BC93-41ED-AB75-75790640431A}"/>
                    </a:ext>
                  </a:extLst>
                </p14:cNvPr>
                <p14:cNvContentPartPr/>
                <p14:nvPr/>
              </p14:nvContentPartPr>
              <p14:xfrm>
                <a:off x="898847" y="1360468"/>
                <a:ext cx="10203120" cy="1864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47511D2-BC93-41ED-AB75-75790640431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89847" y="1351468"/>
                  <a:ext cx="10220760" cy="18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D12EDA8-1031-47A1-B345-78DEB4598827}"/>
              </a:ext>
            </a:extLst>
          </p:cNvPr>
          <p:cNvGrpSpPr/>
          <p:nvPr/>
        </p:nvGrpSpPr>
        <p:grpSpPr>
          <a:xfrm>
            <a:off x="120887" y="1837828"/>
            <a:ext cx="1246320" cy="700560"/>
            <a:chOff x="120887" y="1837828"/>
            <a:chExt cx="1246320" cy="70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DD600CD-4C80-4113-A90C-4AFB2B55B38C}"/>
                    </a:ext>
                  </a:extLst>
                </p14:cNvPr>
                <p14:cNvContentPartPr/>
                <p14:nvPr/>
              </p14:nvContentPartPr>
              <p14:xfrm>
                <a:off x="159047" y="2230588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DD600CD-4C80-4113-A90C-4AFB2B55B38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50407" y="22219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5482C80-4C39-4207-A0BC-F1820A2042BD}"/>
                    </a:ext>
                  </a:extLst>
                </p14:cNvPr>
                <p14:cNvContentPartPr/>
                <p14:nvPr/>
              </p14:nvContentPartPr>
              <p14:xfrm>
                <a:off x="159047" y="2226988"/>
                <a:ext cx="2520" cy="4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5482C80-4C39-4207-A0BC-F1820A2042B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50407" y="2217988"/>
                  <a:ext cx="201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237B958-1D7B-43E3-8620-1F673CEE87A1}"/>
                    </a:ext>
                  </a:extLst>
                </p14:cNvPr>
                <p14:cNvContentPartPr/>
                <p14:nvPr/>
              </p14:nvContentPartPr>
              <p14:xfrm>
                <a:off x="120887" y="2142388"/>
                <a:ext cx="201600" cy="396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237B958-1D7B-43E3-8620-1F673CEE87A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1887" y="2133748"/>
                  <a:ext cx="2192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22C434A-4C97-43B8-9110-26268917934F}"/>
                    </a:ext>
                  </a:extLst>
                </p14:cNvPr>
                <p14:cNvContentPartPr/>
                <p14:nvPr/>
              </p14:nvContentPartPr>
              <p14:xfrm>
                <a:off x="296207" y="2072188"/>
                <a:ext cx="269640" cy="331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22C434A-4C97-43B8-9110-26268917934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87207" y="2063188"/>
                  <a:ext cx="2872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B69FA91-EA98-4A92-9D8B-71F690BC0D08}"/>
                    </a:ext>
                  </a:extLst>
                </p14:cNvPr>
                <p14:cNvContentPartPr/>
                <p14:nvPr/>
              </p14:nvContentPartPr>
              <p14:xfrm>
                <a:off x="642887" y="1931788"/>
                <a:ext cx="256320" cy="292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B69FA91-EA98-4A92-9D8B-71F690BC0D0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33887" y="1922788"/>
                  <a:ext cx="2739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5FFA7E9-0069-4EB6-96E9-CFF8AA340E29}"/>
                    </a:ext>
                  </a:extLst>
                </p14:cNvPr>
                <p14:cNvContentPartPr/>
                <p14:nvPr/>
              </p14:nvContentPartPr>
              <p14:xfrm>
                <a:off x="748727" y="1968868"/>
                <a:ext cx="121320" cy="369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5FFA7E9-0069-4EB6-96E9-CFF8AA340E2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40087" y="1959868"/>
                  <a:ext cx="1389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F7DA118-5271-4EF5-97BE-7D807312F58A}"/>
                    </a:ext>
                  </a:extLst>
                </p14:cNvPr>
                <p14:cNvContentPartPr/>
                <p14:nvPr/>
              </p14:nvContentPartPr>
              <p14:xfrm>
                <a:off x="898847" y="1908028"/>
                <a:ext cx="202680" cy="204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F7DA118-5271-4EF5-97BE-7D807312F58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89847" y="1899028"/>
                  <a:ext cx="2203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E1188C8-0641-4116-9407-C0AB4290F192}"/>
                    </a:ext>
                  </a:extLst>
                </p14:cNvPr>
                <p14:cNvContentPartPr/>
                <p14:nvPr/>
              </p14:nvContentPartPr>
              <p14:xfrm>
                <a:off x="1155167" y="1837828"/>
                <a:ext cx="212040" cy="175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E1188C8-0641-4116-9407-C0AB4290F19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46167" y="1828828"/>
                  <a:ext cx="229680" cy="19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82902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4A2851-5AB9-46DC-9B9E-B600646DE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019" y="2400422"/>
            <a:ext cx="7875195" cy="39919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31C0F4-C8DB-404C-B7B8-0F3627D5E627}"/>
              </a:ext>
            </a:extLst>
          </p:cNvPr>
          <p:cNvSpPr txBox="1"/>
          <p:nvPr/>
        </p:nvSpPr>
        <p:spPr>
          <a:xfrm>
            <a:off x="1979018" y="979126"/>
            <a:ext cx="7875195" cy="1200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</a:rPr>
              <a:t>Power BI – LESSON 2 of 10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beginners free 10 weeks online training course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31256-C074-414D-AC78-E2FB477B7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550" y="4699738"/>
            <a:ext cx="1923689" cy="63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55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3E1F-A60C-4F59-9E1F-8008ED3E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880"/>
            <a:ext cx="10515600" cy="421608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Hi &amp; Intros: David &amp; Conrad</a:t>
            </a:r>
          </a:p>
          <a:p>
            <a:r>
              <a:rPr lang="en-GB" dirty="0"/>
              <a:t>Logistics: Classroom course</a:t>
            </a:r>
          </a:p>
          <a:p>
            <a:r>
              <a:rPr lang="en-GB" dirty="0"/>
              <a:t>Recording on </a:t>
            </a:r>
            <a:r>
              <a:rPr lang="en-GB" dirty="0" err="1"/>
              <a:t>Youtube</a:t>
            </a:r>
            <a:r>
              <a:rPr lang="en-GB" dirty="0"/>
              <a:t>. Leave if not happy to be recorded</a:t>
            </a:r>
          </a:p>
          <a:p>
            <a:r>
              <a:rPr lang="en-GB" dirty="0"/>
              <a:t>Each week sign up on Meetup.com for the weekly event &amp; Q&amp;A workshop</a:t>
            </a:r>
          </a:p>
          <a:p>
            <a:r>
              <a:rPr lang="en-GB" dirty="0"/>
              <a:t>Each session will be a new Zoom link</a:t>
            </a:r>
          </a:p>
          <a:p>
            <a:r>
              <a:rPr lang="en-GB" dirty="0"/>
              <a:t>Questions into the chat or raise your hand</a:t>
            </a:r>
          </a:p>
          <a:p>
            <a:r>
              <a:rPr lang="en-GB" dirty="0"/>
              <a:t>2 screens is better than 1.</a:t>
            </a:r>
          </a:p>
          <a:p>
            <a:r>
              <a:rPr lang="en-GB" dirty="0"/>
              <a:t>Microphones on mute</a:t>
            </a:r>
          </a:p>
          <a:p>
            <a:r>
              <a:rPr lang="en-GB" dirty="0"/>
              <a:t>Workshop at 21:00 : register now at </a:t>
            </a:r>
            <a:r>
              <a:rPr lang="en-GB" dirty="0">
                <a:hlinkClick r:id="rId2"/>
              </a:rPr>
              <a:t>https://www.meetup.com/The-Power-BI-Apprentice/events/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09318-34ED-49EB-AE04-BFB438B5A519}"/>
              </a:ext>
            </a:extLst>
          </p:cNvPr>
          <p:cNvSpPr txBox="1"/>
          <p:nvPr/>
        </p:nvSpPr>
        <p:spPr>
          <a:xfrm>
            <a:off x="1051264" y="233661"/>
            <a:ext cx="10515600" cy="14465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 </a:t>
            </a:r>
            <a:r>
              <a:rPr lang="en-GB" sz="3600" dirty="0">
                <a:solidFill>
                  <a:schemeClr val="bg1"/>
                </a:solidFill>
              </a:rPr>
              <a:t>Week 2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Monday 25th Jan 2021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Use Power Query Editor to get data &amp; prepare your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9D105-DF79-4155-8D48-871BC7889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94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B1A2-CF25-4725-A57B-4128F885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835"/>
          </a:xfrm>
        </p:spPr>
        <p:txBody>
          <a:bodyPr/>
          <a:lstStyle/>
          <a:p>
            <a:pPr algn="ctr"/>
            <a:r>
              <a:rPr lang="en-GB" dirty="0" err="1"/>
              <a:t>Linkedin</a:t>
            </a:r>
            <a:r>
              <a:rPr lang="en-GB" dirty="0"/>
              <a:t> : QR Codes</a:t>
            </a:r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4351FB8-038B-4646-AF84-467E0BA46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8323"/>
            <a:ext cx="4266460" cy="5472021"/>
          </a:xfrm>
          <a:prstGeom prst="rect">
            <a:avLst/>
          </a:prstGeom>
        </p:spPr>
      </p:pic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BE347C36-618B-46AA-BB2B-C0B8B7907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191" y="1187688"/>
            <a:ext cx="4466935" cy="567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19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9CB35-4485-4D54-83B6-97DF497C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480"/>
            <a:ext cx="10515600" cy="5003484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1: Monday 18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 2021 : Introduction to Power BI and your first Power BI report.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2: Monday 25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 2021 : Use Power Query Editor to get data &amp; prepare your data.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3: Monday 1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 2021 : Use Power BI desktop to structure &amp; create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datamodels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4: Monday 8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 2021 : Design &amp; configure Power BI visuals like charts, maps &amp; KPIs.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5: Monday 15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 2021 : Add user friendly report navigation features, slicers &amp; tooltips.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6: Monday 22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 2021: Publish &amp; share Power BI reports &amp; dashboards.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7: Monday 1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March 2021: Get to grips with Power BI cloud service &amp; mobile features.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8: Monday 8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March 2021: Enhance your data with DAX for KPIs reporting.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9: Monday 15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March 2021: Data analytics reporting &amp; AI features in Power BI.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10: Monday 22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March 2021: Power BI at work with workspaces, datasets &amp; security.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68ED0-0F69-4685-8664-EEC5A7CF8F67}"/>
              </a:ext>
            </a:extLst>
          </p:cNvPr>
          <p:cNvSpPr txBox="1"/>
          <p:nvPr/>
        </p:nvSpPr>
        <p:spPr>
          <a:xfrm>
            <a:off x="2615049" y="117474"/>
            <a:ext cx="6961902" cy="9848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beginners free 10 weeks online training course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B4693E-8B56-476B-BA1B-9E22CA812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49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3E1F-A60C-4F59-9E1F-8008ED3E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880"/>
            <a:ext cx="10515600" cy="126303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 quick QUIZ  !!      www.mentimeter.com</a:t>
            </a:r>
          </a:p>
          <a:p>
            <a:r>
              <a:rPr lang="en-GB" b="1" i="0" dirty="0">
                <a:effectLst/>
                <a:latin typeface="MentiText"/>
              </a:rPr>
              <a:t>50 24 12 1</a:t>
            </a:r>
            <a:r>
              <a:rPr lang="en-GB" b="0" i="0" dirty="0">
                <a:effectLst/>
                <a:latin typeface="MentiText"/>
              </a:rPr>
              <a:t> </a:t>
            </a:r>
            <a:endParaRPr lang="en-GB" dirty="0"/>
          </a:p>
          <a:p>
            <a:r>
              <a:rPr lang="en-GB" dirty="0"/>
              <a:t>https://www.menti.com/csb5wsjst2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09318-34ED-49EB-AE04-BFB438B5A519}"/>
              </a:ext>
            </a:extLst>
          </p:cNvPr>
          <p:cNvSpPr txBox="1"/>
          <p:nvPr/>
        </p:nvSpPr>
        <p:spPr>
          <a:xfrm>
            <a:off x="1051264" y="233661"/>
            <a:ext cx="10515600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 </a:t>
            </a:r>
            <a:r>
              <a:rPr lang="en-GB" sz="3600" dirty="0">
                <a:solidFill>
                  <a:schemeClr val="bg1"/>
                </a:solidFill>
              </a:rPr>
              <a:t>Week 2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Monday 25th Jan 2021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9D105-DF79-4155-8D48-871BC7889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5FD7B4F7-291F-4714-97B9-59AA6D06C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75" y="3223914"/>
            <a:ext cx="34004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90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3E1F-A60C-4F59-9E1F-8008ED3E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880"/>
            <a:ext cx="10515600" cy="4216083"/>
          </a:xfrm>
        </p:spPr>
        <p:txBody>
          <a:bodyPr>
            <a:norm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lets finish of Lesson 1</a:t>
            </a:r>
          </a:p>
          <a:p>
            <a:r>
              <a:rPr lang="en-GB" dirty="0"/>
              <a:t>Complete Power BI report from Lesson 1</a:t>
            </a:r>
          </a:p>
          <a:p>
            <a:r>
              <a:rPr lang="en-GB" dirty="0"/>
              <a:t>Sign up &amp; login for Power BI Service account (needs a Microsoft a/c)</a:t>
            </a:r>
          </a:p>
          <a:p>
            <a:r>
              <a:rPr lang="en-GB" dirty="0"/>
              <a:t>Publish report to the Power BI service</a:t>
            </a:r>
          </a:p>
          <a:p>
            <a:r>
              <a:rPr lang="en-GB" dirty="0"/>
              <a:t>Explain what is Power BI Service basics</a:t>
            </a:r>
          </a:p>
          <a:p>
            <a:r>
              <a:rPr lang="en-GB" dirty="0"/>
              <a:t>Navigate report in Power BI Service</a:t>
            </a:r>
          </a:p>
          <a:p>
            <a:r>
              <a:rPr lang="en-GB" dirty="0"/>
              <a:t>Back to get &amp; prepare data with Power Query Editor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09318-34ED-49EB-AE04-BFB438B5A519}"/>
              </a:ext>
            </a:extLst>
          </p:cNvPr>
          <p:cNvSpPr txBox="1"/>
          <p:nvPr/>
        </p:nvSpPr>
        <p:spPr>
          <a:xfrm>
            <a:off x="1051264" y="233661"/>
            <a:ext cx="10515600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 </a:t>
            </a:r>
            <a:r>
              <a:rPr lang="en-GB" sz="3600" dirty="0">
                <a:solidFill>
                  <a:schemeClr val="bg1"/>
                </a:solidFill>
              </a:rPr>
              <a:t>Week 2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Monday 25th Jan 2021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9D105-DF79-4155-8D48-871BC7889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4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3E1F-A60C-4F59-9E1F-8008ED3E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880"/>
            <a:ext cx="10515600" cy="421608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Hi &amp; Intros: David, Conrad</a:t>
            </a:r>
          </a:p>
          <a:p>
            <a:r>
              <a:rPr lang="en-GB" dirty="0"/>
              <a:t>Logistics: Classroom course</a:t>
            </a:r>
          </a:p>
          <a:p>
            <a:r>
              <a:rPr lang="en-GB" dirty="0"/>
              <a:t>Recording on </a:t>
            </a:r>
            <a:r>
              <a:rPr lang="en-GB" dirty="0" err="1"/>
              <a:t>Youtube</a:t>
            </a:r>
            <a:r>
              <a:rPr lang="en-GB" dirty="0"/>
              <a:t>. Leave if not happy to be recorded</a:t>
            </a:r>
          </a:p>
          <a:p>
            <a:r>
              <a:rPr lang="en-GB" dirty="0"/>
              <a:t>Each week sign up on Meetup.com for the weekly event &amp; Q&amp;A workshop</a:t>
            </a:r>
          </a:p>
          <a:p>
            <a:r>
              <a:rPr lang="en-GB" dirty="0"/>
              <a:t>Each session will be a new Zoom link</a:t>
            </a:r>
          </a:p>
          <a:p>
            <a:r>
              <a:rPr lang="en-GB" dirty="0"/>
              <a:t>Questions into the chat or raise your hand</a:t>
            </a:r>
          </a:p>
          <a:p>
            <a:r>
              <a:rPr lang="en-GB" dirty="0"/>
              <a:t>2 screens is better than 1.</a:t>
            </a:r>
          </a:p>
          <a:p>
            <a:r>
              <a:rPr lang="en-GB" dirty="0"/>
              <a:t>Microphones on mute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09318-34ED-49EB-AE04-BFB438B5A519}"/>
              </a:ext>
            </a:extLst>
          </p:cNvPr>
          <p:cNvSpPr txBox="1"/>
          <p:nvPr/>
        </p:nvSpPr>
        <p:spPr>
          <a:xfrm>
            <a:off x="838200" y="117474"/>
            <a:ext cx="10515600" cy="17235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 </a:t>
            </a:r>
            <a:r>
              <a:rPr lang="en-GB" sz="3600" dirty="0">
                <a:solidFill>
                  <a:schemeClr val="bg1"/>
                </a:solidFill>
              </a:rPr>
              <a:t>Week 1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Monday 18th Jan 2021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Introduction to Power BI and your first Power BI report.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9D105-DF79-4155-8D48-871BC7889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01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3E1F-A60C-4F59-9E1F-8008ED3E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264" y="1028724"/>
            <a:ext cx="10515600" cy="4216083"/>
          </a:xfrm>
        </p:spPr>
        <p:txBody>
          <a:bodyPr>
            <a:normAutofit/>
          </a:bodyPr>
          <a:lstStyle/>
          <a:p>
            <a:r>
              <a:rPr lang="en-GB" dirty="0"/>
              <a:t>Open blog </a:t>
            </a:r>
            <a:r>
              <a:rPr lang="en-GB" dirty="0">
                <a:hlinkClick r:id="rId2"/>
              </a:rPr>
              <a:t>https://docs.microsoft.com/en-us/power-bi/create-reports/desktop-excel-stunning-report</a:t>
            </a:r>
            <a:endParaRPr lang="en-GB" dirty="0"/>
          </a:p>
          <a:p>
            <a:r>
              <a:rPr lang="en-GB" dirty="0"/>
              <a:t>Demo a step</a:t>
            </a:r>
          </a:p>
          <a:p>
            <a:r>
              <a:rPr lang="en-GB" dirty="0"/>
              <a:t>Show finished report</a:t>
            </a:r>
          </a:p>
          <a:p>
            <a:r>
              <a:rPr lang="en-GB" dirty="0"/>
              <a:t>Save Power BI desktop report as .</a:t>
            </a:r>
            <a:r>
              <a:rPr lang="en-GB" dirty="0" err="1"/>
              <a:t>pbix</a:t>
            </a:r>
            <a:r>
              <a:rPr lang="en-GB" dirty="0"/>
              <a:t> locally</a:t>
            </a:r>
          </a:p>
          <a:p>
            <a:r>
              <a:rPr lang="en-GB" dirty="0"/>
              <a:t>Conrad 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09318-34ED-49EB-AE04-BFB438B5A519}"/>
              </a:ext>
            </a:extLst>
          </p:cNvPr>
          <p:cNvSpPr txBox="1"/>
          <p:nvPr/>
        </p:nvSpPr>
        <p:spPr>
          <a:xfrm>
            <a:off x="1051264" y="233661"/>
            <a:ext cx="10515600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Complete Power BI report from Lesson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9D105-DF79-4155-8D48-871BC7889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7" y="5972175"/>
            <a:ext cx="2383530" cy="786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E21BCD-2643-40A4-9FE8-17A7F6971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939" y="3429000"/>
            <a:ext cx="604553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25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E7A5-A459-48FE-87EF-0B7583C5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pPr algn="ctr"/>
            <a:r>
              <a:rPr lang="en-GB" dirty="0"/>
              <a:t>What is Power BI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36A0B-D273-40E3-BEB2-B33EE9AB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10" y="1257300"/>
            <a:ext cx="9529665" cy="5235575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A8652F4-21C9-4F99-A51D-4C215D290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477" y="133350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82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3E1F-A60C-4F59-9E1F-8008ED3E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264" y="1665263"/>
            <a:ext cx="10515600" cy="2684796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Goto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www.powerbi.com</a:t>
            </a:r>
            <a:r>
              <a:rPr lang="en-GB" dirty="0"/>
              <a:t> and click ‘Sign in’. Free license.</a:t>
            </a:r>
          </a:p>
          <a:p>
            <a:r>
              <a:rPr lang="en-GB" dirty="0"/>
              <a:t>Work or school a/c ? If none then create a Microsoft a/c but cannot use a </a:t>
            </a:r>
            <a:r>
              <a:rPr lang="en-GB" dirty="0" err="1"/>
              <a:t>gmail</a:t>
            </a:r>
            <a:r>
              <a:rPr lang="en-GB" dirty="0"/>
              <a:t>. </a:t>
            </a:r>
            <a:r>
              <a:rPr lang="en-GB" dirty="0">
                <a:hlinkClick r:id="rId3"/>
              </a:rPr>
              <a:t>https://docs.microsoft.com/en-us/power-bi/consumer/end-user-sign-in</a:t>
            </a:r>
            <a:endParaRPr lang="en-GB" dirty="0"/>
          </a:p>
          <a:p>
            <a:r>
              <a:rPr lang="en-GB" dirty="0"/>
              <a:t>If fails we can help you during the workshop later this eve.</a:t>
            </a:r>
          </a:p>
          <a:p>
            <a:r>
              <a:rPr lang="en-GB" dirty="0"/>
              <a:t>Show Power BI Service Home page My workspace is blank.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09318-34ED-49EB-AE04-BFB438B5A519}"/>
              </a:ext>
            </a:extLst>
          </p:cNvPr>
          <p:cNvSpPr txBox="1"/>
          <p:nvPr/>
        </p:nvSpPr>
        <p:spPr>
          <a:xfrm>
            <a:off x="1051264" y="233661"/>
            <a:ext cx="10515600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Create a Power BI Service account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Sign up &amp; login with Power BI account (needs a Microsoft a/c)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9D105-DF79-4155-8D48-871BC7889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070" y="5840127"/>
            <a:ext cx="2383530" cy="786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A47DFC-429E-4E88-90CB-4EB3627F2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697" y="1081363"/>
            <a:ext cx="10722605" cy="642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9F0C6A-5ED6-4875-BE99-27B5E5153E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36" y="4309093"/>
            <a:ext cx="3033712" cy="235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A55247-5CCB-4594-BEA0-B07DCFC588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4525" y="4659324"/>
            <a:ext cx="9181730" cy="7707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27C3EA-3551-41CA-9F94-24CE26ED71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4525" y="4240224"/>
            <a:ext cx="2390775" cy="419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6DD217-563B-4D73-BEA4-26E0BB4BECDF}"/>
              </a:ext>
            </a:extLst>
          </p:cNvPr>
          <p:cNvSpPr txBox="1"/>
          <p:nvPr/>
        </p:nvSpPr>
        <p:spPr>
          <a:xfrm>
            <a:off x="3672257" y="5545414"/>
            <a:ext cx="5680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@ Workshop if needed or read </a:t>
            </a:r>
            <a:r>
              <a:rPr lang="en-GB" dirty="0">
                <a:hlinkClick r:id="rId9"/>
              </a:rPr>
              <a:t>https://docs.microsoft.com/en-us/power-bi/fundamentals/service-self-service-signup-for-power-bi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9590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93728-76D1-4EA3-B5D6-13C6DB06A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5225"/>
          </a:xfrm>
        </p:spPr>
        <p:txBody>
          <a:bodyPr/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Graphik Meetup"/>
              </a:rPr>
              <a:t>Q&amp;A Workshop - Power BI Beginner Training Lesson 2 of 10</a:t>
            </a:r>
          </a:p>
          <a:p>
            <a:r>
              <a:rPr lang="en-GB" sz="2400" dirty="0"/>
              <a:t>https://www.meetup.com/The-Power-BI-Apprentice/events/275871416/</a:t>
            </a:r>
          </a:p>
          <a:p>
            <a:endParaRPr lang="en-GB" sz="24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FB5A5C0-1991-4BF2-AC39-6C46E7645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A9AF6-1359-40F1-8B23-A54442D873FE}"/>
              </a:ext>
            </a:extLst>
          </p:cNvPr>
          <p:cNvSpPr txBox="1"/>
          <p:nvPr/>
        </p:nvSpPr>
        <p:spPr>
          <a:xfrm>
            <a:off x="838200" y="417713"/>
            <a:ext cx="10515600" cy="1015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Workshop this eve at 21:00 – 22:00 GMT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Monday 25th Jan 2021</a:t>
            </a:r>
          </a:p>
        </p:txBody>
      </p:sp>
      <p:pic>
        <p:nvPicPr>
          <p:cNvPr id="10" name="Picture 9" descr="A picture containing text, indoor, toaster, plastic&#10;&#10;Description automatically generated">
            <a:extLst>
              <a:ext uri="{FF2B5EF4-FFF2-40B4-BE49-F238E27FC236}">
                <a16:creationId xmlns:a16="http://schemas.microsoft.com/office/drawing/2014/main" id="{88A97772-6C1A-4FF6-9D45-AE38AE15E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28" y="3487874"/>
            <a:ext cx="4228343" cy="176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86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E7F21713-C306-4F6D-9F7D-6BF8E7FD0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75" y="2190750"/>
            <a:ext cx="4457700" cy="445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B21E70-9E00-465A-89FC-F26A706D691E}"/>
              </a:ext>
            </a:extLst>
          </p:cNvPr>
          <p:cNvSpPr txBox="1"/>
          <p:nvPr/>
        </p:nvSpPr>
        <p:spPr>
          <a:xfrm>
            <a:off x="1028700" y="257175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https://forms.office.com/Pages/ResponsePage.aspx?id=WkuituyrDEaGarPmYT9Z1NvMNOjKOFdHsnEJjP6WpoNUREdYRjdPUUQ0SzlQVzYzUEdJSkVKV1U5Ni4u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1F505-BB5F-41DF-B932-B940AB384222}"/>
              </a:ext>
            </a:extLst>
          </p:cNvPr>
          <p:cNvSpPr txBox="1"/>
          <p:nvPr/>
        </p:nvSpPr>
        <p:spPr>
          <a:xfrm>
            <a:off x="1181100" y="42291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go to form and submit</a:t>
            </a:r>
          </a:p>
          <a:p>
            <a:r>
              <a:rPr lang="en-US" dirty="0"/>
              <a:t>Trainer display live online results in Power BI dashboard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AA41C-B4DB-426D-98CA-0B9CD78A087D}"/>
              </a:ext>
            </a:extLst>
          </p:cNvPr>
          <p:cNvSpPr txBox="1"/>
          <p:nvPr/>
        </p:nvSpPr>
        <p:spPr>
          <a:xfrm>
            <a:off x="1051264" y="233661"/>
            <a:ext cx="10515600" cy="9233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Quick Survey of audience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4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3E1F-A60C-4F59-9E1F-8008ED3E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264" y="1287262"/>
            <a:ext cx="10515600" cy="395754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Back in Power BI Desktop</a:t>
            </a:r>
          </a:p>
          <a:p>
            <a:r>
              <a:rPr lang="en-GB" dirty="0"/>
              <a:t>open .</a:t>
            </a:r>
            <a:r>
              <a:rPr lang="en-GB" dirty="0" err="1"/>
              <a:t>pbix</a:t>
            </a:r>
            <a:r>
              <a:rPr lang="en-GB" dirty="0"/>
              <a:t> then Click Publish</a:t>
            </a:r>
          </a:p>
          <a:p>
            <a:r>
              <a:rPr lang="en-GB" dirty="0"/>
              <a:t>Select My Workspace and click confirm.</a:t>
            </a:r>
          </a:p>
          <a:p>
            <a:r>
              <a:rPr lang="en-GB" dirty="0"/>
              <a:t>Check success message</a:t>
            </a:r>
          </a:p>
          <a:p>
            <a:r>
              <a:rPr lang="en-GB" dirty="0" err="1"/>
              <a:t>Goto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www.powerbi.com</a:t>
            </a:r>
            <a:endParaRPr lang="en-GB" dirty="0"/>
          </a:p>
          <a:p>
            <a:r>
              <a:rPr lang="en-GB" dirty="0"/>
              <a:t>Open My Workspace</a:t>
            </a:r>
          </a:p>
          <a:p>
            <a:r>
              <a:rPr lang="en-GB" dirty="0"/>
              <a:t>See you report</a:t>
            </a:r>
          </a:p>
          <a:p>
            <a:r>
              <a:rPr lang="en-GB" dirty="0"/>
              <a:t>Navigate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09318-34ED-49EB-AE04-BFB438B5A519}"/>
              </a:ext>
            </a:extLst>
          </p:cNvPr>
          <p:cNvSpPr txBox="1"/>
          <p:nvPr/>
        </p:nvSpPr>
        <p:spPr>
          <a:xfrm>
            <a:off x="1051264" y="118251"/>
            <a:ext cx="10515600" cy="9541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Publish to Power BI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.</a:t>
            </a:r>
            <a:r>
              <a:rPr lang="en-GB" sz="2400" dirty="0" err="1">
                <a:solidFill>
                  <a:schemeClr val="bg1"/>
                </a:solidFill>
              </a:rPr>
              <a:t>pbix</a:t>
            </a:r>
            <a:r>
              <a:rPr lang="en-GB" sz="2400" dirty="0">
                <a:solidFill>
                  <a:schemeClr val="bg1"/>
                </a:solidFill>
              </a:rPr>
              <a:t>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9D105-DF79-4155-8D48-871BC7889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816A520-544D-4737-ABB2-A2B9C620C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264" y="1201066"/>
            <a:ext cx="2367368" cy="12428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96038C-0A6D-45C4-A184-717E681EC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099" y="2830046"/>
            <a:ext cx="4726480" cy="1335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7A1511-3F90-47CD-8E23-590BF66C0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6414" y="1305575"/>
            <a:ext cx="923925" cy="1438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1DF966-9495-43C4-AF20-17F2CECE13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2062" y="5160665"/>
            <a:ext cx="3529013" cy="1584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C80AA7-9430-4AC2-A4BB-9D43E89A36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9960" y="4783571"/>
            <a:ext cx="3529013" cy="195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27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3E1F-A60C-4F59-9E1F-8008ED3E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880"/>
            <a:ext cx="10515600" cy="4216083"/>
          </a:xfrm>
        </p:spPr>
        <p:txBody>
          <a:bodyPr>
            <a:normAutofit/>
          </a:bodyPr>
          <a:lstStyle/>
          <a:p>
            <a:r>
              <a:rPr lang="en-GB" dirty="0"/>
              <a:t>Back to get &amp; prepare data with Power Query Editor</a:t>
            </a:r>
          </a:p>
          <a:p>
            <a:r>
              <a:rPr lang="en-GB" dirty="0"/>
              <a:t>From Power BI Desktop open Power Query Editor...how ?</a:t>
            </a:r>
          </a:p>
          <a:p>
            <a:r>
              <a:rPr lang="en-GB" dirty="0"/>
              <a:t>Show PQE features</a:t>
            </a:r>
          </a:p>
          <a:p>
            <a:r>
              <a:rPr lang="en-GB" dirty="0"/>
              <a:t>Power Query Language = M</a:t>
            </a:r>
          </a:p>
          <a:p>
            <a:r>
              <a:rPr lang="en-GB" dirty="0"/>
              <a:t>BTW it’s the same in Excel </a:t>
            </a:r>
          </a:p>
          <a:p>
            <a:r>
              <a:rPr lang="en-GB" dirty="0"/>
              <a:t>Get data &amp; transform as demo in Learn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09318-34ED-49EB-AE04-BFB438B5A519}"/>
              </a:ext>
            </a:extLst>
          </p:cNvPr>
          <p:cNvSpPr txBox="1"/>
          <p:nvPr/>
        </p:nvSpPr>
        <p:spPr>
          <a:xfrm>
            <a:off x="1051264" y="233661"/>
            <a:ext cx="10515600" cy="14465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 </a:t>
            </a:r>
            <a:r>
              <a:rPr lang="en-GB" sz="3600" dirty="0">
                <a:solidFill>
                  <a:schemeClr val="bg1"/>
                </a:solidFill>
              </a:rPr>
              <a:t>Week 2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Monday 25th Jan 2021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Use Power Query Editor to get data &amp; prepare your data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9D105-DF79-4155-8D48-871BC7889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31" y="5949069"/>
            <a:ext cx="2383530" cy="786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7ABB16-D471-46AD-BD58-19810EDF1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579" y="1795462"/>
            <a:ext cx="2228850" cy="1762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C9CACF-A062-4C0F-B124-E6C29F7F7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328" y="4687410"/>
            <a:ext cx="5505671" cy="220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89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3E1F-A60C-4F59-9E1F-8008ED3E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480"/>
            <a:ext cx="10515600" cy="210426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Csv &gt; raw ? See </a:t>
            </a:r>
            <a:r>
              <a:rPr lang="en-GB" dirty="0" err="1"/>
              <a:t>url</a:t>
            </a:r>
            <a:r>
              <a:rPr lang="en-GB" dirty="0"/>
              <a:t> : </a:t>
            </a:r>
            <a:r>
              <a:rPr lang="en-GB" dirty="0">
                <a:hlinkClick r:id="rId2"/>
              </a:rPr>
              <a:t>https://github.com/wottabyte/PBITraining/tree/master/10WeekPBIonline2021</a:t>
            </a:r>
            <a:endParaRPr lang="en-GB" dirty="0"/>
          </a:p>
          <a:p>
            <a:r>
              <a:rPr lang="en-GB" dirty="0"/>
              <a:t>PQE use Web </a:t>
            </a:r>
          </a:p>
          <a:p>
            <a:r>
              <a:rPr lang="en-GB" dirty="0"/>
              <a:t>Lowercase then capitalize</a:t>
            </a:r>
          </a:p>
          <a:p>
            <a:r>
              <a:rPr lang="en-GB" dirty="0"/>
              <a:t>Pivot years</a:t>
            </a:r>
          </a:p>
          <a:p>
            <a:r>
              <a:rPr lang="en-GB" dirty="0"/>
              <a:t>Close &amp; Apply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09318-34ED-49EB-AE04-BFB438B5A519}"/>
              </a:ext>
            </a:extLst>
          </p:cNvPr>
          <p:cNvSpPr txBox="1"/>
          <p:nvPr/>
        </p:nvSpPr>
        <p:spPr>
          <a:xfrm>
            <a:off x="1051264" y="233661"/>
            <a:ext cx="10515600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 </a:t>
            </a:r>
            <a:r>
              <a:rPr lang="en-GB" sz="3600" dirty="0">
                <a:solidFill>
                  <a:schemeClr val="bg1"/>
                </a:solidFill>
              </a:rPr>
              <a:t>Week 2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Power Query Editor: Capitalize &amp; </a:t>
            </a:r>
            <a:r>
              <a:rPr lang="en-GB" sz="2400" dirty="0" err="1">
                <a:solidFill>
                  <a:schemeClr val="bg1"/>
                </a:solidFill>
              </a:rPr>
              <a:t>UNpivot</a:t>
            </a:r>
            <a:r>
              <a:rPr lang="en-GB" sz="2400" dirty="0">
                <a:solidFill>
                  <a:schemeClr val="bg1"/>
                </a:solidFill>
              </a:rPr>
              <a:t> data 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9D105-DF79-4155-8D48-871BC7889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81333E-9249-4E36-B9BE-A3650CEE3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264" y="3530244"/>
            <a:ext cx="9459690" cy="242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33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3E1F-A60C-4F59-9E1F-8008ED3E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880"/>
            <a:ext cx="10515600" cy="1263033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Microsoft Learn - Complete Learning Path ‘Prepare Data for analysis’</a:t>
            </a:r>
          </a:p>
          <a:p>
            <a:r>
              <a:rPr lang="en-GB" dirty="0"/>
              <a:t>Module – ‘Get data in Power BI</a:t>
            </a:r>
          </a:p>
          <a:p>
            <a:r>
              <a:rPr lang="en-GB" dirty="0"/>
              <a:t>Module – ‘Clean, transform and load data in Power BI</a:t>
            </a:r>
          </a:p>
          <a:p>
            <a:r>
              <a:rPr lang="en-GB" dirty="0"/>
              <a:t>Download the slides from GitHub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09318-34ED-49EB-AE04-BFB438B5A519}"/>
              </a:ext>
            </a:extLst>
          </p:cNvPr>
          <p:cNvSpPr txBox="1"/>
          <p:nvPr/>
        </p:nvSpPr>
        <p:spPr>
          <a:xfrm>
            <a:off x="1051264" y="233661"/>
            <a:ext cx="10515600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 </a:t>
            </a:r>
            <a:r>
              <a:rPr lang="en-GB" sz="3600" dirty="0">
                <a:solidFill>
                  <a:schemeClr val="bg1"/>
                </a:solidFill>
              </a:rPr>
              <a:t>Week 2 </a:t>
            </a:r>
            <a:r>
              <a:rPr lang="en-GB" sz="3600" dirty="0" err="1">
                <a:solidFill>
                  <a:schemeClr val="bg1"/>
                </a:solidFill>
              </a:rPr>
              <a:t>CourseWork</a:t>
            </a:r>
            <a:endParaRPr lang="en-GB" sz="3600" dirty="0">
              <a:solidFill>
                <a:schemeClr val="bg1"/>
              </a:solidFill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Monday 25th Jan 2021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9D105-DF79-4155-8D48-871BC7889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6EFCA6-EB56-4318-9501-46F6579FF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4789"/>
            <a:ext cx="5067300" cy="1238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36511B-60E4-4C64-AD6A-A3FBCB9B0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047" y="3487323"/>
            <a:ext cx="4181475" cy="1057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001337-79A5-4581-B5BE-650CE29F1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064" y="4681238"/>
            <a:ext cx="4724400" cy="1076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865804-B3A4-47A4-94FA-AE4F6432EFF7}"/>
              </a:ext>
            </a:extLst>
          </p:cNvPr>
          <p:cNvSpPr txBox="1"/>
          <p:nvPr/>
        </p:nvSpPr>
        <p:spPr>
          <a:xfrm>
            <a:off x="1051264" y="6001923"/>
            <a:ext cx="8332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hlinkClick r:id="rId6"/>
              </a:rPr>
              <a:t>https://docs.microsoft.com/en-us/learn/paths/prepare-data-power-bi/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80536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B643-3A9B-4A5F-A6D7-35CFAA1C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Media : Meetup , </a:t>
            </a:r>
            <a:r>
              <a:rPr lang="en-GB" dirty="0" err="1"/>
              <a:t>LinkedIN</a:t>
            </a:r>
            <a:r>
              <a:rPr lang="en-GB" dirty="0"/>
              <a:t>, YouTube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E3523-D433-4D78-ADC0-6E0DD481F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95903"/>
            <a:ext cx="9944100" cy="3336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23454C-5C48-45C8-92DC-B20A0D4C8A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3" y="4476650"/>
            <a:ext cx="484401" cy="484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D6F472-74FA-4711-A300-AB6FF77D03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3" y="5013578"/>
            <a:ext cx="485721" cy="4857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F1AFD0-908B-4475-B66D-88B52205B84E}"/>
              </a:ext>
            </a:extLst>
          </p:cNvPr>
          <p:cNvSpPr txBox="1"/>
          <p:nvPr/>
        </p:nvSpPr>
        <p:spPr>
          <a:xfrm>
            <a:off x="889333" y="3915520"/>
            <a:ext cx="2009429" cy="561131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/>
              <a:t>@</a:t>
            </a:r>
            <a:r>
              <a:rPr lang="en-GB" sz="1961" b="1" dirty="0" err="1"/>
              <a:t>wottabyte</a:t>
            </a:r>
            <a:endParaRPr lang="en-GB" sz="1961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1809D3-E839-4C76-BDC9-13DED7C9EBA9}"/>
              </a:ext>
            </a:extLst>
          </p:cNvPr>
          <p:cNvSpPr txBox="1"/>
          <p:nvPr/>
        </p:nvSpPr>
        <p:spPr>
          <a:xfrm>
            <a:off x="889332" y="4459887"/>
            <a:ext cx="2009429" cy="561131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 err="1"/>
              <a:t>wottabyte</a:t>
            </a:r>
            <a:endParaRPr lang="en-GB" sz="1961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D75DF1-2478-4D0E-A290-A4E9E0CE6083}"/>
              </a:ext>
            </a:extLst>
          </p:cNvPr>
          <p:cNvSpPr txBox="1"/>
          <p:nvPr/>
        </p:nvSpPr>
        <p:spPr>
          <a:xfrm>
            <a:off x="889332" y="5013578"/>
            <a:ext cx="2860269" cy="561131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/>
              <a:t>www.wottabyte.com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BEA7BA-C71B-4E28-8630-84BBA66112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3" y="3939724"/>
            <a:ext cx="484401" cy="48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9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B32724C-D643-4BB4-AA7A-A5965A7D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33" y="-50242"/>
            <a:ext cx="6299429" cy="1040150"/>
          </a:xfrm>
        </p:spPr>
        <p:txBody>
          <a:bodyPr>
            <a:normAutofit/>
          </a:bodyPr>
          <a:lstStyle/>
          <a:p>
            <a:r>
              <a:rPr lang="en-US" dirty="0"/>
              <a:t>David Moss</a:t>
            </a:r>
          </a:p>
        </p:txBody>
      </p:sp>
      <p:pic>
        <p:nvPicPr>
          <p:cNvPr id="4" name="Picture Placeholder 9">
            <a:extLst>
              <a:ext uri="{FF2B5EF4-FFF2-40B4-BE49-F238E27FC236}">
                <a16:creationId xmlns:a16="http://schemas.microsoft.com/office/drawing/2014/main" id="{E3CFE768-7052-4C67-A52B-E14095777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 rot="5400000">
            <a:off x="380033" y="1055676"/>
            <a:ext cx="2671005" cy="267100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93BA3-C19D-47E0-B190-767E3C9B80C3}"/>
              </a:ext>
            </a:extLst>
          </p:cNvPr>
          <p:cNvSpPr txBox="1">
            <a:spLocks/>
          </p:cNvSpPr>
          <p:nvPr/>
        </p:nvSpPr>
        <p:spPr>
          <a:xfrm>
            <a:off x="3914768" y="469833"/>
            <a:ext cx="8277233" cy="615434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6" b="1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Azure | Power Platform | D365 Solutions Architect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8EB9907-C38A-4B51-A744-E6EAFD3D0926}"/>
              </a:ext>
            </a:extLst>
          </p:cNvPr>
          <p:cNvSpPr txBox="1">
            <a:spLocks/>
          </p:cNvSpPr>
          <p:nvPr/>
        </p:nvSpPr>
        <p:spPr>
          <a:xfrm>
            <a:off x="3914767" y="1000573"/>
            <a:ext cx="7137343" cy="1011889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61" dirty="0"/>
              <a:t>Delivering end to end Azure AI &amp; BI hybrid solutions with a passion for D365, Power Platform &amp; Power BI reports across IoT, e-commerce, </a:t>
            </a:r>
            <a:r>
              <a:rPr lang="en-US" sz="1961" dirty="0" err="1"/>
              <a:t>telcos</a:t>
            </a:r>
            <a:r>
              <a:rPr lang="en-US" sz="1961" dirty="0"/>
              <a:t>, fintech &amp; manufacturing verticals.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6109DE3-C049-4AAC-B8D8-4FACA53B1C7E}"/>
              </a:ext>
            </a:extLst>
          </p:cNvPr>
          <p:cNvSpPr txBox="1">
            <a:spLocks/>
          </p:cNvSpPr>
          <p:nvPr/>
        </p:nvSpPr>
        <p:spPr>
          <a:xfrm>
            <a:off x="3914767" y="2107753"/>
            <a:ext cx="7137343" cy="624016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6" b="1" dirty="0"/>
              <a:t>MVP Data Platform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5B05F50-68A3-40F4-85D2-5100D4AAE0D9}"/>
              </a:ext>
            </a:extLst>
          </p:cNvPr>
          <p:cNvSpPr txBox="1">
            <a:spLocks/>
          </p:cNvSpPr>
          <p:nvPr/>
        </p:nvSpPr>
        <p:spPr>
          <a:xfrm>
            <a:off x="3914767" y="3726680"/>
            <a:ext cx="7137343" cy="624016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6" b="1" dirty="0"/>
              <a:t>ACMA, CGMA Accountant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A08723E-FB93-4B41-A48A-CA0D5FF2F8A7}"/>
              </a:ext>
            </a:extLst>
          </p:cNvPr>
          <p:cNvSpPr txBox="1">
            <a:spLocks/>
          </p:cNvSpPr>
          <p:nvPr/>
        </p:nvSpPr>
        <p:spPr>
          <a:xfrm>
            <a:off x="3914767" y="2606752"/>
            <a:ext cx="7137343" cy="1267334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65" dirty="0"/>
              <a:t>Since 2017 awarded MVP - Microsoft Valued Professional - for my community contributions.</a:t>
            </a:r>
          </a:p>
          <a:p>
            <a:r>
              <a:rPr lang="en-US" sz="1765" dirty="0"/>
              <a:t>Leader of Power BI meetup user groups in London and online.</a:t>
            </a:r>
          </a:p>
          <a:p>
            <a:r>
              <a:rPr lang="en-US" sz="1765" dirty="0"/>
              <a:t>Community &amp; conference presenter.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EC89B9-AD81-48DD-97B3-4118D7ACE2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3" y="4476650"/>
            <a:ext cx="484401" cy="484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317B20-5F05-4B4D-A402-6A13400607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3" y="5013578"/>
            <a:ext cx="485721" cy="4857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01E8E8-9942-4E4A-BE0D-DAEA0B7331F1}"/>
              </a:ext>
            </a:extLst>
          </p:cNvPr>
          <p:cNvSpPr txBox="1"/>
          <p:nvPr/>
        </p:nvSpPr>
        <p:spPr>
          <a:xfrm>
            <a:off x="889333" y="3915520"/>
            <a:ext cx="2009429" cy="561131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/>
              <a:t>@</a:t>
            </a:r>
            <a:r>
              <a:rPr lang="en-GB" sz="1961" b="1" dirty="0" err="1"/>
              <a:t>wottabyte</a:t>
            </a:r>
            <a:endParaRPr lang="en-GB" sz="1961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B37678-29EE-4CD8-BCD9-95181AB884CF}"/>
              </a:ext>
            </a:extLst>
          </p:cNvPr>
          <p:cNvSpPr txBox="1"/>
          <p:nvPr/>
        </p:nvSpPr>
        <p:spPr>
          <a:xfrm>
            <a:off x="889332" y="4459887"/>
            <a:ext cx="2009429" cy="561131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 err="1"/>
              <a:t>wottabyte</a:t>
            </a:r>
            <a:endParaRPr lang="en-GB" sz="1961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72817-DA4F-4E66-B893-14EC2A442627}"/>
              </a:ext>
            </a:extLst>
          </p:cNvPr>
          <p:cNvSpPr txBox="1"/>
          <p:nvPr/>
        </p:nvSpPr>
        <p:spPr>
          <a:xfrm>
            <a:off x="889332" y="5013578"/>
            <a:ext cx="2860269" cy="561131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/>
              <a:t>www.wottabyte.com</a:t>
            </a:r>
          </a:p>
        </p:txBody>
      </p:sp>
      <p:pic>
        <p:nvPicPr>
          <p:cNvPr id="18" name="Picture 17">
            <a:hlinkClick r:id="rId6"/>
            <a:extLst>
              <a:ext uri="{FF2B5EF4-FFF2-40B4-BE49-F238E27FC236}">
                <a16:creationId xmlns:a16="http://schemas.microsoft.com/office/drawing/2014/main" id="{CD5310B0-C3BC-4AF5-8CC1-7B3632652C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23" y="5968672"/>
            <a:ext cx="1846023" cy="74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28EA82-4C23-402D-BC52-87073512BEF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3" y="3939724"/>
            <a:ext cx="484401" cy="484401"/>
          </a:xfrm>
          <a:prstGeom prst="rect">
            <a:avLst/>
          </a:prstGeom>
        </p:spPr>
      </p:pic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86A5EC11-84BB-4DA9-956B-225446E753B5}"/>
              </a:ext>
            </a:extLst>
          </p:cNvPr>
          <p:cNvSpPr txBox="1">
            <a:spLocks/>
          </p:cNvSpPr>
          <p:nvPr/>
        </p:nvSpPr>
        <p:spPr>
          <a:xfrm>
            <a:off x="3918718" y="4240624"/>
            <a:ext cx="7137343" cy="995657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61" dirty="0"/>
              <a:t>A qualified ACMA accountant all my career which keeps me commercially aware &amp; business facing partner on D365 F&amp;O projects.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AF46D3-67E7-4A14-A6C2-9553A5A632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232" y="5324635"/>
            <a:ext cx="1748578" cy="1288075"/>
          </a:xfrm>
          <a:prstGeom prst="rect">
            <a:avLst/>
          </a:prstGeom>
        </p:spPr>
      </p:pic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6383276B-F85E-41A7-B399-1B99C142BA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1" y="5587900"/>
            <a:ext cx="3410571" cy="11255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F84371-5376-49D7-8DCE-67DC16D696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46" y="5381864"/>
            <a:ext cx="1325691" cy="133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40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3355-EE1E-4808-88FA-1B3E36E0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Tube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C685E-E660-4F28-BDC0-9B85B9ADEB6A}"/>
              </a:ext>
            </a:extLst>
          </p:cNvPr>
          <p:cNvSpPr txBox="1"/>
          <p:nvPr/>
        </p:nvSpPr>
        <p:spPr>
          <a:xfrm>
            <a:off x="904875" y="1367522"/>
            <a:ext cx="750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https://www.youtube.com/channel/UCDtmmwK3YxWqzDNZ5L3pdMw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F945A-979B-4115-BECB-A5159532C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57" y="2105025"/>
            <a:ext cx="8568885" cy="429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2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3E1F-A60C-4F59-9E1F-8008ED3E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880"/>
            <a:ext cx="10515600" cy="1263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Watch your email &amp; social media channels for when event goes live for registration.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09318-34ED-49EB-AE04-BFB438B5A519}"/>
              </a:ext>
            </a:extLst>
          </p:cNvPr>
          <p:cNvSpPr txBox="1"/>
          <p:nvPr/>
        </p:nvSpPr>
        <p:spPr>
          <a:xfrm>
            <a:off x="838200" y="215905"/>
            <a:ext cx="10515600" cy="14465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 </a:t>
            </a:r>
            <a:r>
              <a:rPr lang="en-GB" sz="3600" dirty="0">
                <a:solidFill>
                  <a:schemeClr val="bg1"/>
                </a:solidFill>
              </a:rPr>
              <a:t>Week 3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  <a:r>
              <a:rPr lang="en-GB" sz="2400" baseline="30000" dirty="0">
                <a:solidFill>
                  <a:schemeClr val="bg1"/>
                </a:solidFill>
              </a:rPr>
              <a:t>st</a:t>
            </a:r>
            <a:r>
              <a:rPr lang="en-GB" sz="2400" dirty="0">
                <a:solidFill>
                  <a:schemeClr val="bg1"/>
                </a:solidFill>
              </a:rPr>
              <a:t> February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Power BI desktop to structure &amp; create </a:t>
            </a:r>
            <a:r>
              <a:rPr lang="en-GB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datamodels</a:t>
            </a:r>
            <a:endParaRPr lang="en-GB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9D105-DF79-4155-8D48-871BC7889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41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DD0F-CBB9-40BD-9867-2904FBBF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</a:t>
            </a:r>
          </a:p>
        </p:txBody>
      </p:sp>
      <p:pic>
        <p:nvPicPr>
          <p:cNvPr id="6" name="Online Media 5" title="Thats all Folks (Rare)">
            <a:hlinkClick r:id="" action="ppaction://media"/>
            <a:extLst>
              <a:ext uri="{FF2B5EF4-FFF2-40B4-BE49-F238E27FC236}">
                <a16:creationId xmlns:a16="http://schemas.microsoft.com/office/drawing/2014/main" id="{CE4314A2-C148-4820-8A92-F2A455447FE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26EAD1F-A79C-4A41-BF98-239E74362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7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3E1F-A60C-4F59-9E1F-8008ED3E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880"/>
            <a:ext cx="10515600" cy="1263033"/>
          </a:xfrm>
        </p:spPr>
        <p:txBody>
          <a:bodyPr>
            <a:normAutofit/>
          </a:bodyPr>
          <a:lstStyle/>
          <a:p>
            <a:r>
              <a:rPr lang="en-GB" dirty="0"/>
              <a:t>Text &amp; Visuals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09318-34ED-49EB-AE04-BFB438B5A519}"/>
              </a:ext>
            </a:extLst>
          </p:cNvPr>
          <p:cNvSpPr txBox="1"/>
          <p:nvPr/>
        </p:nvSpPr>
        <p:spPr>
          <a:xfrm>
            <a:off x="1051264" y="233661"/>
            <a:ext cx="10515600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 </a:t>
            </a:r>
            <a:r>
              <a:rPr lang="en-GB" sz="3600" dirty="0">
                <a:solidFill>
                  <a:schemeClr val="bg1"/>
                </a:solidFill>
              </a:rPr>
              <a:t>Week 2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Template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9D105-DF79-4155-8D48-871BC7889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9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F297-5B1D-4EF8-9F36-B4081500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Conrad Moss : Power BI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2586-F100-475D-8A76-B3A66A00C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38779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Certified MCSA BI Reporting : Power BI &amp; Excel</a:t>
            </a:r>
          </a:p>
          <a:p>
            <a:r>
              <a:rPr lang="en-GB" dirty="0"/>
              <a:t>Power BI Certification 70-778 preparing to take DA-100</a:t>
            </a:r>
          </a:p>
          <a:p>
            <a:r>
              <a:rPr lang="en-GB" dirty="0"/>
              <a:t>Manchester United fan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2DC87-A746-40A1-A841-413CD5827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" y="3449320"/>
            <a:ext cx="2619693" cy="2742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45BA49-2D76-4949-8EAA-0A68972FD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833" y="4150360"/>
            <a:ext cx="4239260" cy="1927961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B31ACF5-3CC4-4748-889D-D55F08902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0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B1A2-CF25-4725-A57B-4128F885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835"/>
          </a:xfrm>
        </p:spPr>
        <p:txBody>
          <a:bodyPr/>
          <a:lstStyle/>
          <a:p>
            <a:pPr algn="ctr"/>
            <a:r>
              <a:rPr lang="en-GB" dirty="0" err="1"/>
              <a:t>Linkedin</a:t>
            </a:r>
            <a:r>
              <a:rPr lang="en-GB" dirty="0"/>
              <a:t> : QR Codes</a:t>
            </a:r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4351FB8-038B-4646-AF84-467E0BA46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87688"/>
            <a:ext cx="4421065" cy="5670312"/>
          </a:xfrm>
          <a:prstGeom prst="rect">
            <a:avLst/>
          </a:prstGeom>
        </p:spPr>
      </p:pic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1CE173C6-8EC5-433A-A6C3-8F66CA992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66" y="1187688"/>
            <a:ext cx="4379706" cy="555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0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9CB35-4485-4D54-83B6-97DF497C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480"/>
            <a:ext cx="10515600" cy="5003484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1: Monday 18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 2021 : Introduction to Power BI and your first Power BI report.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2: Monday 25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 2021 : Use Power Query Editor to get data &amp; prepare your data.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3: Monday 1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 2021 : Use Power BI desktop to structure &amp; create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datamodels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4: Monday 8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 2021 : Design &amp; configure Power BI visuals like charts, maps &amp; KPIs.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5: Monday 15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 2021 : Add user friendly report navigation features, slicers &amp; tooltips.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6: Monday 22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 2021: Publish &amp; share Power BI reports &amp; dashboards.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7: Monday 1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March 2021: Get to grips with Power BI cloud service &amp; mobile features.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8: Monday 8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March 2021: Enhance your data with DAX for KPIs reporting.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9: Monday 15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March 2021: Data analytics reporting &amp; AI features in Power BI.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10: Monday 22</a:t>
            </a:r>
            <a:r>
              <a:rPr lang="en-GB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March 2021: Power BI at work with workspaces, datasets &amp; security.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68ED0-0F69-4685-8664-EEC5A7CF8F67}"/>
              </a:ext>
            </a:extLst>
          </p:cNvPr>
          <p:cNvSpPr txBox="1"/>
          <p:nvPr/>
        </p:nvSpPr>
        <p:spPr>
          <a:xfrm>
            <a:off x="2615049" y="117474"/>
            <a:ext cx="6961902" cy="9848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Power BI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beginners free 10 weeks online training course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B4693E-8B56-476B-BA1B-9E22CA812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E7A5-A459-48FE-87EF-0B7583C5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pPr algn="ctr"/>
            <a:r>
              <a:rPr lang="en-GB" dirty="0"/>
              <a:t>What is Power BI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36A0B-D273-40E3-BEB2-B33EE9AB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10" y="1257300"/>
            <a:ext cx="9529665" cy="5235575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A8652F4-21C9-4F99-A51D-4C215D290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477" y="133350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2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1E83-E42A-42B6-BD7D-C5FA2456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58"/>
            <a:ext cx="10515600" cy="735706"/>
          </a:xfrm>
        </p:spPr>
        <p:txBody>
          <a:bodyPr/>
          <a:lstStyle/>
          <a:p>
            <a:r>
              <a:rPr lang="en-GB" dirty="0"/>
              <a:t>PBI Desktop, PBI Service, PBI Mobile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A30B2-59D6-44B3-A5E5-2211DA072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7223"/>
            <a:ext cx="11061577" cy="6018620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6783690-B936-4A3D-AEC5-D7F361D37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527" y="5953125"/>
            <a:ext cx="2383530" cy="7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3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1791</Words>
  <Application>Microsoft Office PowerPoint</Application>
  <PresentationFormat>Widescreen</PresentationFormat>
  <Paragraphs>208</Paragraphs>
  <Slides>43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Graphik Meetup</vt:lpstr>
      <vt:lpstr>MentiText</vt:lpstr>
      <vt:lpstr>Segoe UI</vt:lpstr>
      <vt:lpstr>Office Theme</vt:lpstr>
      <vt:lpstr>Power BI</vt:lpstr>
      <vt:lpstr>PowerPoint Presentation</vt:lpstr>
      <vt:lpstr>PowerPoint Presentation</vt:lpstr>
      <vt:lpstr>David Moss</vt:lpstr>
      <vt:lpstr>Conrad Moss : Power BI Developer</vt:lpstr>
      <vt:lpstr>Linkedin : QR Codes</vt:lpstr>
      <vt:lpstr>PowerPoint Presentation</vt:lpstr>
      <vt:lpstr>What is Power BI ?</vt:lpstr>
      <vt:lpstr>PBI Desktop, PBI Service, PBI Mobile apps</vt:lpstr>
      <vt:lpstr>PowerPoint Presentation</vt:lpstr>
      <vt:lpstr>PowerPoint Presentation</vt:lpstr>
      <vt:lpstr>Quick Survey of audience</vt:lpstr>
      <vt:lpstr>Power BI Desktop</vt:lpstr>
      <vt:lpstr>Power BI Desktop</vt:lpstr>
      <vt:lpstr>PowerPoint Presentation</vt:lpstr>
      <vt:lpstr>Lesson 1 - build your first report </vt:lpstr>
      <vt:lpstr>Publish to www.powerbi.com</vt:lpstr>
      <vt:lpstr>Workshop this eve at 21:00 – 22:00 GMT</vt:lpstr>
      <vt:lpstr>Preparation for next week</vt:lpstr>
      <vt:lpstr>Social Media : Meetup , LinkedIN, YouTube</vt:lpstr>
      <vt:lpstr>You Tube</vt:lpstr>
      <vt:lpstr>The End</vt:lpstr>
      <vt:lpstr>PowerPoint Presentation</vt:lpstr>
      <vt:lpstr>PowerPoint Presentation</vt:lpstr>
      <vt:lpstr>PowerPoint Presentation</vt:lpstr>
      <vt:lpstr>Linkedin : QR Codes</vt:lpstr>
      <vt:lpstr>PowerPoint Presentation</vt:lpstr>
      <vt:lpstr>PowerPoint Presentation</vt:lpstr>
      <vt:lpstr>PowerPoint Presentation</vt:lpstr>
      <vt:lpstr>PowerPoint Presentation</vt:lpstr>
      <vt:lpstr>What is Power BI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Social Media : Meetup , LinkedIN, YouTube</vt:lpstr>
      <vt:lpstr>You Tube</vt:lpstr>
      <vt:lpstr>PowerPoint Presentation</vt:lpstr>
      <vt:lpstr>The 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Moss</dc:creator>
  <cp:lastModifiedBy>David Moss</cp:lastModifiedBy>
  <cp:revision>48</cp:revision>
  <dcterms:created xsi:type="dcterms:W3CDTF">2021-01-10T10:54:36Z</dcterms:created>
  <dcterms:modified xsi:type="dcterms:W3CDTF">2021-01-25T18:08:33Z</dcterms:modified>
</cp:coreProperties>
</file>