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9063" autoAdjust="0"/>
  </p:normalViewPr>
  <p:slideViewPr>
    <p:cSldViewPr snapToGrid="0">
      <p:cViewPr varScale="1">
        <p:scale>
          <a:sx n="75" d="100"/>
          <a:sy n="75" d="100"/>
        </p:scale>
        <p:origin x="82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A79E8-D397-48C2-8304-7BBED80DF381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1D9B7-08AA-4219-84CC-56D647726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739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1D9B7-08AA-4219-84CC-56D64772646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730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1D9B7-08AA-4219-84CC-56D64772646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6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D53A-D97A-4310-9CD7-BB7524C9FA1F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789C-37A9-452B-A04E-5CB96B71D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5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D53A-D97A-4310-9CD7-BB7524C9FA1F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789C-37A9-452B-A04E-5CB96B71D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07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D53A-D97A-4310-9CD7-BB7524C9FA1F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789C-37A9-452B-A04E-5CB96B71D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819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360000"/>
            <a:ext cx="11655840" cy="720000"/>
          </a:xfrm>
        </p:spPr>
        <p:txBody>
          <a:bodyPr lIns="180000"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67833" y="1068634"/>
            <a:ext cx="11227981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69875" y="1169988"/>
            <a:ext cx="11655425" cy="334962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69875" y="1749425"/>
            <a:ext cx="11655425" cy="5108575"/>
          </a:xfrm>
        </p:spPr>
        <p:txBody>
          <a:bodyPr/>
          <a:lstStyle>
            <a:lvl1pPr>
              <a:defRPr/>
            </a:lvl1pPr>
            <a:lvl2pPr marL="237600">
              <a:defRPr/>
            </a:lvl2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532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D53A-D97A-4310-9CD7-BB7524C9FA1F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789C-37A9-452B-A04E-5CB96B71D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06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D53A-D97A-4310-9CD7-BB7524C9FA1F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789C-37A9-452B-A04E-5CB96B71D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71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D53A-D97A-4310-9CD7-BB7524C9FA1F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789C-37A9-452B-A04E-5CB96B71D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69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D53A-D97A-4310-9CD7-BB7524C9FA1F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789C-37A9-452B-A04E-5CB96B71D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33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D53A-D97A-4310-9CD7-BB7524C9FA1F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789C-37A9-452B-A04E-5CB96B71D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7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D53A-D97A-4310-9CD7-BB7524C9FA1F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789C-37A9-452B-A04E-5CB96B71D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30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D53A-D97A-4310-9CD7-BB7524C9FA1F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789C-37A9-452B-A04E-5CB96B71D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70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D53A-D97A-4310-9CD7-BB7524C9FA1F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789C-37A9-452B-A04E-5CB96B71D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55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3D53A-D97A-4310-9CD7-BB7524C9FA1F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789C-37A9-452B-A04E-5CB96B71D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08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73695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Training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Day 1 : Session 1</a:t>
            </a:r>
            <a:br>
              <a:rPr lang="en-GB" dirty="0"/>
            </a:br>
            <a:r>
              <a:rPr lang="en-GB" dirty="0"/>
              <a:t>15 mins</a:t>
            </a:r>
            <a:br>
              <a:rPr lang="en-GB" dirty="0"/>
            </a:br>
            <a:r>
              <a:rPr lang="en-GB" dirty="0"/>
              <a:t>PBI Workspaces &amp; Apps</a:t>
            </a:r>
          </a:p>
        </p:txBody>
      </p:sp>
    </p:spTree>
    <p:extLst>
      <p:ext uri="{BB962C8B-B14F-4D97-AF65-F5344CB8AC3E}">
        <p14:creationId xmlns:p14="http://schemas.microsoft.com/office/powerpoint/2010/main" val="63534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9F8AA4D-DD98-4772-8955-B9D58C4FDD7E}"/>
              </a:ext>
            </a:extLst>
          </p:cNvPr>
          <p:cNvSpPr/>
          <p:nvPr/>
        </p:nvSpPr>
        <p:spPr>
          <a:xfrm>
            <a:off x="3640138" y="2946400"/>
            <a:ext cx="6626225" cy="391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Power BI Enterprise Sharing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AU" dirty="0"/>
              <a:t>Workspaces &amp; Apps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69875" y="1749425"/>
            <a:ext cx="11655425" cy="1501775"/>
          </a:xfrm>
        </p:spPr>
        <p:txBody>
          <a:bodyPr/>
          <a:lstStyle/>
          <a:p>
            <a:r>
              <a:rPr lang="en-US" dirty="0"/>
              <a:t>Workspace for either group, dev, prod, subject, department</a:t>
            </a:r>
          </a:p>
          <a:p>
            <a:r>
              <a:rPr lang="en-US" dirty="0"/>
              <a:t>Team of developers edit in workspace</a:t>
            </a:r>
          </a:p>
          <a:p>
            <a:r>
              <a:rPr lang="en-US" dirty="0"/>
              <a:t>Create &amp; share APP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D093E2-0F2F-4C18-97BC-A2DFA3616F34}"/>
              </a:ext>
            </a:extLst>
          </p:cNvPr>
          <p:cNvSpPr/>
          <p:nvPr/>
        </p:nvSpPr>
        <p:spPr>
          <a:xfrm>
            <a:off x="4165600" y="3606800"/>
            <a:ext cx="5613400" cy="289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C4136A8-893C-408B-9C46-5F1A6C30487E}"/>
              </a:ext>
            </a:extLst>
          </p:cNvPr>
          <p:cNvGrpSpPr/>
          <p:nvPr/>
        </p:nvGrpSpPr>
        <p:grpSpPr>
          <a:xfrm>
            <a:off x="4483100" y="5575300"/>
            <a:ext cx="1143000" cy="736600"/>
            <a:chOff x="4483100" y="5575300"/>
            <a:chExt cx="1143000" cy="7366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560FE27-AB5C-486F-888B-CEF6020676CD}"/>
                </a:ext>
              </a:extLst>
            </p:cNvPr>
            <p:cNvSpPr/>
            <p:nvPr/>
          </p:nvSpPr>
          <p:spPr>
            <a:xfrm>
              <a:off x="4483100" y="5943600"/>
              <a:ext cx="1143000" cy="3683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Dataset-1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388752C-BD25-4531-9B96-68177630F246}"/>
                </a:ext>
              </a:extLst>
            </p:cNvPr>
            <p:cNvSpPr/>
            <p:nvPr/>
          </p:nvSpPr>
          <p:spPr>
            <a:xfrm>
              <a:off x="4483100" y="5575300"/>
              <a:ext cx="1143000" cy="3683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Report-1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B26CDBC-31B7-471F-9489-7094E8FF6193}"/>
              </a:ext>
            </a:extLst>
          </p:cNvPr>
          <p:cNvGrpSpPr/>
          <p:nvPr/>
        </p:nvGrpSpPr>
        <p:grpSpPr>
          <a:xfrm>
            <a:off x="7759700" y="5562600"/>
            <a:ext cx="1143000" cy="736600"/>
            <a:chOff x="4483100" y="5575300"/>
            <a:chExt cx="1143000" cy="736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8F7276-D454-4205-B81A-3A186DCE86DD}"/>
                </a:ext>
              </a:extLst>
            </p:cNvPr>
            <p:cNvSpPr/>
            <p:nvPr/>
          </p:nvSpPr>
          <p:spPr>
            <a:xfrm>
              <a:off x="4483100" y="5943600"/>
              <a:ext cx="1143000" cy="3683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Dataset-3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204E2E-7409-4CED-A78C-72A753F5014D}"/>
                </a:ext>
              </a:extLst>
            </p:cNvPr>
            <p:cNvSpPr/>
            <p:nvPr/>
          </p:nvSpPr>
          <p:spPr>
            <a:xfrm>
              <a:off x="4483100" y="5575300"/>
              <a:ext cx="1143000" cy="3683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Report-3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6F3631-6AC6-4EFC-8004-D7236B3F2135}"/>
              </a:ext>
            </a:extLst>
          </p:cNvPr>
          <p:cNvGrpSpPr/>
          <p:nvPr/>
        </p:nvGrpSpPr>
        <p:grpSpPr>
          <a:xfrm>
            <a:off x="6064250" y="5575300"/>
            <a:ext cx="1143000" cy="736600"/>
            <a:chOff x="4483100" y="5575300"/>
            <a:chExt cx="1143000" cy="7366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690A4D-66D5-43D6-AC1F-CB459900B724}"/>
                </a:ext>
              </a:extLst>
            </p:cNvPr>
            <p:cNvSpPr/>
            <p:nvPr/>
          </p:nvSpPr>
          <p:spPr>
            <a:xfrm>
              <a:off x="4483100" y="5943600"/>
              <a:ext cx="1143000" cy="3683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Dataset-2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90ECA09-ABA8-4CD2-843F-496BA69C4394}"/>
                </a:ext>
              </a:extLst>
            </p:cNvPr>
            <p:cNvSpPr/>
            <p:nvPr/>
          </p:nvSpPr>
          <p:spPr>
            <a:xfrm>
              <a:off x="4483100" y="5575300"/>
              <a:ext cx="1143000" cy="3683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Report-2</a:t>
              </a:r>
            </a:p>
          </p:txBody>
        </p:sp>
      </p:grpSp>
      <p:sp>
        <p:nvSpPr>
          <p:cNvPr id="16" name="Smiley Face 15">
            <a:extLst>
              <a:ext uri="{FF2B5EF4-FFF2-40B4-BE49-F238E27FC236}">
                <a16:creationId xmlns:a16="http://schemas.microsoft.com/office/drawing/2014/main" id="{F4D6B3F4-4043-4891-B08F-BB69CF696D49}"/>
              </a:ext>
            </a:extLst>
          </p:cNvPr>
          <p:cNvSpPr/>
          <p:nvPr/>
        </p:nvSpPr>
        <p:spPr>
          <a:xfrm>
            <a:off x="4483100" y="4686300"/>
            <a:ext cx="330200" cy="2794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Smiley Face 16">
            <a:extLst>
              <a:ext uri="{FF2B5EF4-FFF2-40B4-BE49-F238E27FC236}">
                <a16:creationId xmlns:a16="http://schemas.microsoft.com/office/drawing/2014/main" id="{842BCDC4-485B-4668-8E13-F121AAF59FD6}"/>
              </a:ext>
            </a:extLst>
          </p:cNvPr>
          <p:cNvSpPr/>
          <p:nvPr/>
        </p:nvSpPr>
        <p:spPr>
          <a:xfrm>
            <a:off x="9175750" y="5393712"/>
            <a:ext cx="330200" cy="2794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miley Face 17">
            <a:extLst>
              <a:ext uri="{FF2B5EF4-FFF2-40B4-BE49-F238E27FC236}">
                <a16:creationId xmlns:a16="http://schemas.microsoft.com/office/drawing/2014/main" id="{7871CE09-225F-4BD7-8EB8-CCC97928E5CA}"/>
              </a:ext>
            </a:extLst>
          </p:cNvPr>
          <p:cNvSpPr/>
          <p:nvPr/>
        </p:nvSpPr>
        <p:spPr>
          <a:xfrm>
            <a:off x="5295900" y="3797300"/>
            <a:ext cx="330200" cy="2794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A702AC-68E0-428E-8DB6-5F937E2ED8CC}"/>
              </a:ext>
            </a:extLst>
          </p:cNvPr>
          <p:cNvSpPr/>
          <p:nvPr/>
        </p:nvSpPr>
        <p:spPr>
          <a:xfrm>
            <a:off x="5295900" y="4508500"/>
            <a:ext cx="13843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Dashboard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C590B2-8D24-415F-8A54-608F409D2824}"/>
              </a:ext>
            </a:extLst>
          </p:cNvPr>
          <p:cNvSpPr/>
          <p:nvPr/>
        </p:nvSpPr>
        <p:spPr>
          <a:xfrm>
            <a:off x="7067550" y="4508500"/>
            <a:ext cx="13843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Dashboard 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A6DB17-3E57-447F-8499-4DBB618BE32D}"/>
              </a:ext>
            </a:extLst>
          </p:cNvPr>
          <p:cNvCxnSpPr>
            <a:stCxn id="8" idx="0"/>
          </p:cNvCxnSpPr>
          <p:nvPr/>
        </p:nvCxnSpPr>
        <p:spPr>
          <a:xfrm flipV="1">
            <a:off x="5054600" y="5533412"/>
            <a:ext cx="88900" cy="41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6F5EDB-C4DF-4069-8A5A-B053C9CB92B3}"/>
              </a:ext>
            </a:extLst>
          </p:cNvPr>
          <p:cNvCxnSpPr>
            <a:cxnSpLocks/>
          </p:cNvCxnSpPr>
          <p:nvPr/>
        </p:nvCxnSpPr>
        <p:spPr>
          <a:xfrm flipV="1">
            <a:off x="6953251" y="5143500"/>
            <a:ext cx="3302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8EC46D-C5C2-4DC8-9101-EACC7EAB338A}"/>
              </a:ext>
            </a:extLst>
          </p:cNvPr>
          <p:cNvCxnSpPr>
            <a:cxnSpLocks/>
          </p:cNvCxnSpPr>
          <p:nvPr/>
        </p:nvCxnSpPr>
        <p:spPr>
          <a:xfrm flipV="1">
            <a:off x="5295900" y="5118100"/>
            <a:ext cx="3302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F3240DB-7E3E-49CB-89C2-B25BC98F98F1}"/>
              </a:ext>
            </a:extLst>
          </p:cNvPr>
          <p:cNvCxnSpPr>
            <a:cxnSpLocks/>
          </p:cNvCxnSpPr>
          <p:nvPr/>
        </p:nvCxnSpPr>
        <p:spPr>
          <a:xfrm flipH="1" flipV="1">
            <a:off x="6264275" y="5124450"/>
            <a:ext cx="123825" cy="34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13DC63-9439-46A3-AB9F-B899A93B943C}"/>
              </a:ext>
            </a:extLst>
          </p:cNvPr>
          <p:cNvCxnSpPr>
            <a:cxnSpLocks/>
          </p:cNvCxnSpPr>
          <p:nvPr/>
        </p:nvCxnSpPr>
        <p:spPr>
          <a:xfrm flipH="1" flipV="1">
            <a:off x="8085138" y="5107962"/>
            <a:ext cx="123825" cy="34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7B0E30F-706B-4528-B1A4-AD72C9E55270}"/>
              </a:ext>
            </a:extLst>
          </p:cNvPr>
          <p:cNvSpPr txBox="1"/>
          <p:nvPr/>
        </p:nvSpPr>
        <p:spPr>
          <a:xfrm>
            <a:off x="6432550" y="3212584"/>
            <a:ext cx="1079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   </a:t>
            </a:r>
            <a:r>
              <a:rPr lang="en-GB" dirty="0">
                <a:ln>
                  <a:solidFill>
                    <a:schemeClr val="tx1"/>
                  </a:solidFill>
                </a:ln>
              </a:rPr>
              <a:t>APP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B36168-D112-4B13-A119-915126EBB73B}"/>
              </a:ext>
            </a:extLst>
          </p:cNvPr>
          <p:cNvSpPr txBox="1"/>
          <p:nvPr/>
        </p:nvSpPr>
        <p:spPr>
          <a:xfrm>
            <a:off x="6127750" y="3911600"/>
            <a:ext cx="13843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   Workspace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623D4DD-5E96-43A9-8BB2-BC575F6DE0D3}"/>
              </a:ext>
            </a:extLst>
          </p:cNvPr>
          <p:cNvSpPr/>
          <p:nvPr/>
        </p:nvSpPr>
        <p:spPr>
          <a:xfrm>
            <a:off x="10490200" y="4280932"/>
            <a:ext cx="1555750" cy="1154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03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9" grpId="1" animBg="1"/>
      <p:bldP spid="20" grpId="1" animBg="1"/>
      <p:bldP spid="31" grpId="0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318779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Training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Day 1 : Session 1</a:t>
            </a:r>
            <a:br>
              <a:rPr lang="en-GB" dirty="0"/>
            </a:br>
            <a:r>
              <a:rPr lang="en-GB" dirty="0"/>
              <a:t>1 hour</a:t>
            </a:r>
            <a:br>
              <a:rPr lang="en-GB" dirty="0"/>
            </a:br>
            <a:r>
              <a:rPr lang="en-GB" dirty="0"/>
              <a:t>Power BI Workspaces &amp; apps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16790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51</Words>
  <Application>Microsoft Office PowerPoint</Application>
  <PresentationFormat>Widescreen</PresentationFormat>
  <Paragraphs>19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 BI Training  Day 1 : Session 1 15 mins PBI Workspaces &amp; Apps</vt:lpstr>
      <vt:lpstr>Power BI Enterprise Sharing</vt:lpstr>
      <vt:lpstr>Power BI Training  Day 1 : Session 1 1 hour Power BI Workspaces &amp; apps 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Manchester Power BI Meetup 1.0</dc:title>
  <dc:creator>David Moss</dc:creator>
  <cp:lastModifiedBy>David Moss</cp:lastModifiedBy>
  <cp:revision>30</cp:revision>
  <dcterms:created xsi:type="dcterms:W3CDTF">2017-01-25T19:34:21Z</dcterms:created>
  <dcterms:modified xsi:type="dcterms:W3CDTF">2018-06-04T13:50:34Z</dcterms:modified>
</cp:coreProperties>
</file>