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2" r:id="rId4"/>
    <p:sldId id="369" r:id="rId5"/>
    <p:sldId id="370" r:id="rId6"/>
    <p:sldId id="371" r:id="rId7"/>
    <p:sldId id="368" r:id="rId8"/>
    <p:sldId id="372" r:id="rId9"/>
    <p:sldId id="374" r:id="rId10"/>
    <p:sldId id="373" r:id="rId11"/>
    <p:sldId id="274" r:id="rId12"/>
    <p:sldId id="275" r:id="rId13"/>
    <p:sldId id="276" r:id="rId14"/>
    <p:sldId id="3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83083" autoAdjust="0"/>
  </p:normalViewPr>
  <p:slideViewPr>
    <p:cSldViewPr snapToGrid="0">
      <p:cViewPr varScale="1">
        <p:scale>
          <a:sx n="71" d="100"/>
          <a:sy n="71" d="100"/>
        </p:scale>
        <p:origin x="125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E65AF-188A-4EB8-8803-98DD0159290C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B868-5E68-4133-919F-7E530F11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47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 out cards &amp; stickers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1606C-7C03-4A75-B2D2-B284FEF671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5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DB868-5E68-4133-919F-7E530F11E2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31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BII world training program : old pitch now we learn Power BI modern techniques</a:t>
            </a:r>
          </a:p>
          <a:p>
            <a:r>
              <a:rPr lang="en-GB" dirty="0"/>
              <a:t>C:\Users\david\Documents\Wottabyte\05-BiiKingston\ </a:t>
            </a:r>
            <a:r>
              <a:rPr lang="de-DE" dirty="0"/>
              <a:t>Agenda__AM_FN_11_Power BI_Jamaica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DB868-5E68-4133-919F-7E530F11E2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4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C:\Users\david\Documents\PBI Training\DIAD-MSCourse201910\Instructor\Trainer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DB868-5E68-4133-919F-7E530F11E2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4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See Slides </a:t>
            </a:r>
            <a:r>
              <a:rPr lang="en-GB" dirty="0" err="1"/>
              <a:t>PowerBITraining</a:t>
            </a:r>
            <a:r>
              <a:rPr lang="en-GB" dirty="0"/>
              <a:t>/PBI Intermediate/ 1b Making</a:t>
            </a:r>
            <a:r>
              <a:rPr lang="en-GB" baseline="0" dirty="0"/>
              <a:t> Sense of the PBI Ecosystem</a:t>
            </a:r>
          </a:p>
          <a:p>
            <a:r>
              <a:rPr lang="en-GB" baseline="0" dirty="0"/>
              <a:t>Download from </a:t>
            </a:r>
          </a:p>
          <a:p>
            <a:r>
              <a:rPr lang="en-GB" baseline="0" dirty="0"/>
              <a:t>Who is the Power BI Admin ?</a:t>
            </a:r>
          </a:p>
          <a:p>
            <a:r>
              <a:rPr lang="en-GB" baseline="0" dirty="0"/>
              <a:t>Who is the Power BI gateway administrator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E83C6-B6A7-44E9-8F4B-30ABB8837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8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David connect to C:\DIAH\Data.xlsx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DB868-5E68-4133-919F-7E530F11E2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26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Student: </a:t>
            </a:r>
            <a:r>
              <a:rPr lang="en-US" dirty="0"/>
              <a:t>Dongle:\DIAD\Dashboard in a Day Assets\Lab Manual\Microsoft Power BI DIAD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C:\Users\david\Documents\PBI Training\DIAD-MSCourse201910\Instructor\Trainer Material\DIAD Demo Script - Power BI Desktop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DB868-5E68-4133-919F-7E530F11E2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17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Datamodelling</a:t>
            </a:r>
            <a:r>
              <a:rPr lang="en-GB" dirty="0"/>
              <a:t>  : C:\Users\david\Documents\PBI Training\PBI Intermediate\8.1new-PowerBI_AdvModeling_ClassSlides_EXT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DB868-5E68-4133-919F-7E530F11E2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7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Instructor Part 6 Power BI Service Script   </a:t>
            </a:r>
            <a:r>
              <a:rPr lang="en-US" dirty="0"/>
              <a:t>C:\Users\david\Documents\PBI Training\DIAD-MSCourse201910\Instructor\Trainer Material\DIAD Demo Script - Power BI Service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DB868-5E68-4133-919F-7E530F11E2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0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58E2-51DB-4321-B2C5-15703F053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7AFBD-65C3-4C32-878B-E577B220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6A68-508C-4947-930E-52C15ED6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CDE2-86BA-4F58-A584-837C0E2E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09EE-E9AC-47A9-9E24-8042B37B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4853-204E-49E8-9592-8FF871A0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38765-D01A-45DC-A415-860E16E6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A47F-2AAD-4646-9FE7-FDC71EBE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7176-3AB9-4AAF-BD10-4F309E99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4881-02D5-4847-9A3F-7E8E5E56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6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B012-3807-46E7-9DD9-68FF340D8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4D31-B1C6-4870-BE5B-6BBE4E29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D8B1-785E-4386-806A-C915B2CF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830-FE42-4841-B682-0732D3AA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096F-A4FD-4C90-9756-BD12BC5B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63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6274974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 bwMode="gray">
          <a:xfrm>
            <a:off x="5675128" y="4141867"/>
            <a:ext cx="6516872" cy="2716134"/>
            <a:chOff x="5788926" y="4224320"/>
            <a:chExt cx="6647549" cy="2770205"/>
          </a:xfrm>
        </p:grpSpPr>
        <p:sp>
          <p:nvSpPr>
            <p:cNvPr id="91" name="Freeform: Shape 90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Freeform 53"/>
            <p:cNvSpPr>
              <a:spLocks/>
            </p:cNvSpPr>
            <p:nvPr userDrawn="1"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159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1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7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8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9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0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1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2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1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807D-E3E3-4F0F-B00E-7787BC31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B5F5-48CF-456A-BC1B-0D446DB9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A09B-40E9-4EEE-B1B5-1DD2120B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9600-4296-46D6-BCD7-5C4FBB90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6CF4-D89A-4FDD-A9B7-2295A4E7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5A15-3A75-4D6A-902B-CF722882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D1EC-022B-48D1-8F47-969D187B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4A91-B026-486E-943A-EC78FACA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83FD-A5DE-4D23-9646-5352EFF8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DB7A-60DC-4A67-B408-56770735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24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F5C8-D37B-42CE-811C-BEFEE401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C08F-E6D2-449A-8E5B-0EA740B09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232A3-2E3B-4B94-89BA-BA20AB90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BB60-B911-4ACC-A806-A99B1269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E8298-95A6-4FB5-8277-6E8FCDDC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D9E8-0C39-40A5-B741-D025E2CB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52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C6ED-93EC-4DE0-9FC3-BC46CC5E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E882-5383-47F2-8379-046D13DA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BF95E-8852-4785-AD6A-50C42B87A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091C9-5749-42A1-B487-E3A651B1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CA78B-FA6A-4F02-A0E0-4D72A45BD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4C2FB-942B-449A-A7D9-8CA57738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67CBB-48CE-4D69-A2D7-50EACA33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EBD4E-C0A2-4D58-AB85-3808CCCF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DCA-0A7C-4841-9164-F6103301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69D35-8D2C-4AAF-9782-62F847F3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BFCB2-DA57-44F8-AAFC-02CAC0FA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B62E1-AA07-45CD-9C0B-7BAE35FD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702CA-3E52-4559-B684-82DA81FB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955B5-FFD3-4907-977F-25C681ED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97D84-679C-4EC2-A7D1-188A586C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40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6A5C-D93E-459F-A4F2-929A492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80DB-6888-43A0-89BC-8F31E061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B9B6-36D4-419F-96C3-510A4B62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F23F-7988-4B6E-A604-8A93E9DB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8C5B-956F-4AF6-BDA5-F6FB8DD1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B1538-6334-483E-8B48-9CD661E4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16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C285-9757-4C3B-B696-25A9F495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4D36A-5C06-4328-8979-911B3BB3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4AB95-DA74-4902-86F8-10D2F1EFA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7FFE-49D3-4410-83AF-6B45E5B5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DD305-C076-451D-AC69-5FCEA5EA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63C36-3ACF-471B-A7DD-BD9BA3C9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8ABF2-C002-4528-B877-B2F56C8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91BAF-3BC0-4B6C-B1C9-EAD7CF08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F263-6C2A-435A-8826-F90863DC0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83D1-F391-4EBC-8C11-05D13340CFA6}" type="datetimeFigureOut">
              <a:rPr lang="en-GB" smtClean="0"/>
              <a:t>13/10/2019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6677-7DF8-4C3C-9077-004AA0F76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AE59-7B7F-4B51-8079-74C2E0291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CE1F-0181-4FEA-999B-06043230D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2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9450-6AA7-485B-AD11-F67DA3FD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- Jamaica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CB7E-2868-45A9-9BE2-952EEBF1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7301" cy="2714102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Bii</a:t>
            </a:r>
            <a:r>
              <a:rPr lang="en-GB" dirty="0"/>
              <a:t> World</a:t>
            </a:r>
          </a:p>
          <a:p>
            <a:pPr marL="0" indent="0">
              <a:buNone/>
            </a:pPr>
            <a:r>
              <a:rPr lang="en-GB" dirty="0"/>
              <a:t>Tuesday 15</a:t>
            </a:r>
            <a:r>
              <a:rPr lang="en-GB" baseline="30000" dirty="0"/>
              <a:t>th</a:t>
            </a:r>
            <a:r>
              <a:rPr lang="en-GB" dirty="0"/>
              <a:t> – Friday 18</a:t>
            </a:r>
            <a:r>
              <a:rPr lang="en-GB" baseline="30000" dirty="0"/>
              <a:t>th</a:t>
            </a:r>
            <a:r>
              <a:rPr lang="en-GB" dirty="0"/>
              <a:t> October 2019</a:t>
            </a:r>
          </a:p>
          <a:p>
            <a:pPr marL="0" indent="0">
              <a:buNone/>
            </a:pPr>
            <a:r>
              <a:rPr lang="en-GB" dirty="0"/>
              <a:t>08:30 – 17:00</a:t>
            </a:r>
          </a:p>
          <a:p>
            <a:pPr marL="0" indent="0">
              <a:buNone/>
            </a:pPr>
            <a:r>
              <a:rPr lang="en-GB" dirty="0"/>
              <a:t>Trainer David Moss (UK)</a:t>
            </a:r>
          </a:p>
          <a:p>
            <a:pPr marL="0" indent="0">
              <a:buNone/>
            </a:pPr>
            <a:r>
              <a:rPr lang="en-GB" dirty="0"/>
              <a:t>Courtyard Marriot, Kingston.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15083-F6EE-45C7-B161-7BD29935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4" y="4972013"/>
            <a:ext cx="3921620" cy="1339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15D61-3CFD-4F6B-BEB2-64F87EEF0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99" y="99060"/>
            <a:ext cx="4724400" cy="66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BCD8-C797-46CF-816C-4002C6A5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course on-boarding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73B3-BA95-47EE-BCD4-1A7F87A9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PBI desktop</a:t>
            </a:r>
          </a:p>
          <a:p>
            <a:r>
              <a:rPr lang="en-GB" dirty="0"/>
              <a:t>Excel versions</a:t>
            </a:r>
          </a:p>
          <a:p>
            <a:r>
              <a:rPr lang="en-GB" dirty="0"/>
              <a:t>PBI service work email accounts &amp; WB.</a:t>
            </a:r>
          </a:p>
          <a:p>
            <a:r>
              <a:rPr lang="en-GB" dirty="0"/>
              <a:t>WB email a/c setup</a:t>
            </a:r>
          </a:p>
          <a:p>
            <a:r>
              <a:rPr lang="en-GB" dirty="0"/>
              <a:t>Activate PBI service with WB a/c</a:t>
            </a:r>
          </a:p>
          <a:p>
            <a:r>
              <a:rPr lang="en-GB" dirty="0"/>
              <a:t>Slack channel for quick communication</a:t>
            </a:r>
          </a:p>
          <a:p>
            <a:r>
              <a:rPr lang="en-GB" dirty="0"/>
              <a:t>Course dongle with files</a:t>
            </a:r>
          </a:p>
        </p:txBody>
      </p:sp>
    </p:spTree>
    <p:extLst>
      <p:ext uri="{BB962C8B-B14F-4D97-AF65-F5344CB8AC3E}">
        <p14:creationId xmlns:p14="http://schemas.microsoft.com/office/powerpoint/2010/main" val="300158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E291-74F6-4080-A4F4-F843CCC5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BI,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2C24-1CC9-491A-BBDF-F1C842F4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30 mins freestyle report creation</a:t>
            </a:r>
          </a:p>
          <a:p>
            <a:r>
              <a:rPr lang="en-GB" dirty="0"/>
              <a:t>DIAD part 3</a:t>
            </a:r>
          </a:p>
          <a:p>
            <a:r>
              <a:rPr lang="en-GB" dirty="0" err="1"/>
              <a:t>Datamodelling</a:t>
            </a:r>
            <a:r>
              <a:rPr lang="en-GB" dirty="0"/>
              <a:t> slides modules 1 &amp; 2 &amp; 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49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E291-74F6-4080-A4F4-F843CCC5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BI,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2C24-1CC9-491A-BBDF-F1C842F4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BI workspaces on </a:t>
            </a:r>
            <a:r>
              <a:rPr lang="en-GB" dirty="0" err="1"/>
              <a:t>Wottabyte</a:t>
            </a:r>
            <a:endParaRPr lang="en-GB" dirty="0"/>
          </a:p>
          <a:p>
            <a:r>
              <a:rPr lang="en-GB" dirty="0"/>
              <a:t>Power BI service setup.</a:t>
            </a:r>
          </a:p>
          <a:p>
            <a:endParaRPr lang="en-GB" dirty="0"/>
          </a:p>
          <a:p>
            <a:r>
              <a:rPr lang="en-GB" dirty="0"/>
              <a:t>DIAD 4 &amp; 5</a:t>
            </a:r>
          </a:p>
          <a:p>
            <a:r>
              <a:rPr lang="en-GB" dirty="0" err="1"/>
              <a:t>Datamodelling</a:t>
            </a:r>
            <a:r>
              <a:rPr lang="en-GB" dirty="0"/>
              <a:t> slides modules 4 &amp; 5 (or day 4).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03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E291-74F6-4080-A4F4-F843CCC5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BI, 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2C24-1CC9-491A-BBDF-F1C842F4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Review part 5: themes, bookmarks (buttons), custom visuals</a:t>
            </a:r>
          </a:p>
          <a:p>
            <a:r>
              <a:rPr lang="en-GB" dirty="0"/>
              <a:t>Online learning resources</a:t>
            </a:r>
          </a:p>
          <a:p>
            <a:r>
              <a:rPr lang="en-GB" dirty="0"/>
              <a:t>Bespoke </a:t>
            </a:r>
            <a:r>
              <a:rPr lang="en-GB" dirty="0" err="1"/>
              <a:t>datasources</a:t>
            </a:r>
            <a:r>
              <a:rPr lang="en-GB" dirty="0"/>
              <a:t> (SAP/</a:t>
            </a:r>
            <a:r>
              <a:rPr lang="en-GB" dirty="0" err="1"/>
              <a:t>sql</a:t>
            </a:r>
            <a:r>
              <a:rPr lang="en-GB" dirty="0"/>
              <a:t> server)</a:t>
            </a:r>
          </a:p>
          <a:p>
            <a:r>
              <a:rPr lang="en-GB" dirty="0"/>
              <a:t>DAX financial</a:t>
            </a:r>
          </a:p>
          <a:p>
            <a:r>
              <a:rPr lang="en-GB" dirty="0"/>
              <a:t>DIAD part 6(Power BI Service), 7 &amp; 8; workspaces</a:t>
            </a:r>
          </a:p>
          <a:p>
            <a:r>
              <a:rPr lang="en-GB" dirty="0"/>
              <a:t>Excel &amp; Power BI</a:t>
            </a:r>
          </a:p>
          <a:p>
            <a:r>
              <a:rPr lang="en-GB" dirty="0"/>
              <a:t>Bookmarks (ok)</a:t>
            </a:r>
          </a:p>
          <a:p>
            <a:r>
              <a:rPr lang="en-GB" dirty="0"/>
              <a:t>Drill through</a:t>
            </a:r>
          </a:p>
          <a:p>
            <a:r>
              <a:rPr lang="en-GB" dirty="0"/>
              <a:t>Power BI Gateway, schedule refresh.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91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0A15-A5D4-4091-910F-5CE7B3B7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0D16-6023-430B-BCED-F2654CEE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 tooltips</a:t>
            </a:r>
          </a:p>
          <a:p>
            <a:r>
              <a:rPr lang="en-GB" dirty="0"/>
              <a:t>Streaming datasets</a:t>
            </a:r>
          </a:p>
          <a:p>
            <a:r>
              <a:rPr lang="en-GB" dirty="0"/>
              <a:t>Dataflows</a:t>
            </a:r>
          </a:p>
          <a:p>
            <a:r>
              <a:rPr lang="en-GB" dirty="0"/>
              <a:t>Direct Query</a:t>
            </a:r>
          </a:p>
          <a:p>
            <a:r>
              <a:rPr lang="en-GB" dirty="0"/>
              <a:t>Row Level Security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90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9450-6AA7-485B-AD11-F67DA3FD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BI, Kingston, Jamaica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CB7E-2868-45A9-9BE2-952EEBF1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days training program</a:t>
            </a:r>
          </a:p>
          <a:p>
            <a:r>
              <a:rPr lang="en-GB" dirty="0"/>
              <a:t>Day 1 : Intro / DIAH / DIAD Part 1&amp;2</a:t>
            </a:r>
          </a:p>
          <a:p>
            <a:r>
              <a:rPr lang="en-GB" dirty="0"/>
              <a:t>Day 2 : </a:t>
            </a:r>
            <a:r>
              <a:rPr lang="en-GB" dirty="0" err="1"/>
              <a:t>Datamodelling</a:t>
            </a:r>
            <a:r>
              <a:rPr lang="en-GB" dirty="0"/>
              <a:t> DIAD part 3,4 &amp;5</a:t>
            </a:r>
          </a:p>
          <a:p>
            <a:r>
              <a:rPr lang="en-GB" dirty="0"/>
              <a:t>Day 3 : DAX financial, DIAD part 6,7 &amp; 8, workspaces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06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2" y="-50736"/>
            <a:ext cx="6300323" cy="1040297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79222" y="1055338"/>
            <a:ext cx="2671384" cy="26713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4709978" y="672868"/>
            <a:ext cx="6632372" cy="615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AI &amp; BI Solutions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4709978" y="1194272"/>
            <a:ext cx="7138356" cy="99569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architect for AI &amp; BI solutions both on-premises &amp; Azure with a passion for Power BI </a:t>
            </a:r>
            <a:r>
              <a:rPr lang="en-US" sz="1961" dirty="0" err="1"/>
              <a:t>visulizations</a:t>
            </a:r>
            <a:r>
              <a:rPr lang="en-US" sz="1961" dirty="0"/>
              <a:t> across IoT, e-commerce, </a:t>
            </a:r>
            <a:r>
              <a:rPr lang="en-US" sz="1961" dirty="0" err="1"/>
              <a:t>telcos</a:t>
            </a:r>
            <a:r>
              <a:rPr lang="en-US" sz="1961" dirty="0"/>
              <a:t> &amp; manufacturing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4709978" y="2360257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4709978" y="4411272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4709978" y="2988834"/>
            <a:ext cx="7138356" cy="132166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Since 2017 awarded MVP for my community contributions.</a:t>
            </a:r>
          </a:p>
          <a:p>
            <a:r>
              <a:rPr lang="en-US" sz="1765" dirty="0"/>
              <a:t>Co-leader of the London and Manchester Power BI User Group.</a:t>
            </a:r>
          </a:p>
          <a:p>
            <a:r>
              <a:rPr lang="en-US" sz="1765" dirty="0"/>
              <a:t>Power BI Global Advisory Board member.</a:t>
            </a:r>
          </a:p>
          <a:p>
            <a:r>
              <a:rPr lang="en-US" sz="1765" dirty="0"/>
              <a:t>Meetup groups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4476799"/>
            <a:ext cx="484469" cy="484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2" y="5013802"/>
            <a:ext cx="485790" cy="4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8595" y="3915588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8594" y="4460032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8593" y="5013802"/>
            <a:ext cx="286067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5F7FD6-1A65-4499-BBC8-2F8F9127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090" y="5820011"/>
            <a:ext cx="3087122" cy="8795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82" y="2255782"/>
            <a:ext cx="1846285" cy="74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3939796"/>
            <a:ext cx="484469" cy="484469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4709978" y="4797039"/>
            <a:ext cx="7138356" cy="724143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CGMA accountant all my career which keeps me commercially aware and able to work across the enterprise.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8B5CF81-18E6-4E7E-B425-A82C2C012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6098" y="5600683"/>
            <a:ext cx="2160131" cy="1098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F46D3-67E7-4A14-A6C2-9553A5A632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5" y="5458048"/>
            <a:ext cx="1748826" cy="1288258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6383276B-F85E-41A7-B399-1B99C142BA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3" y="5588205"/>
            <a:ext cx="3411055" cy="11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87CE-1B00-493A-AF42-4524AB4F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4F4E-FB0D-4864-8428-F8848D5E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BI training plan scope. Power BI v Excel.</a:t>
            </a:r>
          </a:p>
          <a:p>
            <a:r>
              <a:rPr lang="en-GB" dirty="0"/>
              <a:t>Power BI Introduction slides (DIAD-presentation pack)</a:t>
            </a:r>
          </a:p>
          <a:p>
            <a:r>
              <a:rPr lang="en-GB" dirty="0"/>
              <a:t>Power BI landscape (sqldusty.com)</a:t>
            </a:r>
          </a:p>
          <a:p>
            <a:r>
              <a:rPr lang="en-GB" dirty="0"/>
              <a:t>Quick Power BI desktop, service, workflow demo David</a:t>
            </a:r>
          </a:p>
          <a:p>
            <a:r>
              <a:rPr lang="en-GB" dirty="0"/>
              <a:t>Onboarding, PBI desktop, PBI service, WB a/c, Slack, Excel, files.</a:t>
            </a:r>
          </a:p>
          <a:p>
            <a:r>
              <a:rPr lang="en-GB" dirty="0"/>
              <a:t>Quick trial students (DIAH – sales report).</a:t>
            </a:r>
          </a:p>
          <a:p>
            <a:endParaRPr lang="en-GB" dirty="0"/>
          </a:p>
          <a:p>
            <a:r>
              <a:rPr lang="en-GB" dirty="0"/>
              <a:t>Structured Training DIAD Part 1&amp;2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1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8D21-E565-49A9-91E0-F90CB19B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&amp; Excel; better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1081-AA97-4F7F-AF03-05283BB3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Scope of training</a:t>
            </a:r>
          </a:p>
          <a:p>
            <a:r>
              <a:rPr lang="en-GB" dirty="0"/>
              <a:t>Excel: Power Query, Power Pivot (Power View)</a:t>
            </a:r>
          </a:p>
          <a:p>
            <a:r>
              <a:rPr lang="en-GB" dirty="0"/>
              <a:t>Our focus is Power BI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97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871B-4A46-4E4D-87A8-3D9F7C67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7E62-5FA9-4E02-BD90-F88929DC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‘DIAD – Presentation Deck’</a:t>
            </a:r>
          </a:p>
          <a:p>
            <a:r>
              <a:rPr lang="en-GB" dirty="0"/>
              <a:t>Follow with PBI landscape as by sqldusty.com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3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D0D5-800B-4706-AB1D-0F499C9F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8364335" cy="1793090"/>
          </a:xfrm>
        </p:spPr>
        <p:txBody>
          <a:bodyPr/>
          <a:lstStyle/>
          <a:p>
            <a:r>
              <a:rPr lang="en-US" dirty="0"/>
              <a:t>Intro to Power BI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07B45-F2EB-4B65-83C2-2A5EF60562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0" y="3878574"/>
            <a:ext cx="7426900" cy="1792326"/>
          </a:xfrm>
        </p:spPr>
        <p:txBody>
          <a:bodyPr/>
          <a:lstStyle/>
          <a:p>
            <a:r>
              <a:rPr lang="en-US" dirty="0"/>
              <a:t>David Moss</a:t>
            </a:r>
          </a:p>
          <a:p>
            <a:r>
              <a:rPr lang="en-US" dirty="0"/>
              <a:t>Azure AI &amp; </a:t>
            </a:r>
            <a:r>
              <a:rPr lang="en-US" dirty="0" err="1"/>
              <a:t>PowerBI</a:t>
            </a:r>
            <a:r>
              <a:rPr lang="en-US" dirty="0"/>
              <a:t> Solution Architect</a:t>
            </a:r>
          </a:p>
          <a:p>
            <a:r>
              <a:rPr lang="en-US" dirty="0"/>
              <a:t>david@wottabyte.com</a:t>
            </a:r>
          </a:p>
        </p:txBody>
      </p:sp>
    </p:spTree>
    <p:extLst>
      <p:ext uri="{BB962C8B-B14F-4D97-AF65-F5344CB8AC3E}">
        <p14:creationId xmlns:p14="http://schemas.microsoft.com/office/powerpoint/2010/main" val="39581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9651-498C-4214-8EA0-D92D8A55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workflow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23B7-CFFA-473E-853B-08E10F82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David do quick demo DIAH of Power BI workflow</a:t>
            </a:r>
          </a:p>
          <a:p>
            <a:r>
              <a:rPr lang="en-GB" dirty="0"/>
              <a:t>Student watch &amp; learn only. </a:t>
            </a:r>
            <a:r>
              <a:rPr lang="en-GB" dirty="0" err="1"/>
              <a:t>Handons</a:t>
            </a:r>
            <a:r>
              <a:rPr lang="en-GB" dirty="0"/>
              <a:t> later.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00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F303-46CA-49F0-BFA7-ECBBE699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DIAD Part 1&amp;2 : Import Transform &amp; 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E077-51CD-4B20-819B-6307F723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DIAD – resources: student pdf, files etc.</a:t>
            </a:r>
          </a:p>
          <a:p>
            <a:r>
              <a:rPr lang="en-GB" dirty="0"/>
              <a:t>Part 1</a:t>
            </a:r>
          </a:p>
          <a:p>
            <a:r>
              <a:rPr lang="en-GB" dirty="0"/>
              <a:t>Part 2 </a:t>
            </a:r>
          </a:p>
          <a:p>
            <a:r>
              <a:rPr lang="en-GB" dirty="0"/>
              <a:t>Power Query Editor</a:t>
            </a:r>
          </a:p>
          <a:p>
            <a:r>
              <a:rPr lang="en-GB" dirty="0"/>
              <a:t>M Code</a:t>
            </a:r>
          </a:p>
        </p:txBody>
      </p:sp>
    </p:spTree>
    <p:extLst>
      <p:ext uri="{BB962C8B-B14F-4D97-AF65-F5344CB8AC3E}">
        <p14:creationId xmlns:p14="http://schemas.microsoft.com/office/powerpoint/2010/main" val="16206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732</Words>
  <Application>Microsoft Office PowerPoint</Application>
  <PresentationFormat>Widescreen</PresentationFormat>
  <Paragraphs>116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 BI - Jamaica</vt:lpstr>
      <vt:lpstr>Power BI, Kingston, Jamaica</vt:lpstr>
      <vt:lpstr>David Moss</vt:lpstr>
      <vt:lpstr>Power BI: Day 1</vt:lpstr>
      <vt:lpstr>Power BI &amp; Excel; better together</vt:lpstr>
      <vt:lpstr>Power BI Introduction</vt:lpstr>
      <vt:lpstr>Intro to Power BI Landscape</vt:lpstr>
      <vt:lpstr>Power BI workflow demo</vt:lpstr>
      <vt:lpstr>DIAD Part 1&amp;2 : Import Transform &amp; Clean</vt:lpstr>
      <vt:lpstr>Power BI course on-boarding</vt:lpstr>
      <vt:lpstr>Power BI, Day 2</vt:lpstr>
      <vt:lpstr>Power BI, Day 3</vt:lpstr>
      <vt:lpstr>Power BI, Day 4</vt:lpstr>
      <vt:lpstr>Bonus 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Moss</dc:creator>
  <cp:lastModifiedBy>David Moss</cp:lastModifiedBy>
  <cp:revision>20</cp:revision>
  <dcterms:created xsi:type="dcterms:W3CDTF">2019-10-13T15:35:50Z</dcterms:created>
  <dcterms:modified xsi:type="dcterms:W3CDTF">2019-10-18T13:18:46Z</dcterms:modified>
</cp:coreProperties>
</file>