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076137136" r:id="rId5"/>
    <p:sldId id="2076137139" r:id="rId6"/>
    <p:sldId id="2076137140" r:id="rId7"/>
    <p:sldId id="258" r:id="rId8"/>
    <p:sldId id="2076137146" r:id="rId9"/>
    <p:sldId id="2076137130" r:id="rId10"/>
    <p:sldId id="2076137119" r:id="rId11"/>
    <p:sldId id="2076137117" r:id="rId12"/>
    <p:sldId id="2076137152" r:id="rId13"/>
    <p:sldId id="2076137141" r:id="rId14"/>
    <p:sldId id="2076137145" r:id="rId15"/>
    <p:sldId id="2076137148" r:id="rId16"/>
    <p:sldId id="2076137142" r:id="rId17"/>
    <p:sldId id="2076137149" r:id="rId18"/>
    <p:sldId id="2076137144" r:id="rId19"/>
    <p:sldId id="2076137143" r:id="rId20"/>
    <p:sldId id="2076137150" r:id="rId21"/>
    <p:sldId id="2076137151" r:id="rId22"/>
    <p:sldId id="20761371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D1876-761B-4408-A08E-19C3021DBA7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CADB5-E544-48EA-AB0B-798B2BA47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4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 out cards &amp; stickers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1606C-7C03-4A75-B2D2-B284FEF671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3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Desktop … Installed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1/18/2021 3:53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Dashboard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1/18/2021 3:53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B071-9E42-46B2-922C-485D7226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DC70-1568-48A7-9809-AB75E8A8C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F908-7868-42CE-BCB7-EC79C607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1F5C8-CB3D-4571-9EC5-C7315612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7B2F-8AE2-4AED-B13F-587D1023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7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C568-36DD-4184-B4B3-292AC0E4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AAF7-2FCE-48E1-8D63-D4FD7F68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D92EF-6ABD-4432-B331-F45BFFE6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737D-8BAE-49BC-A752-923861CA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F6DD-93D9-4D5A-A487-9A4A9E2D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E6583-63BB-4090-8EF2-A6C2DFCA7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2DB99-944E-4246-83B5-F8FEE6CD3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66A0-EF6B-43C8-9B3F-4EDBE896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454D-7D83-49CD-AE43-76035784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C885-5AA7-4705-91C7-01CD9B58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89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3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7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BD75-BB16-47F4-8672-FE9686B4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5B6C-A3F7-4A8B-8732-09B69352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26A6-BCC8-42E7-84B7-33C1F40E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4006-7DF3-4D54-9AC5-37110702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4EF5-1EFF-4690-B459-F16D812A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D13F-C9E2-4CE3-98B5-ED0FA1AF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C7ED7-C417-4C28-88AF-51FB0AAB4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7241D-41C7-40ED-9D52-EFBD0C7D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337F-D0EA-4801-BB85-2B35CBFF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A9F2-9A51-40A7-8A1C-369F77B3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89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6AD9-90CE-42A5-97B3-9F137478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4848-930E-4041-B7E9-56769EFB9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0F82-7C27-4B16-93AB-60D8816CD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AC651-8D22-4E63-8C5B-6D9E59FB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6D38F-63A2-48EF-9604-5818E568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719E-24DA-486D-815D-87698B7D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4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16DA-D9C9-42C7-A0E1-C0DB6C86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21F81-8527-4BB8-AB88-1AA96368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F4F7-CC9A-4492-8BB0-3688E46A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FC9F0-8AF4-4A36-B953-4693E1F49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CCC2F-08DD-464E-803E-D8C2B4D7F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C67C3-2CFC-4328-9134-8D5359B7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B113C-358E-4672-9ADF-8BE93F5C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77432-F7D2-4CF5-A44C-46565561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2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FA32-7570-4028-B55C-FC8C9197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89F1E-35D1-4922-AF75-EAFCDE80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23BDD-FF21-4D54-9BE8-D2A91F4D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073B8-EEEF-4330-AE79-BD1BA111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86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3B2A3-04C1-4A4D-AA38-28E1E7C5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D2368-31C1-4420-B4D1-2162A2F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AB517-79D6-4905-B6D3-068EE923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7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8405-5ECE-48E6-B047-9BD90BC4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81A9-AC1A-47FD-A3B0-4A5F1E63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D7845-EEB8-4165-9CE3-08F817488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C90FE-A7A6-40C8-AF62-7A44C535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1955-29CF-4403-89F5-8E45FB25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BD09-12D4-4656-9105-A72BD229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8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0312-52F7-4A4F-A4E2-5A448A53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9E9F0-5095-446C-9FFE-6CA472B0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26A51-083E-4F79-8D8A-CAE31B8B0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D7594-D3A5-4D02-837C-EF627B15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0EFA5-009B-44D7-8111-27BF74A1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875D5-7C9A-4251-938F-ED873ECC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672EC-BDB1-4F66-A79A-109ADA86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A71D-C88D-4F77-8EDE-40D0D39A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8CC6-07FD-4DFA-BC35-469D883E9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BD9C-6170-4224-8ED3-B28BDAF9A381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CFFD-04B0-4D99-81C9-CCEFD08EB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11A7-0AF0-4657-8514-776EA9A33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8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en-us/power-bi/create-reports/desktop-excel-stunning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fundamentals/service-self-service-signup-for-power-bi" TargetMode="External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www.meetup.com/The-Power-BI-Apprentice/events/27580519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data-analytics-microsoft/" TargetMode="External"/><Relationship Id="rId2" Type="http://schemas.openxmlformats.org/officeDocument/2006/relationships/hyperlink" Target="https://docs.microsoft.com/en-us/learn/certifications/exams/da-1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hyperlink" Target="https://docs.microsoft.com/en-us/power-bi/learning-catalo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NOPtxx4qO8?feature=oembed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vp.microsoft.com/en-us/PublicProfile/5002550" TargetMode="External"/><Relationship Id="rId11" Type="http://schemas.openxmlformats.org/officeDocument/2006/relationships/image" Target="../media/image9.jfif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52C-8E3C-4B57-A596-1BB7C4900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41FA-8244-4945-973F-022497D7E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beginners free 10 weeks online training course</a:t>
            </a:r>
          </a:p>
        </p:txBody>
      </p:sp>
    </p:spTree>
    <p:extLst>
      <p:ext uri="{BB962C8B-B14F-4D97-AF65-F5344CB8AC3E}">
        <p14:creationId xmlns:p14="http://schemas.microsoft.com/office/powerpoint/2010/main" val="253982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C44BCD-C663-4462-80A5-E105E008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" y="67407"/>
            <a:ext cx="11952331" cy="67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97D43-5319-4656-8308-E8A6C998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31" y="-208734"/>
            <a:ext cx="10541502" cy="73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109A-710F-4B8B-8E37-2EC85FCD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Survey of audience</a:t>
            </a:r>
            <a:endParaRPr lang="en-GB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7F21713-C306-4F6D-9F7D-6BF8E7FD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2190750"/>
            <a:ext cx="445770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B21E70-9E00-465A-89FC-F26A706D691E}"/>
              </a:ext>
            </a:extLst>
          </p:cNvPr>
          <p:cNvSpPr txBox="1"/>
          <p:nvPr/>
        </p:nvSpPr>
        <p:spPr>
          <a:xfrm>
            <a:off x="1028700" y="257175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https://forms.office.com/Pages/ResponsePage.aspx?id=WkuituyrDEaGarPmYT9Z1NvMNOjKOFdHsnEJjP6WpoNUREdYRjdPUUQ0SzlQVzYzUEdJSkVKV1U5Ni4u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1F505-BB5F-41DF-B932-B940AB384222}"/>
              </a:ext>
            </a:extLst>
          </p:cNvPr>
          <p:cNvSpPr txBox="1"/>
          <p:nvPr/>
        </p:nvSpPr>
        <p:spPr>
          <a:xfrm>
            <a:off x="1181100" y="42291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go to form and submit</a:t>
            </a:r>
          </a:p>
          <a:p>
            <a:r>
              <a:rPr lang="en-US" dirty="0"/>
              <a:t>Trainer display live online results in Power BI dashboard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15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05FC-4CBB-4FAA-AB72-DCE432AA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3F57-D3F8-4660-A0D6-B18AE609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Power BI Desktop from </a:t>
            </a:r>
            <a:r>
              <a:rPr lang="en-GB" dirty="0">
                <a:hlinkClick r:id="rId2"/>
              </a:rPr>
              <a:t>www.powerbi.com</a:t>
            </a:r>
            <a:endParaRPr lang="en-GB" dirty="0"/>
          </a:p>
          <a:p>
            <a:r>
              <a:rPr lang="en-GB" dirty="0"/>
              <a:t>Install</a:t>
            </a:r>
          </a:p>
          <a:p>
            <a:r>
              <a:rPr lang="en-GB" dirty="0"/>
              <a:t>Build your first report  - use blog next page</a:t>
            </a:r>
          </a:p>
          <a:p>
            <a:r>
              <a:rPr lang="en-GB" dirty="0"/>
              <a:t>Quick look at PBI Desktop features</a:t>
            </a:r>
          </a:p>
          <a:p>
            <a:r>
              <a:rPr lang="en-GB" dirty="0"/>
              <a:t>Save your report as .</a:t>
            </a:r>
            <a:r>
              <a:rPr lang="en-GB" dirty="0" err="1"/>
              <a:t>pbix</a:t>
            </a:r>
            <a:endParaRPr lang="en-GB" dirty="0"/>
          </a:p>
          <a:p>
            <a:r>
              <a:rPr lang="en-GB" dirty="0"/>
              <a:t>Get a Microsoft account</a:t>
            </a:r>
          </a:p>
          <a:p>
            <a:r>
              <a:rPr lang="en-GB" dirty="0"/>
              <a:t>Publish to Power BI Service  </a:t>
            </a:r>
            <a:r>
              <a:rPr lang="en-GB" dirty="0">
                <a:hlinkClick r:id="rId2"/>
              </a:rPr>
              <a:t>app.powerbi.com</a:t>
            </a:r>
            <a:endParaRPr lang="en-GB" dirty="0"/>
          </a:p>
          <a:p>
            <a:r>
              <a:rPr lang="en-GB" dirty="0"/>
              <a:t>Workshop this eve at 21:00 – 22:00 for 1-2-1 help.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9C7A7D-35C8-4AE7-BEDB-41F7C6969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953D-02A5-40E7-AAA7-DF594087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3826-B16E-4F43-947F-B2329FC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9375"/>
            <a:ext cx="4267200" cy="200342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Download Power BI Desktop</a:t>
            </a:r>
          </a:p>
          <a:p>
            <a:r>
              <a:rPr lang="en-GB" dirty="0"/>
              <a:t>Windows Store  - W10 app</a:t>
            </a:r>
          </a:p>
          <a:p>
            <a:r>
              <a:rPr lang="en-GB" dirty="0"/>
              <a:t>Or Download desktop version</a:t>
            </a:r>
          </a:p>
          <a:p>
            <a:r>
              <a:rPr lang="en-GB" dirty="0"/>
              <a:t>32 bit or 64 bit</a:t>
            </a:r>
          </a:p>
          <a:p>
            <a:r>
              <a:rPr lang="en-GB" dirty="0"/>
              <a:t>Windows not Apple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3FE6B-8728-480C-A6BC-177273CF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009650"/>
            <a:ext cx="6257926" cy="423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F03A7-BC7E-440A-BD11-6375B11D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2390"/>
            <a:ext cx="7196138" cy="222561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9F504B4-B16E-433D-8F38-41080059B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159BC-F123-404B-B1AF-8B8D32ED0AF2}"/>
              </a:ext>
            </a:extLst>
          </p:cNvPr>
          <p:cNvSpPr txBox="1"/>
          <p:nvPr/>
        </p:nvSpPr>
        <p:spPr>
          <a:xfrm>
            <a:off x="174172" y="3438597"/>
            <a:ext cx="5357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PBI desktop ?</a:t>
            </a:r>
          </a:p>
          <a:p>
            <a:r>
              <a:rPr lang="en-GB" sz="1200" dirty="0"/>
              <a:t>https://docs.microsoft.com/en-us/power-bi/fundamentals/desktop-getting-started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347316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31B0C-8C27-4270-9185-F7CEB09B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F528-33B5-493F-A0C4-12713A8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GB" dirty="0"/>
              <a:t>Lesson 1 - build your first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72D8-8388-4451-8296-C2243FB6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1022350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https://docs.microsoft.com/en-us/power-bi/create-reports/desktop-excel-stunning-report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1363-C023-4E83-98A8-E2A46A33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8" y="2317750"/>
            <a:ext cx="7491412" cy="424909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8EA55D-C38E-4D4E-9170-7AA072A13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618B-DF8B-435A-979C-C7D64908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 to www.powerbi.com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6F-17AA-4C9A-B00C-2047CF0E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/>
          <a:lstStyle/>
          <a:p>
            <a:r>
              <a:rPr lang="en-GB" dirty="0"/>
              <a:t>Sign in at </a:t>
            </a:r>
            <a:r>
              <a:rPr lang="en-GB" dirty="0">
                <a:hlinkClick r:id="rId2"/>
              </a:rPr>
              <a:t>www.powerbi.com</a:t>
            </a:r>
            <a:endParaRPr lang="en-GB" dirty="0"/>
          </a:p>
          <a:p>
            <a:r>
              <a:rPr lang="en-GB" dirty="0"/>
              <a:t>You need a MS a/c not </a:t>
            </a:r>
            <a:r>
              <a:rPr lang="en-GB" dirty="0" err="1"/>
              <a:t>gmail</a:t>
            </a:r>
            <a:r>
              <a:rPr lang="en-GB" dirty="0"/>
              <a:t> !!</a:t>
            </a:r>
          </a:p>
          <a:p>
            <a:r>
              <a:rPr lang="en-GB" dirty="0">
                <a:hlinkClick r:id="rId3"/>
              </a:rPr>
              <a:t>https://docs.microsoft.com/en-us/power-bi/fundamentals/service-self-service-signup-for-power-bi</a:t>
            </a:r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F7A102-3891-4C63-8F79-D188D1BB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51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5771-FB62-4ACC-B8BD-1FCBD0AF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this eve at 21:00 – 22:00 GMT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3728-76D1-4EA3-B5D6-13C6DB06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5225"/>
          </a:xfrm>
        </p:spPr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Graphik Meetup"/>
              </a:rPr>
              <a:t>Q&amp;A Workshop - Power BI Beginner Training Lesson 1</a:t>
            </a:r>
          </a:p>
          <a:p>
            <a:r>
              <a:rPr lang="en-GB" sz="2400" dirty="0">
                <a:hlinkClick r:id="rId2"/>
              </a:rPr>
              <a:t>https://www.meetup.com/The-Power-BI-Apprentice/events/275805195/</a:t>
            </a:r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BE69E-9286-4C64-B2B5-7BD01BB91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236096"/>
            <a:ext cx="3790950" cy="251624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FB5A5C0-1991-4BF2-AC39-6C46E7645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4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7DC-BD5C-468C-9F4E-40A6588A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D677-B6E6-4CE3-AB1E-E1EBC8A9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Learn : </a:t>
            </a:r>
            <a:r>
              <a:rPr lang="en-GB" dirty="0">
                <a:hlinkClick r:id="rId2"/>
              </a:rPr>
              <a:t>https://docs.microsoft.com/en-us/learn/certifications/exams/da-100</a:t>
            </a:r>
            <a:endParaRPr lang="en-GB" dirty="0"/>
          </a:p>
          <a:p>
            <a:r>
              <a:rPr lang="en-GB" dirty="0"/>
              <a:t>Get started with MS data analytics </a:t>
            </a:r>
            <a:r>
              <a:rPr lang="en-GB" dirty="0">
                <a:hlinkClick r:id="rId3"/>
              </a:rPr>
              <a:t>https://docs.microsoft.com/en-us/learn/paths/data-analytics-microsoft/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Microsoft documentation : </a:t>
            </a:r>
            <a:r>
              <a:rPr lang="en-GB" dirty="0">
                <a:hlinkClick r:id="rId4"/>
              </a:rPr>
              <a:t>https://docs.microsoft.com/en-us/power-bi/learning-catalog/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404CD-6B77-4449-898F-A0EDB59F4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181350"/>
            <a:ext cx="4457700" cy="18669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C8343B-14F1-433E-996F-FD6CBC57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A2851-5AB9-46DC-9B9E-B600646D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81" y="1721459"/>
            <a:ext cx="9317037" cy="4722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1C0F4-C8DB-404C-B7B8-0F3627D5E627}"/>
              </a:ext>
            </a:extLst>
          </p:cNvPr>
          <p:cNvSpPr txBox="1"/>
          <p:nvPr/>
        </p:nvSpPr>
        <p:spPr>
          <a:xfrm>
            <a:off x="2615049" y="490855"/>
            <a:ext cx="6961902" cy="984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10 weeks online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31256-C074-414D-AC78-E2FB477B7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77" y="5973833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643-3A9B-4A5F-A6D7-35CFAA1C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: Meetup , </a:t>
            </a:r>
            <a:r>
              <a:rPr lang="en-GB" dirty="0" err="1"/>
              <a:t>LinkedIN</a:t>
            </a:r>
            <a:r>
              <a:rPr lang="en-GB" dirty="0"/>
              <a:t>, YouTube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E3523-D433-4D78-ADC0-6E0DD481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5903"/>
            <a:ext cx="9944100" cy="33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2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355-EE1E-4808-88FA-1B3E36E0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Tube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685E-E660-4F28-BDC0-9B85B9ADEB6A}"/>
              </a:ext>
            </a:extLst>
          </p:cNvPr>
          <p:cNvSpPr txBox="1"/>
          <p:nvPr/>
        </p:nvSpPr>
        <p:spPr>
          <a:xfrm>
            <a:off x="904875" y="1367522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https://www.youtube.com/channel/UCDtmmwK3YxWqzDNZ5L3pdMw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F945A-979B-4115-BECB-A5159532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7" y="2105025"/>
            <a:ext cx="8568885" cy="42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D0F-CBB9-40BD-9867-2904FBBF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pic>
        <p:nvPicPr>
          <p:cNvPr id="6" name="Online Media 5" title="Thats all Folks (Rare)">
            <a:hlinkClick r:id="" action="ppaction://media"/>
            <a:extLst>
              <a:ext uri="{FF2B5EF4-FFF2-40B4-BE49-F238E27FC236}">
                <a16:creationId xmlns:a16="http://schemas.microsoft.com/office/drawing/2014/main" id="{CE4314A2-C148-4820-8A92-F2A455447F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6EAD1F-A79C-4A41-BF98-239E74362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421608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Hi &amp; Intros: David, Conrad</a:t>
            </a:r>
          </a:p>
          <a:p>
            <a:r>
              <a:rPr lang="en-GB" dirty="0"/>
              <a:t>Logistics: Classroom course</a:t>
            </a:r>
          </a:p>
          <a:p>
            <a:r>
              <a:rPr lang="en-GB" dirty="0"/>
              <a:t>Recording on </a:t>
            </a:r>
            <a:r>
              <a:rPr lang="en-GB" dirty="0" err="1"/>
              <a:t>Youtube</a:t>
            </a:r>
            <a:r>
              <a:rPr lang="en-GB" dirty="0"/>
              <a:t>. Leave if not happy to be recorded</a:t>
            </a:r>
          </a:p>
          <a:p>
            <a:r>
              <a:rPr lang="en-GB" dirty="0"/>
              <a:t>Each week sign up on Meetup.com for the weekly event &amp; Q&amp;A workshop</a:t>
            </a:r>
          </a:p>
          <a:p>
            <a:r>
              <a:rPr lang="en-GB" dirty="0"/>
              <a:t>Each session will be a new Zoom link</a:t>
            </a:r>
          </a:p>
          <a:p>
            <a:r>
              <a:rPr lang="en-GB" dirty="0"/>
              <a:t>Questions into the chat or raise your hand</a:t>
            </a:r>
          </a:p>
          <a:p>
            <a:r>
              <a:rPr lang="en-GB" dirty="0"/>
              <a:t>2 screens is better than 1.</a:t>
            </a:r>
          </a:p>
          <a:p>
            <a:r>
              <a:rPr lang="en-GB" dirty="0"/>
              <a:t>Microphones on mute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838200" y="117474"/>
            <a:ext cx="10515600" cy="1723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Monday 18th Jan 2021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Introduction to Power BI and your first Power BI report.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2724C-D643-4BB4-AA7A-A5965A7D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33" y="-50242"/>
            <a:ext cx="6299429" cy="1040150"/>
          </a:xfrm>
        </p:spPr>
        <p:txBody>
          <a:bodyPr>
            <a:normAutofit/>
          </a:bodyPr>
          <a:lstStyle/>
          <a:p>
            <a:r>
              <a:rPr lang="en-US" dirty="0"/>
              <a:t>David Moss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E3CFE768-7052-4C67-A52B-E14095777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380033" y="1055676"/>
            <a:ext cx="2671005" cy="267100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3BA3-C19D-47E0-B190-767E3C9B80C3}"/>
              </a:ext>
            </a:extLst>
          </p:cNvPr>
          <p:cNvSpPr txBox="1">
            <a:spLocks/>
          </p:cNvSpPr>
          <p:nvPr/>
        </p:nvSpPr>
        <p:spPr>
          <a:xfrm>
            <a:off x="3914768" y="469833"/>
            <a:ext cx="8277233" cy="615434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| Power Platform | D365 Solutions Architect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EB9907-C38A-4B51-A744-E6EAFD3D0926}"/>
              </a:ext>
            </a:extLst>
          </p:cNvPr>
          <p:cNvSpPr txBox="1">
            <a:spLocks/>
          </p:cNvSpPr>
          <p:nvPr/>
        </p:nvSpPr>
        <p:spPr>
          <a:xfrm>
            <a:off x="3914767" y="1000573"/>
            <a:ext cx="7137343" cy="1011889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Delivering end to end Azure AI &amp; BI hybrid solutions with a passion for D365, Power Platform &amp; Power BI reports across IoT, e-commerce, </a:t>
            </a:r>
            <a:r>
              <a:rPr lang="en-US" sz="1961" dirty="0" err="1"/>
              <a:t>telcos</a:t>
            </a:r>
            <a:r>
              <a:rPr lang="en-US" sz="1961" dirty="0"/>
              <a:t>, fintech &amp; manufacturing verticals.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6109DE3-C049-4AAC-B8D8-4FACA53B1C7E}"/>
              </a:ext>
            </a:extLst>
          </p:cNvPr>
          <p:cNvSpPr txBox="1">
            <a:spLocks/>
          </p:cNvSpPr>
          <p:nvPr/>
        </p:nvSpPr>
        <p:spPr>
          <a:xfrm>
            <a:off x="3914767" y="2107753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MVP Data Platform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5B05F50-68A3-40F4-85D2-5100D4AAE0D9}"/>
              </a:ext>
            </a:extLst>
          </p:cNvPr>
          <p:cNvSpPr txBox="1">
            <a:spLocks/>
          </p:cNvSpPr>
          <p:nvPr/>
        </p:nvSpPr>
        <p:spPr>
          <a:xfrm>
            <a:off x="3914767" y="3726680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ACMA, CGMA Accountant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08723E-FB93-4B41-A48A-CA0D5FF2F8A7}"/>
              </a:ext>
            </a:extLst>
          </p:cNvPr>
          <p:cNvSpPr txBox="1">
            <a:spLocks/>
          </p:cNvSpPr>
          <p:nvPr/>
        </p:nvSpPr>
        <p:spPr>
          <a:xfrm>
            <a:off x="3914767" y="2606752"/>
            <a:ext cx="7137343" cy="1267334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/>
              <a:t>Since 2017 awarded MVP - Microsoft Valued Professional - for my community contributions.</a:t>
            </a:r>
          </a:p>
          <a:p>
            <a:r>
              <a:rPr lang="en-US" sz="1765" dirty="0"/>
              <a:t>Leader of Power BI meetup user groups in London and online.</a:t>
            </a:r>
          </a:p>
          <a:p>
            <a:r>
              <a:rPr lang="en-US" sz="1765" dirty="0"/>
              <a:t>Community &amp; conference presenter.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89B9-AD81-48DD-97B3-4118D7ACE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4476650"/>
            <a:ext cx="484401" cy="484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17B20-5F05-4B4D-A402-6A1340060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" y="5013578"/>
            <a:ext cx="485721" cy="485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1E8E8-9942-4E4A-BE0D-DAEA0B7331F1}"/>
              </a:ext>
            </a:extLst>
          </p:cNvPr>
          <p:cNvSpPr txBox="1"/>
          <p:nvPr/>
        </p:nvSpPr>
        <p:spPr>
          <a:xfrm>
            <a:off x="889333" y="3915520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37678-29EE-4CD8-BCD9-95181AB884CF}"/>
              </a:ext>
            </a:extLst>
          </p:cNvPr>
          <p:cNvSpPr txBox="1"/>
          <p:nvPr/>
        </p:nvSpPr>
        <p:spPr>
          <a:xfrm>
            <a:off x="889332" y="4459887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72817-DA4F-4E66-B893-14EC2A442627}"/>
              </a:ext>
            </a:extLst>
          </p:cNvPr>
          <p:cNvSpPr txBox="1"/>
          <p:nvPr/>
        </p:nvSpPr>
        <p:spPr>
          <a:xfrm>
            <a:off x="889332" y="5013578"/>
            <a:ext cx="286026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8" name="Picture 17">
            <a:hlinkClick r:id="rId6"/>
            <a:extLst>
              <a:ext uri="{FF2B5EF4-FFF2-40B4-BE49-F238E27FC236}">
                <a16:creationId xmlns:a16="http://schemas.microsoft.com/office/drawing/2014/main" id="{CD5310B0-C3BC-4AF5-8CC1-7B3632652C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23" y="5968672"/>
            <a:ext cx="1846023" cy="74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8EA82-4C23-402D-BC52-87073512BE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3939724"/>
            <a:ext cx="484401" cy="484401"/>
          </a:xfrm>
          <a:prstGeom prst="rect">
            <a:avLst/>
          </a:prstGeom>
        </p:spPr>
      </p:pic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6A5EC11-84BB-4DA9-956B-225446E753B5}"/>
              </a:ext>
            </a:extLst>
          </p:cNvPr>
          <p:cNvSpPr txBox="1">
            <a:spLocks/>
          </p:cNvSpPr>
          <p:nvPr/>
        </p:nvSpPr>
        <p:spPr>
          <a:xfrm>
            <a:off x="3918718" y="4240624"/>
            <a:ext cx="7137343" cy="995657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A qualified ACMA accountant all my career which keeps me commercially aware &amp; business facing partner on D365 F&amp;O projects.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AF46D3-67E7-4A14-A6C2-9553A5A63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32" y="5324635"/>
            <a:ext cx="1748578" cy="1288075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6383276B-F85E-41A7-B399-1B99C142B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1" y="5587900"/>
            <a:ext cx="3410571" cy="1125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F84371-5376-49D7-8DCE-67DC16D69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46" y="5381864"/>
            <a:ext cx="1325691" cy="13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F297-5B1D-4EF8-9F36-B4081500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Conrad Moss : Power BI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2586-F100-475D-8A76-B3A66A00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3877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Certified MCSA BI Reporting : Power BI &amp; Excel</a:t>
            </a:r>
          </a:p>
          <a:p>
            <a:r>
              <a:rPr lang="en-GB" dirty="0"/>
              <a:t>Power BI Certification 70-778 preparing to take DA-100</a:t>
            </a:r>
          </a:p>
          <a:p>
            <a:r>
              <a:rPr lang="en-GB" dirty="0"/>
              <a:t>Manchester United fan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2DC87-A746-40A1-A841-413CD582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3449320"/>
            <a:ext cx="2619693" cy="2742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5BA49-2D76-4949-8EAA-0A68972FD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33" y="4150360"/>
            <a:ext cx="4239260" cy="192796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B31ACF5-3CC4-4748-889D-D55F08902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B1A2-CF25-4725-A57B-4128F885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pPr algn="ctr"/>
            <a:r>
              <a:rPr lang="en-GB" dirty="0" err="1"/>
              <a:t>Linkedin</a:t>
            </a:r>
            <a:r>
              <a:rPr lang="en-GB" dirty="0"/>
              <a:t> : QR Codes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4351FB8-038B-4646-AF84-467E0BA4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7688"/>
            <a:ext cx="4421065" cy="5670312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CE173C6-8EC5-433A-A6C3-8F66CA992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66" y="1187688"/>
            <a:ext cx="4379706" cy="55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B35-4485-4D54-83B6-97DF497C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480"/>
            <a:ext cx="10515600" cy="5003484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1: Monday 18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 2021 : Introduction to Power BI and your first Power BI report.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2: Monday 25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 2021 : Use Power Query Editor to get data &amp; prepare your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3: Monday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Use Power BI desktop to structure &amp; create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datamodels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4: Monday 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Design &amp; configure Power BI visuals like charts, maps &amp; KPIs.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5: Monday 15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Add user friendly report navigation features, slicers &amp; tooltips.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6: Monday 22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2021: Publish &amp; share Power BI reports &amp; dashboards.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7: Monday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Get to grips with Power BI cloud service &amp; mobile features.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8: Monday 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Enhance your data with DAX for KPIs reporting.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9: Monday 15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Data analytics reporting &amp; AI features in Power BI.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10: Monday 22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Power BI at work with workspaces, datasets &amp; security.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8ED0-0F69-4685-8664-EEC5A7CF8F67}"/>
              </a:ext>
            </a:extLst>
          </p:cNvPr>
          <p:cNvSpPr txBox="1"/>
          <p:nvPr/>
        </p:nvSpPr>
        <p:spPr>
          <a:xfrm>
            <a:off x="2615049" y="117474"/>
            <a:ext cx="6961902" cy="984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10 weeks online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4693E-8B56-476B-BA1B-9E22CA81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E7A5-A459-48FE-87EF-0B7583C5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en-GB" dirty="0"/>
              <a:t>What is Power BI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36A0B-D273-40E3-BEB2-B33EE9AB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10" y="1257300"/>
            <a:ext cx="9529665" cy="523557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A8652F4-21C9-4F99-A51D-4C215D290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77" y="133350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2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1E83-E42A-42B6-BD7D-C5FA245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58"/>
            <a:ext cx="10515600" cy="735706"/>
          </a:xfrm>
        </p:spPr>
        <p:txBody>
          <a:bodyPr/>
          <a:lstStyle/>
          <a:p>
            <a:r>
              <a:rPr lang="en-GB" dirty="0"/>
              <a:t>PBI Desktop, PBI Service, PBI Mobile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A30B2-59D6-44B3-A5E5-2211DA072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7223"/>
            <a:ext cx="11061577" cy="601862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783690-B936-4A3D-AEC5-D7F361D3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3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852</Words>
  <Application>Microsoft Office PowerPoint</Application>
  <PresentationFormat>Widescreen</PresentationFormat>
  <Paragraphs>98</Paragraphs>
  <Slides>22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Graphik Meetup</vt:lpstr>
      <vt:lpstr>Segoe UI</vt:lpstr>
      <vt:lpstr>Office Theme</vt:lpstr>
      <vt:lpstr>Power BI</vt:lpstr>
      <vt:lpstr>PowerPoint Presentation</vt:lpstr>
      <vt:lpstr>PowerPoint Presentation</vt:lpstr>
      <vt:lpstr>David Moss</vt:lpstr>
      <vt:lpstr>Conrad Moss : Power BI Developer</vt:lpstr>
      <vt:lpstr>Linkedin : QR Codes</vt:lpstr>
      <vt:lpstr>PowerPoint Presentation</vt:lpstr>
      <vt:lpstr>What is Power BI ?</vt:lpstr>
      <vt:lpstr>PBI Desktop, PBI Service, PBI Mobile apps</vt:lpstr>
      <vt:lpstr>PowerPoint Presentation</vt:lpstr>
      <vt:lpstr>PowerPoint Presentation</vt:lpstr>
      <vt:lpstr>Quick Survey of audience</vt:lpstr>
      <vt:lpstr>Power BI Desktop</vt:lpstr>
      <vt:lpstr>Power BI Desktop</vt:lpstr>
      <vt:lpstr>PowerPoint Presentation</vt:lpstr>
      <vt:lpstr>Lesson 1 - build your first report </vt:lpstr>
      <vt:lpstr>Publish to www.powerbi.com</vt:lpstr>
      <vt:lpstr>Workshop this eve at 21:00 – 22:00 GMT</vt:lpstr>
      <vt:lpstr>Preparation for next week</vt:lpstr>
      <vt:lpstr>Social Media : Meetup , LinkedIN, YouTube</vt:lpstr>
      <vt:lpstr>You Tube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Moss</dc:creator>
  <cp:lastModifiedBy>David Moss</cp:lastModifiedBy>
  <cp:revision>22</cp:revision>
  <dcterms:created xsi:type="dcterms:W3CDTF">2021-01-10T10:54:36Z</dcterms:created>
  <dcterms:modified xsi:type="dcterms:W3CDTF">2021-01-18T18:07:44Z</dcterms:modified>
</cp:coreProperties>
</file>