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4630400" cy="8229600"/>
  <p:notesSz cx="8229600" cy="14630400"/>
  <p:embeddedFontLst>
    <p:embeddedFont>
      <p:font typeface="Libre Baskerville" panose="02000000000000000000" pitchFamily="2" charset="0"/>
      <p:regular r:id="rId14"/>
    </p:embeddedFont>
    <p:embeddedFont>
      <p:font typeface="Open Sans" panose="020B0606030504020204" pitchFamily="3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95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1240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Цифровая медкарта бойца: Обзор проекта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70121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Проект направлен на оцифровку медицинских данных военнослужащих с целью обеспечить быстрый доступ и эффективное управление информацией. Это особенно важно, где оперативность и точность данных критичны. Система включает хранение, регулярное обновление и надежную защиту личной мед-информации бойцов.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02687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Основные функции системы — просмотр полных медицинских карт, добавление новых записей и отслеживание истории здоровья. В результате достигается повышение качества медицинского обслуживания и ускорение принятия решений медицинскими специалистами в армии.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0342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Будущее проекта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32553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Планы развития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977640"/>
            <a:ext cx="6244709" cy="2267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Создание мобильной версии для оперативной работы в любых условиях и интеграция с IoT-устройствами для мониторинга состояния здоровья в реальном времени.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332553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Призыв к действию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599521" y="3977640"/>
            <a:ext cx="6244709" cy="1814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Мы открыты для обратной связи и партнерства, чтобы совместно улучшать систему и обеспечивать надежную медицинскую поддержку бойцов.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52537" y="3405902"/>
            <a:ext cx="12125206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Спасибо за внимание</a:t>
            </a:r>
            <a:endParaRPr lang="en-US" sz="8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8641" y="614720"/>
            <a:ext cx="7579519" cy="1396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Технологический стек: Express и Node.js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8641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994922" y="2598063"/>
            <a:ext cx="2836545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Express Framework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994922" y="3081338"/>
            <a:ext cx="2951798" cy="2502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Легкий и гибкий веб-фреймворк для Node.js, идеален для создания RESTful API с минимальным кодом и высокой производительностью.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0200" y="2598063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0896481" y="25980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Node.js платформа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896481" y="3081338"/>
            <a:ext cx="2951798" cy="2145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Позволяет разрабатывать асинхронные серверные приложения, обеспечивая масштабируемость и быструю обработку запросов.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68641" y="6058972"/>
            <a:ext cx="502801" cy="502801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6994922" y="6058972"/>
            <a:ext cx="3157299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Преимущества выбора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994922" y="6542246"/>
            <a:ext cx="6853237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Свежие технологии с поддержкой сообщества, которые обеспечивают надежность и возможность интеграции новых функций в будущем.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104301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API-ключи для безопасных запросов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Индивидуальная аутентификация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Каждый запрос к API требует уникального API-ключа, который идентифицирует пользователя и его права доступа.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3671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Повышение безопасности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Использование API-ключей предотвращает несанкционированный доступ и защищает конфиденциальность медицинских данных.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Механизм генерации и проверки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8828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Ключи создаются при регистрации и валидируются сервером для контроля доступа к функционалу.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257" y="1213723"/>
            <a:ext cx="7705487" cy="128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Безопасность базы данных: Защита от SQL-инъекций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9257" y="2806184"/>
            <a:ext cx="3749993" cy="2491383"/>
          </a:xfrm>
          <a:prstGeom prst="roundRect">
            <a:avLst>
              <a:gd name="adj" fmla="val 123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24758" y="3011686"/>
            <a:ext cx="3338989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Параметризация запросов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4758" y="3777139"/>
            <a:ext cx="3338989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Применяется использование параметризованных запросов, исключающих возможность внедрения вредоносного кода.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674751" y="2806184"/>
            <a:ext cx="3749993" cy="2491383"/>
          </a:xfrm>
          <a:prstGeom prst="roundRect">
            <a:avLst>
              <a:gd name="adj" fmla="val 123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4880253" y="3011686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Пример кода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880253" y="3456027"/>
            <a:ext cx="3338989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Выполнение запроса выглядит так: pool.query('SELECT * FROM Users WHERE id = ?', [userId]) — безопасно и эффективно.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9257" y="5503069"/>
            <a:ext cx="7705487" cy="1512808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24758" y="5708571"/>
            <a:ext cx="3294817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Валидация и санитизация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4758" y="6152912"/>
            <a:ext cx="7294483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Дополнительно реализованы проверки входных данных для исключения некорректной или опасной информации.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8581"/>
            <a:ext cx="130428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Безопасность и аудит: Хэширование паролей и логирование действий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530209"/>
            <a:ext cx="381523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Хэширование паролей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5182314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Все пароли пользователей надежно защищены с помощью алгоритма bcrypt, что предотвращает доступ к исходным данным в случае взлома.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530209"/>
            <a:ext cx="387762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Логирование действий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5332928" y="518231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Фиксация всех изменений в системе ведется в таблице ActivityLog, обеспечивая полный аудит и контроль.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53020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Ценность аудита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9872067" y="518231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Логирование помогает выявлять и быстро реагировать на инциденты безопасности, а также гарантирует соответствие военным стандартам.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670" y="619720"/>
            <a:ext cx="4222313" cy="457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Структура базы данных</a:t>
            </a:r>
            <a:endParaRPr lang="en-US" sz="2850" dirty="0"/>
          </a:p>
        </p:txBody>
      </p:sp>
      <p:sp>
        <p:nvSpPr>
          <p:cNvPr id="3" name="Shape 1"/>
          <p:cNvSpPr/>
          <p:nvPr/>
        </p:nvSpPr>
        <p:spPr>
          <a:xfrm>
            <a:off x="953453" y="1297186"/>
            <a:ext cx="15240" cy="6312932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4" name="Shape 2"/>
          <p:cNvSpPr/>
          <p:nvPr/>
        </p:nvSpPr>
        <p:spPr>
          <a:xfrm>
            <a:off x="1102995" y="1619131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5" name="Shape 3"/>
          <p:cNvSpPr/>
          <p:nvPr/>
        </p:nvSpPr>
        <p:spPr>
          <a:xfrm>
            <a:off x="788670" y="1461968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6" name="Text 4"/>
          <p:cNvSpPr/>
          <p:nvPr/>
        </p:nvSpPr>
        <p:spPr>
          <a:xfrm>
            <a:off x="843617" y="1489472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685806" y="1443633"/>
            <a:ext cx="219729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685806" y="1806178"/>
            <a:ext cx="5653087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Данные пользователей и учетных записей системы.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1102995" y="2695694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10" name="Shape 8"/>
          <p:cNvSpPr/>
          <p:nvPr/>
        </p:nvSpPr>
        <p:spPr>
          <a:xfrm>
            <a:off x="788670" y="2538532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9"/>
          <p:cNvSpPr/>
          <p:nvPr/>
        </p:nvSpPr>
        <p:spPr>
          <a:xfrm>
            <a:off x="843617" y="2566035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685806" y="2520196"/>
            <a:ext cx="219729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Soldiers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1685806" y="2882741"/>
            <a:ext cx="7293293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Информация о бойцах, включая персональные и военные данные.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1102995" y="3772257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15" name="Shape 13"/>
          <p:cNvSpPr/>
          <p:nvPr/>
        </p:nvSpPr>
        <p:spPr>
          <a:xfrm>
            <a:off x="788670" y="3615095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843617" y="3642598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685806" y="3596759"/>
            <a:ext cx="219729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Medications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685806" y="3959304"/>
            <a:ext cx="4758214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Список назначенных лекарств и дозировок.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1102995" y="4848820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20" name="Shape 18"/>
          <p:cNvSpPr/>
          <p:nvPr/>
        </p:nvSpPr>
        <p:spPr>
          <a:xfrm>
            <a:off x="788670" y="4691658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1" name="Text 19"/>
          <p:cNvSpPr/>
          <p:nvPr/>
        </p:nvSpPr>
        <p:spPr>
          <a:xfrm>
            <a:off x="843617" y="4719161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685806" y="4673322"/>
            <a:ext cx="219729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ActivityLog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685806" y="5035867"/>
            <a:ext cx="7126248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Журнал всех действий пользователей для аудита и безопасности.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1102995" y="5925383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25" name="Shape 23"/>
          <p:cNvSpPr/>
          <p:nvPr/>
        </p:nvSpPr>
        <p:spPr>
          <a:xfrm>
            <a:off x="788670" y="5768221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6" name="Text 24"/>
          <p:cNvSpPr/>
          <p:nvPr/>
        </p:nvSpPr>
        <p:spPr>
          <a:xfrm>
            <a:off x="843617" y="5795724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1685806" y="5749885"/>
            <a:ext cx="248804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Allergies и Conditions</a:t>
            </a:r>
            <a:endParaRPr lang="en-US" sz="1700" dirty="0"/>
          </a:p>
        </p:txBody>
      </p:sp>
      <p:sp>
        <p:nvSpPr>
          <p:cNvPr id="28" name="Text 26"/>
          <p:cNvSpPr/>
          <p:nvPr/>
        </p:nvSpPr>
        <p:spPr>
          <a:xfrm>
            <a:off x="1685806" y="6112431"/>
            <a:ext cx="4944070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Данные об аллергиях и состояниях здоровья.</a:t>
            </a:r>
            <a:endParaRPr lang="en-US" sz="1700" dirty="0"/>
          </a:p>
        </p:txBody>
      </p:sp>
      <p:sp>
        <p:nvSpPr>
          <p:cNvPr id="29" name="Shape 27"/>
          <p:cNvSpPr/>
          <p:nvPr/>
        </p:nvSpPr>
        <p:spPr>
          <a:xfrm>
            <a:off x="1102995" y="7001947"/>
            <a:ext cx="439460" cy="15240"/>
          </a:xfrm>
          <a:prstGeom prst="roundRect">
            <a:avLst>
              <a:gd name="adj" fmla="val 144182"/>
            </a:avLst>
          </a:prstGeom>
          <a:solidFill>
            <a:srgbClr val="D0CED9"/>
          </a:solidFill>
          <a:ln/>
        </p:spPr>
      </p:sp>
      <p:sp>
        <p:nvSpPr>
          <p:cNvPr id="30" name="Shape 28"/>
          <p:cNvSpPr/>
          <p:nvPr/>
        </p:nvSpPr>
        <p:spPr>
          <a:xfrm>
            <a:off x="788670" y="6844784"/>
            <a:ext cx="329565" cy="329565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31" name="Text 29"/>
          <p:cNvSpPr/>
          <p:nvPr/>
        </p:nvSpPr>
        <p:spPr>
          <a:xfrm>
            <a:off x="843617" y="6872288"/>
            <a:ext cx="219670" cy="274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1700" dirty="0"/>
          </a:p>
        </p:txBody>
      </p:sp>
      <p:sp>
        <p:nvSpPr>
          <p:cNvPr id="32" name="Text 30"/>
          <p:cNvSpPr/>
          <p:nvPr/>
        </p:nvSpPr>
        <p:spPr>
          <a:xfrm>
            <a:off x="1685806" y="6826448"/>
            <a:ext cx="3367564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Documents и MedicalRecords</a:t>
            </a:r>
            <a:endParaRPr lang="en-US" sz="1700" dirty="0"/>
          </a:p>
        </p:txBody>
      </p:sp>
      <p:sp>
        <p:nvSpPr>
          <p:cNvPr id="33" name="Text 31"/>
          <p:cNvSpPr/>
          <p:nvPr/>
        </p:nvSpPr>
        <p:spPr>
          <a:xfrm>
            <a:off x="1685806" y="7188994"/>
            <a:ext cx="6682145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Хранение медицинских документов и записей обследований.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EA1C74-6866-710C-2FB0-7A1069F1D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00" y="0"/>
            <a:ext cx="1225984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426" y="988933"/>
            <a:ext cx="7667149" cy="1637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00"/>
              </a:lnSpc>
              <a:buNone/>
            </a:pPr>
            <a:r>
              <a:rPr lang="en-US" sz="5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Ключевые возможности системы</a:t>
            </a:r>
            <a:endParaRPr lang="en-US" sz="5150" dirty="0"/>
          </a:p>
        </p:txBody>
      </p:sp>
      <p:sp>
        <p:nvSpPr>
          <p:cNvPr id="4" name="Shape 1"/>
          <p:cNvSpPr/>
          <p:nvPr/>
        </p:nvSpPr>
        <p:spPr>
          <a:xfrm>
            <a:off x="738426" y="2911554"/>
            <a:ext cx="142399" cy="1253252"/>
          </a:xfrm>
          <a:prstGeom prst="roundRect">
            <a:avLst>
              <a:gd name="adj" fmla="val 20004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165622" y="2911554"/>
            <a:ext cx="7239953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Просмотр медкарт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165622" y="3405188"/>
            <a:ext cx="7239953" cy="759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Полный доступ к медицинской истории и текущим записям каждого бойца.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3223" y="4354592"/>
            <a:ext cx="142399" cy="1253252"/>
          </a:xfrm>
          <a:prstGeom prst="roundRect">
            <a:avLst>
              <a:gd name="adj" fmla="val 20004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450419" y="4354592"/>
            <a:ext cx="6955155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Добавление данных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1450419" y="4848225"/>
            <a:ext cx="6955155" cy="759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Возможность вводить заболевания, аллергии, лекарства и другие медицинские подробности.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308021" y="5797629"/>
            <a:ext cx="142399" cy="1253252"/>
          </a:xfrm>
          <a:prstGeom prst="roundRect">
            <a:avLst>
              <a:gd name="adj" fmla="val 20004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735217" y="5797629"/>
            <a:ext cx="6670357" cy="379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Логирование изменений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735217" y="6291263"/>
            <a:ext cx="6670357" cy="759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Система автоматически фиксирует все действия для обеспечения прозрачности и безопасности.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0085"/>
            <a:ext cx="8133874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Чем мы выделяемся?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4846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742253"/>
            <a:ext cx="412075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Быстрый доступ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331851"/>
            <a:ext cx="4120753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Оперативное получение данных дажею.</a:t>
            </a: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94846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3742253"/>
            <a:ext cx="412087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Высокая безопасность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331851"/>
            <a:ext cx="4120872" cy="2267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Продвинутое хэширование и система API-ключей защищают данные от несанкционированного доступа.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94846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742253"/>
            <a:ext cx="412075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Интеграция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31851"/>
            <a:ext cx="4120753" cy="2267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Легко интегрируется с другими военными и медицинскими информационными системами.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533</Words>
  <Application>Microsoft Office PowerPoint</Application>
  <PresentationFormat>Произвольный</PresentationFormat>
  <Paragraphs>81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Libre Baskerville</vt:lpstr>
      <vt:lpstr>Open Sans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123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subject>123</dc:subject>
  <dc:creator>Максончик</dc:creator>
  <cp:lastModifiedBy>mosha</cp:lastModifiedBy>
  <cp:revision>7</cp:revision>
  <dcterms:created xsi:type="dcterms:W3CDTF">2025-04-28T13:22:21Z</dcterms:created>
  <dcterms:modified xsi:type="dcterms:W3CDTF">2025-04-28T13:26:46Z</dcterms:modified>
</cp:coreProperties>
</file>