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35"/>
    <p:restoredTop sz="92932"/>
  </p:normalViewPr>
  <p:slideViewPr>
    <p:cSldViewPr snapToGrid="0" snapToObjects="1">
      <p:cViewPr varScale="1">
        <p:scale>
          <a:sx n="97" d="100"/>
          <a:sy n="97" d="100"/>
        </p:scale>
        <p:origin x="240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43D6D-34A6-8540-8CBC-EC3B909712BC}" type="datetimeFigureOut">
              <a:rPr lang="en-US" smtClean="0"/>
              <a:t>5/31/18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A353-BF11-CF46-AB7A-649CB7020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313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43D6D-34A6-8540-8CBC-EC3B909712BC}" type="datetimeFigureOut">
              <a:rPr lang="en-US" smtClean="0"/>
              <a:t>5/31/18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A353-BF11-CF46-AB7A-649CB7020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881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43D6D-34A6-8540-8CBC-EC3B909712BC}" type="datetimeFigureOut">
              <a:rPr lang="en-US" smtClean="0"/>
              <a:t>5/31/18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A353-BF11-CF46-AB7A-649CB7020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96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43D6D-34A6-8540-8CBC-EC3B909712BC}" type="datetimeFigureOut">
              <a:rPr lang="en-US" smtClean="0"/>
              <a:t>5/31/18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A353-BF11-CF46-AB7A-649CB7020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45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43D6D-34A6-8540-8CBC-EC3B909712BC}" type="datetimeFigureOut">
              <a:rPr lang="en-US" smtClean="0"/>
              <a:t>5/31/18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A353-BF11-CF46-AB7A-649CB7020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87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43D6D-34A6-8540-8CBC-EC3B909712BC}" type="datetimeFigureOut">
              <a:rPr lang="en-US" smtClean="0"/>
              <a:t>5/31/18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A353-BF11-CF46-AB7A-649CB7020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2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43D6D-34A6-8540-8CBC-EC3B909712BC}" type="datetimeFigureOut">
              <a:rPr lang="en-US" smtClean="0"/>
              <a:t>5/31/18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A353-BF11-CF46-AB7A-649CB7020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51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43D6D-34A6-8540-8CBC-EC3B909712BC}" type="datetimeFigureOut">
              <a:rPr lang="en-US" smtClean="0"/>
              <a:t>5/31/18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A353-BF11-CF46-AB7A-649CB7020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080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43D6D-34A6-8540-8CBC-EC3B909712BC}" type="datetimeFigureOut">
              <a:rPr lang="en-US" smtClean="0"/>
              <a:t>5/31/18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A353-BF11-CF46-AB7A-649CB7020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38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43D6D-34A6-8540-8CBC-EC3B909712BC}" type="datetimeFigureOut">
              <a:rPr lang="en-US" smtClean="0"/>
              <a:t>5/31/18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A353-BF11-CF46-AB7A-649CB7020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24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43D6D-34A6-8540-8CBC-EC3B909712BC}" type="datetimeFigureOut">
              <a:rPr lang="en-US" smtClean="0"/>
              <a:t>5/31/18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A353-BF11-CF46-AB7A-649CB7020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15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43D6D-34A6-8540-8CBC-EC3B909712BC}" type="datetimeFigureOut">
              <a:rPr lang="en-US" smtClean="0"/>
              <a:t>5/31/18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2A353-BF11-CF46-AB7A-649CB7020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020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jpeg"/><Relationship Id="rId8" Type="http://schemas.openxmlformats.org/officeDocument/2006/relationships/image" Target="../media/image7.png"/><Relationship Id="rId9" Type="http://schemas.microsoft.com/office/2007/relationships/hdphoto" Target="../media/hdphoto1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ight Arrow 13"/>
          <p:cNvSpPr/>
          <p:nvPr/>
        </p:nvSpPr>
        <p:spPr>
          <a:xfrm>
            <a:off x="7664824" y="5741895"/>
            <a:ext cx="4020670" cy="6051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97541" y="5891963"/>
            <a:ext cx="7086600" cy="30766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85216" y="5925312"/>
            <a:ext cx="256032" cy="2377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83920" y="5931408"/>
            <a:ext cx="256032" cy="2377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816608" y="5931408"/>
            <a:ext cx="256032" cy="2377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613904" y="5931408"/>
            <a:ext cx="256032" cy="2377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0869168" y="5931408"/>
            <a:ext cx="256032" cy="2377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0210800" y="5931408"/>
            <a:ext cx="256032" cy="2377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-54864" y="6200709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7030A0"/>
                </a:solidFill>
              </a:rPr>
              <a:t>1967</a:t>
            </a:r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32688" y="5389247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7030A0"/>
                </a:solidFill>
              </a:rPr>
              <a:t>1969</a:t>
            </a:r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32700" y="6207499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7030A0"/>
                </a:solidFill>
              </a:rPr>
              <a:t>1976</a:t>
            </a:r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668472" y="6198894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1"/>
                </a:solidFill>
              </a:rPr>
              <a:t>2010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271031" y="6207498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>
                <a:solidFill>
                  <a:schemeClr val="accent1"/>
                </a:solidFill>
              </a:rPr>
              <a:t>2000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89292" y="6198893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1"/>
                </a:solidFill>
              </a:rPr>
              <a:t>2015</a:t>
            </a:r>
            <a:endParaRPr lang="en-US" sz="3600" dirty="0">
              <a:solidFill>
                <a:schemeClr val="accent1"/>
              </a:solidFill>
            </a:endParaRPr>
          </a:p>
        </p:txBody>
      </p:sp>
      <p:pic>
        <p:nvPicPr>
          <p:cNvPr id="29" name="Content Placeholder 7" descr="floyd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238868" y="3962275"/>
            <a:ext cx="827088" cy="1079500"/>
          </a:xfrm>
          <a:prstGeom prst="rect">
            <a:avLst/>
          </a:prstGeom>
        </p:spPr>
      </p:pic>
      <p:pic>
        <p:nvPicPr>
          <p:cNvPr id="30" name="Picture 8" descr="TonyHoare.jpg"/>
          <p:cNvPicPr>
            <a:picLocks noChangeAspect="1"/>
          </p:cNvPicPr>
          <p:nvPr/>
        </p:nvPicPr>
        <p:blipFill>
          <a:blip r:embed="rId3" cstate="print"/>
          <a:srcRect l="8121" r="11565"/>
          <a:stretch>
            <a:fillRect/>
          </a:stretch>
        </p:blipFill>
        <p:spPr bwMode="auto">
          <a:xfrm>
            <a:off x="1169143" y="3962275"/>
            <a:ext cx="830263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TextBox 9"/>
          <p:cNvSpPr txBox="1">
            <a:spLocks noChangeArrowheads="1"/>
          </p:cNvSpPr>
          <p:nvPr/>
        </p:nvSpPr>
        <p:spPr bwMode="auto">
          <a:xfrm>
            <a:off x="211264" y="3633665"/>
            <a:ext cx="18573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nl-NL" sz="2000" dirty="0">
                <a:solidFill>
                  <a:srgbClr val="7030A0"/>
                </a:solidFill>
              </a:rPr>
              <a:t>Floyd  </a:t>
            </a:r>
            <a:r>
              <a:rPr lang="nl-NL" sz="2000" dirty="0" smtClean="0">
                <a:solidFill>
                  <a:srgbClr val="7030A0"/>
                </a:solidFill>
              </a:rPr>
              <a:t>   </a:t>
            </a:r>
            <a:r>
              <a:rPr lang="nl-NL" sz="2000" dirty="0" err="1">
                <a:solidFill>
                  <a:srgbClr val="7030A0"/>
                </a:solidFill>
              </a:rPr>
              <a:t>Hoare</a:t>
            </a:r>
            <a:endParaRPr lang="en-US" sz="2000" dirty="0">
              <a:solidFill>
                <a:srgbClr val="7030A0"/>
              </a:solidFill>
            </a:endParaRPr>
          </a:p>
        </p:txBody>
      </p:sp>
      <p:pic>
        <p:nvPicPr>
          <p:cNvPr id="32" name="Picture 31" descr="450px-edsger_wybe_dijkstr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92808" y="4446008"/>
            <a:ext cx="810000" cy="108000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2419129" y="4090122"/>
            <a:ext cx="969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7030A0"/>
                </a:solidFill>
              </a:rPr>
              <a:t>Dijkstra</a:t>
            </a:r>
            <a:endParaRPr lang="en-US" sz="2000" dirty="0">
              <a:solidFill>
                <a:srgbClr val="7030A0"/>
              </a:solidFill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5833872" y="3100545"/>
            <a:ext cx="2287545" cy="2641350"/>
            <a:chOff x="5998464" y="3100545"/>
            <a:chExt cx="2287545" cy="2641350"/>
          </a:xfrm>
        </p:grpSpPr>
        <p:pic>
          <p:nvPicPr>
            <p:cNvPr id="36" name="Picture 11" descr="loop.gif"/>
            <p:cNvPicPr>
              <a:picLocks noChangeAspect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198258" y="4473483"/>
              <a:ext cx="1495422" cy="10286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8" name="TextBox 37"/>
            <p:cNvSpPr txBox="1"/>
            <p:nvPr/>
          </p:nvSpPr>
          <p:spPr>
            <a:xfrm>
              <a:off x="6198258" y="3100545"/>
              <a:ext cx="1770869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i="1" dirty="0" smtClean="0">
                  <a:solidFill>
                    <a:schemeClr val="accent1"/>
                  </a:solidFill>
                </a:rPr>
                <a:t>JACK</a:t>
              </a:r>
              <a:endParaRPr lang="en-US" sz="3000" i="1" dirty="0" smtClean="0">
                <a:solidFill>
                  <a:schemeClr val="accent1"/>
                </a:solidFill>
              </a:endParaRPr>
            </a:p>
            <a:p>
              <a:r>
                <a:rPr lang="en-US" sz="3000" i="1" dirty="0" smtClean="0">
                  <a:solidFill>
                    <a:schemeClr val="accent1"/>
                  </a:solidFill>
                </a:rPr>
                <a:t>ESC/Java2</a:t>
              </a:r>
            </a:p>
            <a:p>
              <a:r>
                <a:rPr lang="en-US" sz="3000" i="1" dirty="0" smtClean="0">
                  <a:solidFill>
                    <a:schemeClr val="accent1"/>
                  </a:solidFill>
                </a:rPr>
                <a:t>Jive</a:t>
              </a:r>
              <a:endParaRPr lang="en-US" sz="3000" i="1" dirty="0">
                <a:solidFill>
                  <a:schemeClr val="accent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998464" y="3108960"/>
              <a:ext cx="2287545" cy="263293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8291570" y="3892918"/>
            <a:ext cx="2486100" cy="1837782"/>
            <a:chOff x="8456162" y="3874630"/>
            <a:chExt cx="2486100" cy="1837782"/>
          </a:xfrm>
        </p:grpSpPr>
        <p:pic>
          <p:nvPicPr>
            <p:cNvPr id="1026" name="Picture 2" descr="http://www.openjml.org/images/OpenJML-Logo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2964" y="5102349"/>
              <a:ext cx="1713082" cy="3768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s://encrypted-tbn3.gstatic.com/images?q=tbn:ANd9GcTSxEcU61qaXiyHZ3IJfHsg33qUQaRzuu6xUYKCvw38D4FWdLaq7Zzv3Q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1979" y="4148103"/>
              <a:ext cx="1101687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12" descr="keylogo.gif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>
                          <a14:foregroundMark x1="64516" y1="35000" x2="64516" y2="35000"/>
                          <a14:foregroundMark x1="25806" y1="34000" x2="25806" y2="34000"/>
                        </a14:backgroundRemoval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65890" y="4287871"/>
              <a:ext cx="1476372" cy="9524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3" name="Rectangle 42"/>
            <p:cNvSpPr/>
            <p:nvPr/>
          </p:nvSpPr>
          <p:spPr>
            <a:xfrm>
              <a:off x="8456162" y="3874630"/>
              <a:ext cx="2136788" cy="183778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0415068" y="4806654"/>
            <a:ext cx="1649811" cy="646331"/>
            <a:chOff x="10524796" y="4806654"/>
            <a:chExt cx="1649811" cy="646331"/>
          </a:xfrm>
        </p:grpSpPr>
        <p:sp>
          <p:nvSpPr>
            <p:cNvPr id="42" name="TextBox 41"/>
            <p:cNvSpPr txBox="1"/>
            <p:nvPr/>
          </p:nvSpPr>
          <p:spPr>
            <a:xfrm>
              <a:off x="10524796" y="4806654"/>
              <a:ext cx="16498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i="1" smtClean="0">
                  <a:solidFill>
                    <a:schemeClr val="accent1"/>
                  </a:solidFill>
                </a:rPr>
                <a:t>TIMsort</a:t>
              </a:r>
              <a:endParaRPr lang="en-US" sz="3600" i="1" dirty="0">
                <a:solidFill>
                  <a:schemeClr val="accent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0592950" y="4806654"/>
              <a:ext cx="1581657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0" name="Straight Connector 49"/>
          <p:cNvCxnSpPr>
            <a:stCxn id="16" idx="0"/>
          </p:cNvCxnSpPr>
          <p:nvPr/>
        </p:nvCxnSpPr>
        <p:spPr>
          <a:xfrm flipV="1">
            <a:off x="713232" y="4986008"/>
            <a:ext cx="0" cy="939304"/>
          </a:xfrm>
          <a:prstGeom prst="line">
            <a:avLst/>
          </a:prstGeom>
          <a:ln w="317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17" idx="0"/>
            <a:endCxn id="30" idx="2"/>
          </p:cNvCxnSpPr>
          <p:nvPr/>
        </p:nvCxnSpPr>
        <p:spPr>
          <a:xfrm rot="5400000" flipH="1" flipV="1">
            <a:off x="853289" y="5200423"/>
            <a:ext cx="889633" cy="572339"/>
          </a:xfrm>
          <a:prstGeom prst="bentConnector3">
            <a:avLst/>
          </a:prstGeom>
          <a:ln w="317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18" idx="0"/>
            <a:endCxn id="32" idx="2"/>
          </p:cNvCxnSpPr>
          <p:nvPr/>
        </p:nvCxnSpPr>
        <p:spPr>
          <a:xfrm rot="5400000" flipH="1" flipV="1">
            <a:off x="2218516" y="5252116"/>
            <a:ext cx="405400" cy="953184"/>
          </a:xfrm>
          <a:prstGeom prst="bentConnector3">
            <a:avLst/>
          </a:prstGeom>
          <a:ln w="317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Connector 1023"/>
          <p:cNvCxnSpPr>
            <a:stCxn id="19" idx="0"/>
          </p:cNvCxnSpPr>
          <p:nvPr/>
        </p:nvCxnSpPr>
        <p:spPr>
          <a:xfrm flipV="1">
            <a:off x="7741920" y="5741895"/>
            <a:ext cx="0" cy="189513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Connector 1026"/>
          <p:cNvCxnSpPr>
            <a:stCxn id="21" idx="0"/>
          </p:cNvCxnSpPr>
          <p:nvPr/>
        </p:nvCxnSpPr>
        <p:spPr>
          <a:xfrm flipV="1">
            <a:off x="10338816" y="5728708"/>
            <a:ext cx="0" cy="2027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Straight Connector 1029"/>
          <p:cNvCxnSpPr>
            <a:stCxn id="20" idx="0"/>
          </p:cNvCxnSpPr>
          <p:nvPr/>
        </p:nvCxnSpPr>
        <p:spPr>
          <a:xfrm flipV="1">
            <a:off x="10997184" y="5452985"/>
            <a:ext cx="0" cy="478423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202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13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12</cp:revision>
  <cp:lastPrinted>2016-08-18T09:50:15Z</cp:lastPrinted>
  <dcterms:created xsi:type="dcterms:W3CDTF">2016-08-17T14:50:38Z</dcterms:created>
  <dcterms:modified xsi:type="dcterms:W3CDTF">2018-05-31T08:39:56Z</dcterms:modified>
</cp:coreProperties>
</file>