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56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134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4311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5851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0837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17952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92340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73324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939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998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2069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971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798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8630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155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04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3444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D762447-533E-4AFC-A72F-A6C0454AC6F3}" type="datetimeFigureOut">
              <a:rPr lang="LID4096" smtClean="0"/>
              <a:t>01/29/2018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494D132-07D6-4EFE-B8F7-6D532B292C3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258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AF6E59-4577-4B68-86C8-BF75FF0A32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BBEACONS</a:t>
            </a:r>
            <a:endParaRPr lang="LID4096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BB11244-FF31-4FF6-840B-9B4C185FD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Thomas Van Raemdonck &amp; Wouter Vande Velde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7760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756D5-9899-4055-A972-A2950AC9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Table</a:t>
            </a:r>
            <a:r>
              <a:rPr lang="nl-BE" dirty="0"/>
              <a:t> of contents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9FBEB9-691B-40A2-B5D1-1F12AF8DB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?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9834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12252-3EC1-4922-8487-2BEBA459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?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0EDC1F-FE54-47A0-8171-100298571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Indoor </a:t>
            </a:r>
            <a:r>
              <a:rPr lang="nl-BE" dirty="0" err="1"/>
              <a:t>navigation</a:t>
            </a:r>
            <a:endParaRPr lang="nl-BE" dirty="0"/>
          </a:p>
          <a:p>
            <a:r>
              <a:rPr lang="nl-BE" dirty="0"/>
              <a:t>Bluetooth </a:t>
            </a:r>
            <a:r>
              <a:rPr lang="nl-BE" dirty="0" err="1"/>
              <a:t>beacons</a:t>
            </a:r>
            <a:endParaRPr lang="nl-BE" dirty="0"/>
          </a:p>
          <a:p>
            <a:r>
              <a:rPr lang="nl-BE" dirty="0"/>
              <a:t>Website</a:t>
            </a:r>
          </a:p>
          <a:p>
            <a:r>
              <a:rPr lang="nl-BE" dirty="0"/>
              <a:t>Database</a:t>
            </a:r>
          </a:p>
          <a:p>
            <a:r>
              <a:rPr lang="nl-BE" dirty="0"/>
              <a:t>Mobile Application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8240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44242-27F7-4F9D-A060-315B3D64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Bluetooth </a:t>
            </a:r>
            <a:r>
              <a:rPr lang="nl-BE" dirty="0" err="1"/>
              <a:t>Beacons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0E3DF2-FAF3-455D-A851-3DCCDE678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1189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01DF3-2088-477F-A3DA-6BE643C8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Mobile Application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F1756C-CD93-4873-8055-09C25C846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r>
              <a:rPr lang="nl-BE" dirty="0"/>
              <a:t>Android Studio</a:t>
            </a:r>
          </a:p>
          <a:p>
            <a:r>
              <a:rPr lang="nl-BE" dirty="0"/>
              <a:t>Login</a:t>
            </a:r>
          </a:p>
          <a:p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beacon</a:t>
            </a:r>
            <a:endParaRPr lang="nl-BE" dirty="0"/>
          </a:p>
          <a:p>
            <a:r>
              <a:rPr lang="nl-BE" dirty="0" err="1"/>
              <a:t>Add</a:t>
            </a:r>
            <a:r>
              <a:rPr lang="nl-BE" dirty="0"/>
              <a:t> room</a:t>
            </a:r>
          </a:p>
          <a:p>
            <a:r>
              <a:rPr lang="nl-BE" dirty="0"/>
              <a:t>Scanning </a:t>
            </a:r>
            <a:r>
              <a:rPr lang="nl-BE" dirty="0" err="1"/>
              <a:t>beacons</a:t>
            </a:r>
            <a:endParaRPr lang="nl-BE" dirty="0"/>
          </a:p>
          <a:p>
            <a:r>
              <a:rPr lang="nl-BE" dirty="0" err="1"/>
              <a:t>Heatmap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40581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EA1E8-7C20-41A4-938E-4AB560D3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Website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4FB958-D469-42E3-89E5-131277C75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Shows data</a:t>
            </a:r>
          </a:p>
          <a:p>
            <a:r>
              <a:rPr lang="nl-BE" dirty="0"/>
              <a:t>Rooms</a:t>
            </a:r>
          </a:p>
          <a:p>
            <a:pPr marL="3690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769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C6D04-39F1-4912-B5EC-8A55B0A4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Database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825E0E-A050-4F97-A1C6-A1267BA77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Mysql</a:t>
            </a:r>
            <a:endParaRPr lang="nl-BE" dirty="0"/>
          </a:p>
          <a:p>
            <a:r>
              <a:rPr lang="nl-BE" dirty="0" err="1"/>
              <a:t>Local</a:t>
            </a:r>
            <a:r>
              <a:rPr lang="nl-BE" dirty="0"/>
              <a:t> server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46360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CA50F0-7F09-4E1F-9FF6-23BC08A6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Indoor </a:t>
            </a:r>
            <a:r>
              <a:rPr lang="nl-BE" dirty="0" err="1"/>
              <a:t>navigation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41C82C-8559-42CA-ABB8-33F95085A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r>
              <a:rPr lang="nl-BE" dirty="0"/>
              <a:t>How?</a:t>
            </a:r>
          </a:p>
          <a:p>
            <a:pPr lvl="1"/>
            <a:r>
              <a:rPr lang="nl-BE" dirty="0" err="1"/>
              <a:t>Trilateration</a:t>
            </a:r>
            <a:endParaRPr lang="nl-BE" dirty="0"/>
          </a:p>
          <a:p>
            <a:pPr lvl="1"/>
            <a:endParaRPr lang="nl-BE" dirty="0"/>
          </a:p>
          <a:p>
            <a:endParaRPr lang="LID4096" dirty="0"/>
          </a:p>
        </p:txBody>
      </p:sp>
      <p:pic>
        <p:nvPicPr>
          <p:cNvPr id="1026" name="Picture 2" descr="Afbeeldingsresultaat voor trilateration">
            <a:extLst>
              <a:ext uri="{FF2B5EF4-FFF2-40B4-BE49-F238E27FC236}">
                <a16:creationId xmlns:a16="http://schemas.microsoft.com/office/drawing/2014/main" id="{61652F68-A525-4FFF-B28F-48B1DE93C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728" y="1822377"/>
            <a:ext cx="28575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106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isteen">
  <a:themeElements>
    <a:clrScheme name="Leisteen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Leisteen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eistee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TM04033929[[fn=Leisteen]]</Template>
  <TotalTime>59</TotalTime>
  <Words>50</Words>
  <Application>Microsoft Office PowerPoint</Application>
  <PresentationFormat>Breedbeeld</PresentationFormat>
  <Paragraphs>29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Calisto MT</vt:lpstr>
      <vt:lpstr>Trebuchet MS</vt:lpstr>
      <vt:lpstr>Wingdings 2</vt:lpstr>
      <vt:lpstr>Leisteen</vt:lpstr>
      <vt:lpstr>BBEACONS</vt:lpstr>
      <vt:lpstr>Table of contents</vt:lpstr>
      <vt:lpstr>What?</vt:lpstr>
      <vt:lpstr>Bluetooth Beacons</vt:lpstr>
      <vt:lpstr>Mobile Application</vt:lpstr>
      <vt:lpstr>Website</vt:lpstr>
      <vt:lpstr>Database</vt:lpstr>
      <vt:lpstr>Indoor navigation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BBEACONS</dc:title>
  <dc:creator>Thomas Van Raemdonck</dc:creator>
  <cp:lastModifiedBy>Thomas Van Raemdonck</cp:lastModifiedBy>
  <cp:revision>6</cp:revision>
  <dcterms:created xsi:type="dcterms:W3CDTF">2018-01-29T13:18:26Z</dcterms:created>
  <dcterms:modified xsi:type="dcterms:W3CDTF">2018-01-29T14:17:43Z</dcterms:modified>
</cp:coreProperties>
</file>