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59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34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431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85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083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795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34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332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99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6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7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9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630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0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44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94D132-07D6-4EFE-B8F7-6D532B292C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258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6E59-4577-4B68-86C8-BF75FF0A3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BBEACONS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B11244-FF31-4FF6-840B-9B4C185FD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Thomas Van Raemdonck &amp; Wouter Vande Velde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760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7A910-74AF-4909-82CD-1EF525E86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The end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6FC2F4-B99D-46E9-8A0C-37A15B7F3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Questions</a:t>
            </a:r>
            <a:r>
              <a:rPr lang="nl-BE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963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756D5-9899-4055-A972-A2950AC9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of contents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FBEB9-691B-40A2-B5D1-1F12AF8D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?</a:t>
            </a:r>
          </a:p>
          <a:p>
            <a:r>
              <a:rPr lang="nl-BE" dirty="0"/>
              <a:t>Mobile Application</a:t>
            </a:r>
          </a:p>
          <a:p>
            <a:r>
              <a:rPr lang="nl-BE" dirty="0"/>
              <a:t>Website</a:t>
            </a:r>
          </a:p>
          <a:p>
            <a:r>
              <a:rPr lang="nl-BE" dirty="0"/>
              <a:t>Database</a:t>
            </a:r>
          </a:p>
          <a:p>
            <a:r>
              <a:rPr lang="nl-BE" dirty="0" err="1"/>
              <a:t>Trilateration</a:t>
            </a:r>
            <a:endParaRPr lang="nl-BE" dirty="0"/>
          </a:p>
          <a:p>
            <a:endParaRPr lang="nl-B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983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12252-3EC1-4922-8487-2BEBA459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?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0EDC1F-FE54-47A0-8171-10029857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Indoor </a:t>
            </a:r>
            <a:r>
              <a:rPr lang="nl-BE" dirty="0" err="1"/>
              <a:t>location</a:t>
            </a:r>
            <a:endParaRPr lang="nl-BE" dirty="0"/>
          </a:p>
          <a:p>
            <a:r>
              <a:rPr lang="nl-BE" dirty="0"/>
              <a:t>Bluetooth </a:t>
            </a:r>
            <a:r>
              <a:rPr lang="nl-BE" dirty="0" err="1"/>
              <a:t>beacons</a:t>
            </a:r>
            <a:endParaRPr lang="nl-BE" dirty="0"/>
          </a:p>
          <a:p>
            <a:r>
              <a:rPr lang="nl-BE" dirty="0"/>
              <a:t>Website</a:t>
            </a:r>
          </a:p>
          <a:p>
            <a:r>
              <a:rPr lang="nl-BE" dirty="0"/>
              <a:t>Database</a:t>
            </a:r>
          </a:p>
          <a:p>
            <a:r>
              <a:rPr lang="nl-BE" dirty="0"/>
              <a:t>Mobile Application</a:t>
            </a:r>
            <a:endParaRPr lang="LID4096" dirty="0"/>
          </a:p>
        </p:txBody>
      </p:sp>
      <p:pic>
        <p:nvPicPr>
          <p:cNvPr id="1026" name="Picture 2" descr="https://scontent.fopo1-1.fna.fbcdn.net/v/t34.0-12/27399515_10204482219452124_809843010_n.jpg?oh=4c178111ecb7eb131ca07ff231885185&amp;oe=5A7217D8">
            <a:extLst>
              <a:ext uri="{FF2B5EF4-FFF2-40B4-BE49-F238E27FC236}">
                <a16:creationId xmlns:a16="http://schemas.microsoft.com/office/drawing/2014/main" id="{0EA017B1-9DB2-4CB0-86E7-BF832D89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57" y="3352800"/>
            <a:ext cx="4572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01DF3-2088-477F-A3DA-6BE643C8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Mobile Application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1756C-CD93-4873-8055-09C25C84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nl-BE" dirty="0"/>
              <a:t>Android Studio</a:t>
            </a:r>
          </a:p>
          <a:p>
            <a:r>
              <a:rPr lang="nl-BE" dirty="0"/>
              <a:t>Login</a:t>
            </a: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beacon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room</a:t>
            </a:r>
          </a:p>
          <a:p>
            <a:r>
              <a:rPr lang="nl-BE" dirty="0"/>
              <a:t>Scanning </a:t>
            </a:r>
            <a:r>
              <a:rPr lang="nl-BE" dirty="0" err="1"/>
              <a:t>beacons</a:t>
            </a:r>
            <a:endParaRPr lang="nl-BE" dirty="0"/>
          </a:p>
          <a:p>
            <a:r>
              <a:rPr lang="nl-BE" dirty="0" err="1"/>
              <a:t>Heatmap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LID4096" dirty="0"/>
          </a:p>
        </p:txBody>
      </p:sp>
      <p:pic>
        <p:nvPicPr>
          <p:cNvPr id="2050" name="Picture 2" descr="https://scontent.fopo1-1.fna.fbcdn.net/v/t34.0-12/27583746_10204482222612203_94523804_n.png?oh=979cad7b2e9f6025f279adcbb85afd39&amp;oe=5A71378D">
            <a:extLst>
              <a:ext uri="{FF2B5EF4-FFF2-40B4-BE49-F238E27FC236}">
                <a16:creationId xmlns:a16="http://schemas.microsoft.com/office/drawing/2014/main" id="{08CC2031-E690-4DAC-A0AC-AA602A89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32" y="1732449"/>
            <a:ext cx="2742898" cy="48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opo1-1.fna.fbcdn.net/v/t34.0-12/27399893_10204482227332321_368355754_n.png?oh=2cf770b17ea7f44c4df4e623173890b3&amp;oe=5A720C49">
            <a:extLst>
              <a:ext uri="{FF2B5EF4-FFF2-40B4-BE49-F238E27FC236}">
                <a16:creationId xmlns:a16="http://schemas.microsoft.com/office/drawing/2014/main" id="{C7771AD7-FD5A-4EDE-9030-288F6A4F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61" y="1732449"/>
            <a:ext cx="2743199" cy="48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.fopo1-1.fna.fbcdn.net/v/t34.0-12/27496672_10204482222572202_105734289_n.png?oh=43535cd1a1b989c51d0fae1ac557b016&amp;oe=5A714AA6">
            <a:extLst>
              <a:ext uri="{FF2B5EF4-FFF2-40B4-BE49-F238E27FC236}">
                <a16:creationId xmlns:a16="http://schemas.microsoft.com/office/drawing/2014/main" id="{0942EFD5-0B3E-4221-852D-1FAEF605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110" y="1732449"/>
            <a:ext cx="2742898" cy="48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5D3B1-DB0A-4F6A-B8F0-3BD4FF03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Mobile Application</a:t>
            </a:r>
            <a:endParaRPr lang="LID4096" dirty="0"/>
          </a:p>
        </p:txBody>
      </p:sp>
      <p:pic>
        <p:nvPicPr>
          <p:cNvPr id="3074" name="Picture 2" descr="https://scontent.fopo1-1.fna.fbcdn.net/v/t34.0-12/27399564_10204482222372197_1471497008_n.png?oh=43922bf5d377e2defc18d7c7a4f431aa&amp;oe=5A72531F">
            <a:extLst>
              <a:ext uri="{FF2B5EF4-FFF2-40B4-BE49-F238E27FC236}">
                <a16:creationId xmlns:a16="http://schemas.microsoft.com/office/drawing/2014/main" id="{0316E91A-D2DC-4E5B-A515-BB4EA5C6C6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98" y="1580048"/>
            <a:ext cx="2745192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.fopo1-1.fna.fbcdn.net/v/t34.0-12/27395038_10204482257653079_562803964_n.png?oh=53ba61758c87b5081393645db720ec31&amp;oe=5A712D3A">
            <a:extLst>
              <a:ext uri="{FF2B5EF4-FFF2-40B4-BE49-F238E27FC236}">
                <a16:creationId xmlns:a16="http://schemas.microsoft.com/office/drawing/2014/main" id="{F755F940-7EF7-4D22-9F05-6F74A8FD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79" y="1580048"/>
            <a:ext cx="2745193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.fopo1-1.fna.fbcdn.net/v/t34.0-12/27399851_10204482257613078_1166734774_n.png?oh=6a389fea3317e720b6ff1d31348a137e&amp;oe=5A712645">
            <a:extLst>
              <a:ext uri="{FF2B5EF4-FFF2-40B4-BE49-F238E27FC236}">
                <a16:creationId xmlns:a16="http://schemas.microsoft.com/office/drawing/2014/main" id="{AD05D39A-0820-449C-80C1-63388B1AA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61" y="1580049"/>
            <a:ext cx="2745193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62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A1E8-7C20-41A4-938E-4AB560D3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Website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FB958-D469-42E3-89E5-131277C7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Shows raw data</a:t>
            </a:r>
          </a:p>
          <a:p>
            <a:r>
              <a:rPr lang="nl-BE" dirty="0"/>
              <a:t>Rooms</a:t>
            </a:r>
          </a:p>
          <a:p>
            <a:r>
              <a:rPr lang="nl-BE" dirty="0" err="1"/>
              <a:t>Localhost</a:t>
            </a:r>
            <a:endParaRPr lang="nl-BE" dirty="0"/>
          </a:p>
          <a:p>
            <a:r>
              <a:rPr lang="nl-BE" dirty="0" err="1"/>
              <a:t>Wamp</a:t>
            </a:r>
            <a:endParaRPr lang="nl-BE" dirty="0"/>
          </a:p>
          <a:p>
            <a:pPr marL="369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6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6D04-39F1-4912-B5EC-8A55B0A4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825E0E-A050-4F97-A1C6-A1267BA7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Mysql</a:t>
            </a:r>
            <a:endParaRPr lang="nl-BE" dirty="0"/>
          </a:p>
          <a:p>
            <a:r>
              <a:rPr lang="nl-BE" dirty="0" err="1"/>
              <a:t>Local</a:t>
            </a:r>
            <a:r>
              <a:rPr lang="nl-BE" dirty="0"/>
              <a:t> server</a:t>
            </a:r>
          </a:p>
          <a:p>
            <a:r>
              <a:rPr lang="nl-BE" dirty="0" err="1"/>
              <a:t>phpmyadmin</a:t>
            </a:r>
            <a:endParaRPr lang="nl-BE" dirty="0"/>
          </a:p>
          <a:p>
            <a:r>
              <a:rPr lang="nl-BE" dirty="0"/>
              <a:t>User </a:t>
            </a:r>
            <a:r>
              <a:rPr lang="nl-BE" dirty="0" err="1"/>
              <a:t>table</a:t>
            </a:r>
            <a:r>
              <a:rPr lang="nl-BE" dirty="0"/>
              <a:t> -&gt; </a:t>
            </a:r>
            <a:r>
              <a:rPr lang="nl-BE" dirty="0" err="1"/>
              <a:t>connection</a:t>
            </a:r>
            <a:endParaRPr lang="nl-BE" dirty="0"/>
          </a:p>
          <a:p>
            <a:endParaRPr lang="LID4096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E08E019-D701-4981-9263-55115DDB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82" y="1732449"/>
            <a:ext cx="65817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6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A50F0-7F09-4E1F-9FF6-23BC08A6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Indoor </a:t>
            </a:r>
            <a:r>
              <a:rPr lang="nl-BE"/>
              <a:t>location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1C82C-8559-42CA-ABB8-33F95085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nl-BE" dirty="0"/>
              <a:t>How?</a:t>
            </a:r>
          </a:p>
          <a:p>
            <a:pPr lvl="1"/>
            <a:r>
              <a:rPr lang="nl-BE" dirty="0" err="1"/>
              <a:t>Trilateration</a:t>
            </a:r>
            <a:endParaRPr lang="nl-BE" dirty="0"/>
          </a:p>
          <a:p>
            <a:pPr lvl="1"/>
            <a:r>
              <a:rPr lang="nl-BE" dirty="0"/>
              <a:t>3 </a:t>
            </a:r>
            <a:r>
              <a:rPr lang="nl-BE" dirty="0" err="1"/>
              <a:t>Beacons</a:t>
            </a:r>
            <a:r>
              <a:rPr lang="nl-BE" dirty="0"/>
              <a:t> in a room</a:t>
            </a:r>
          </a:p>
          <a:p>
            <a:pPr lvl="1"/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the 3 </a:t>
            </a:r>
            <a:r>
              <a:rPr lang="nl-BE" dirty="0" err="1"/>
              <a:t>beacons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LID4096" dirty="0"/>
          </a:p>
        </p:txBody>
      </p:sp>
      <p:pic>
        <p:nvPicPr>
          <p:cNvPr id="1026" name="Picture 2" descr="Afbeeldingsresultaat voor trilateration">
            <a:extLst>
              <a:ext uri="{FF2B5EF4-FFF2-40B4-BE49-F238E27FC236}">
                <a16:creationId xmlns:a16="http://schemas.microsoft.com/office/drawing/2014/main" id="{61652F68-A525-4FFF-B28F-48B1DE93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28" y="1822377"/>
            <a:ext cx="2857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0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BE485-6CA1-4107-A8EB-CB0A270B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36DD2F-5B14-4F40-A14E-52ADF7C6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5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133</TotalTime>
  <Words>78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Leisteen</vt:lpstr>
      <vt:lpstr>BBEACONS</vt:lpstr>
      <vt:lpstr>Table of contents</vt:lpstr>
      <vt:lpstr>What?</vt:lpstr>
      <vt:lpstr>Mobile Application</vt:lpstr>
      <vt:lpstr>Mobile Application</vt:lpstr>
      <vt:lpstr>Website</vt:lpstr>
      <vt:lpstr>Database</vt:lpstr>
      <vt:lpstr>Indoor location</vt:lpstr>
      <vt:lpstr>Demo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BBEACONS</dc:title>
  <dc:creator>Thomas Van Raemdonck</dc:creator>
  <cp:lastModifiedBy>Wouter Vande Velde</cp:lastModifiedBy>
  <cp:revision>22</cp:revision>
  <dcterms:created xsi:type="dcterms:W3CDTF">2018-01-29T13:18:26Z</dcterms:created>
  <dcterms:modified xsi:type="dcterms:W3CDTF">2018-01-29T19:39:53Z</dcterms:modified>
</cp:coreProperties>
</file>