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0"/>
  </p:notesMasterIdLst>
  <p:sldIdLst>
    <p:sldId id="281" r:id="rId2"/>
    <p:sldId id="257" r:id="rId3"/>
    <p:sldId id="271" r:id="rId4"/>
    <p:sldId id="258" r:id="rId5"/>
    <p:sldId id="272" r:id="rId6"/>
    <p:sldId id="265" r:id="rId7"/>
    <p:sldId id="273" r:id="rId8"/>
    <p:sldId id="267" r:id="rId9"/>
    <p:sldId id="274" r:id="rId10"/>
    <p:sldId id="260" r:id="rId11"/>
    <p:sldId id="282" r:id="rId12"/>
    <p:sldId id="283" r:id="rId13"/>
    <p:sldId id="275" r:id="rId14"/>
    <p:sldId id="263" r:id="rId15"/>
    <p:sldId id="264" r:id="rId16"/>
    <p:sldId id="268" r:id="rId17"/>
    <p:sldId id="26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5017" autoAdjust="0"/>
  </p:normalViewPr>
  <p:slideViewPr>
    <p:cSldViewPr snapToGrid="0">
      <p:cViewPr varScale="1">
        <p:scale>
          <a:sx n="76" d="100"/>
          <a:sy n="76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D5536-45A9-4A0A-8973-D0AAC2308B84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C775C-88C3-4B53-B6D8-E41BA19ED8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036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WOUTER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135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MAARTEN</a:t>
            </a:r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81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MAARTEN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103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MAARTEN</a:t>
            </a:r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19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58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0357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3583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894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1288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WOUTER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32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WOUTER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539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WOUTER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769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WOUTER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45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04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984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5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214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MAARTEN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69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3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IDP Domotica 							V1B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192295"/>
            <a:ext cx="4317322" cy="416409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Wouter</a:t>
            </a:r>
            <a:r>
              <a:rPr lang="en-US" sz="2000" dirty="0" smtClean="0">
                <a:solidFill>
                  <a:schemeClr val="bg1"/>
                </a:solidFill>
              </a:rPr>
              <a:t> van Eden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 smtClean="0">
                <a:solidFill>
                  <a:schemeClr val="bg1"/>
                </a:solidFill>
              </a:rPr>
              <a:t>Pim Smits</a:t>
            </a:r>
            <a:endParaRPr lang="nl-NL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Max </a:t>
            </a:r>
            <a:r>
              <a:rPr lang="en-US" sz="2000" dirty="0" err="1" smtClean="0">
                <a:solidFill>
                  <a:schemeClr val="bg1"/>
                </a:solidFill>
              </a:rPr>
              <a:t>Weggemans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Maarten van </a:t>
            </a:r>
            <a:r>
              <a:rPr lang="en-US" sz="2000" dirty="0" err="1" smtClean="0">
                <a:solidFill>
                  <a:schemeClr val="bg1"/>
                </a:solidFill>
              </a:rPr>
              <a:t>Dijk</a:t>
            </a:r>
            <a:endParaRPr lang="en-US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smtClean="0">
                <a:solidFill>
                  <a:schemeClr val="bg1"/>
                </a:solidFill>
              </a:rPr>
              <a:t>Tony </a:t>
            </a:r>
            <a:r>
              <a:rPr lang="nl-NL" sz="2000" dirty="0" err="1" smtClean="0">
                <a:solidFill>
                  <a:schemeClr val="bg1"/>
                </a:solidFill>
              </a:rPr>
              <a:t>Tran</a:t>
            </a:r>
            <a:endParaRPr lang="nl-NL" sz="2000" dirty="0" smtClean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smtClean="0">
                <a:solidFill>
                  <a:schemeClr val="bg1"/>
                </a:solidFill>
              </a:rPr>
              <a:t>Donald </a:t>
            </a:r>
            <a:r>
              <a:rPr lang="nl-NL" sz="2000" dirty="0" err="1" smtClean="0">
                <a:solidFill>
                  <a:schemeClr val="bg1"/>
                </a:solidFill>
              </a:rPr>
              <a:t>Hioe</a:t>
            </a:r>
            <a:endParaRPr lang="nl-NL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182934"/>
            <a:ext cx="4296585" cy="382396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err="1"/>
              <a:t>Proof</a:t>
            </a:r>
            <a:r>
              <a:rPr lang="nl-NL" dirty="0"/>
              <a:t> of 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Het </a:t>
            </a:r>
            <a:r>
              <a:rPr lang="en-US" sz="2000" dirty="0" err="1" smtClean="0">
                <a:solidFill>
                  <a:schemeClr val="bg1"/>
                </a:solidFill>
              </a:rPr>
              <a:t>systeem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Mogelijkheden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Randvoorwaarde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Wat biedt het systeem aan de bewoner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Wat biedt het systeem aan de operators</a:t>
            </a:r>
          </a:p>
        </p:txBody>
      </p:sp>
    </p:spTree>
    <p:extLst>
      <p:ext uri="{BB962C8B-B14F-4D97-AF65-F5344CB8AC3E}">
        <p14:creationId xmlns:p14="http://schemas.microsoft.com/office/powerpoint/2010/main" val="7826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7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Risico’s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546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smtClean="0"/>
              <a:t>Risico’s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 </a:t>
            </a:r>
            <a:r>
              <a:rPr lang="en-US" sz="2000" dirty="0" err="1" smtClean="0">
                <a:solidFill>
                  <a:schemeClr val="bg1"/>
                </a:solidFill>
              </a:rPr>
              <a:t>mogelijke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risico’s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Maatregelen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94" y="218991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Taakverdeling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200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96" y="2012865"/>
            <a:ext cx="4145834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nl-NL" sz="3700" dirty="0"/>
              <a:t>Technische Informatica </a:t>
            </a:r>
            <a:br>
              <a:rPr lang="nl-NL" sz="3700" dirty="0"/>
            </a:br>
            <a:r>
              <a:rPr lang="nl-NL" sz="3700" dirty="0"/>
              <a:t/>
            </a:r>
            <a:br>
              <a:rPr lang="nl-NL" sz="3700" dirty="0"/>
            </a:br>
            <a:endParaRPr lang="nl-NL" sz="37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Leden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Maarten van </a:t>
            </a:r>
            <a:r>
              <a:rPr lang="en-US" sz="2000" dirty="0" err="1" smtClean="0">
                <a:solidFill>
                  <a:schemeClr val="bg1"/>
                </a:solidFill>
              </a:rPr>
              <a:t>Dijk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Verantwoordelijkheden</a:t>
            </a:r>
            <a:endParaRPr lang="nl-NL" sz="2000" dirty="0">
              <a:solidFill>
                <a:schemeClr val="bg1"/>
              </a:solidFill>
            </a:endParaRP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Hardware infrastructuur realiseren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Software met hardware koppelen</a:t>
            </a:r>
          </a:p>
        </p:txBody>
      </p:sp>
    </p:spTree>
    <p:extLst>
      <p:ext uri="{BB962C8B-B14F-4D97-AF65-F5344CB8AC3E}">
        <p14:creationId xmlns:p14="http://schemas.microsoft.com/office/powerpoint/2010/main" val="14191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178776"/>
            <a:ext cx="4296585" cy="383227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Software and Information Engineering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Leden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Donald </a:t>
            </a:r>
            <a:r>
              <a:rPr lang="en-US" sz="2000" dirty="0" err="1">
                <a:solidFill>
                  <a:schemeClr val="bg1"/>
                </a:solidFill>
              </a:rPr>
              <a:t>Hioe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Pim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Smits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Verantwoordlijkheden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Database </a:t>
            </a:r>
            <a:r>
              <a:rPr lang="en-US" sz="2000" dirty="0" err="1">
                <a:solidFill>
                  <a:schemeClr val="bg1"/>
                </a:solidFill>
              </a:rPr>
              <a:t>realiseren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Smartphone app </a:t>
            </a:r>
            <a:r>
              <a:rPr lang="en-US" sz="2000" dirty="0" err="1">
                <a:solidFill>
                  <a:schemeClr val="bg1"/>
                </a:solidFill>
              </a:rPr>
              <a:t>maken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64" y="2012865"/>
            <a:ext cx="4164098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System and Network Engineering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Leden: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Tony Tran</a:t>
            </a:r>
          </a:p>
          <a:p>
            <a:pPr lvl="1"/>
            <a:endParaRPr lang="nl-NL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Verantwoodrelijkheden</a:t>
            </a:r>
            <a:endParaRPr lang="nl-NL" sz="2000">
              <a:solidFill>
                <a:schemeClr val="bg1"/>
              </a:solidFill>
            </a:endParaRPr>
          </a:p>
          <a:p>
            <a:pPr lvl="1"/>
            <a:r>
              <a:rPr lang="nl-NL" sz="2000">
                <a:solidFill>
                  <a:schemeClr val="bg1"/>
                </a:solidFill>
              </a:rPr>
              <a:t>Web server realiseren </a:t>
            </a:r>
          </a:p>
          <a:p>
            <a:pPr lvl="1"/>
            <a:r>
              <a:rPr lang="nl-NL" sz="2000">
                <a:solidFill>
                  <a:schemeClr val="bg1"/>
                </a:solidFill>
              </a:rPr>
              <a:t>Netwerk infrastructuur realiseren</a:t>
            </a:r>
          </a:p>
        </p:txBody>
      </p:sp>
    </p:spTree>
    <p:extLst>
      <p:ext uri="{BB962C8B-B14F-4D97-AF65-F5344CB8AC3E}">
        <p14:creationId xmlns:p14="http://schemas.microsoft.com/office/powerpoint/2010/main" val="35367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983173"/>
            <a:ext cx="4296585" cy="222348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Business IT and Management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Leden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Wouter</a:t>
            </a:r>
            <a:r>
              <a:rPr lang="en-US" sz="2000" dirty="0">
                <a:solidFill>
                  <a:schemeClr val="bg1"/>
                </a:solidFill>
              </a:rPr>
              <a:t> van Eden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Max </a:t>
            </a:r>
            <a:r>
              <a:rPr lang="en-US" sz="2000" dirty="0" err="1" smtClean="0">
                <a:solidFill>
                  <a:schemeClr val="bg1"/>
                </a:solidFill>
              </a:rPr>
              <a:t>Weggemans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Verantwoordelijkheden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Een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marktonderzoek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doen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Investeringsbegroting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maken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1205489" y="3036300"/>
            <a:ext cx="9775252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Slot &amp; Vragen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94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95" y="2012865"/>
            <a:ext cx="4101636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Inhoudsopgave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207027"/>
            <a:ext cx="4317322" cy="416409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Huidige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situatie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Doelstellingen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Gewenste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situatie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Proof of </a:t>
            </a:r>
            <a:r>
              <a:rPr lang="en-US" sz="2000" dirty="0" smtClean="0">
                <a:solidFill>
                  <a:schemeClr val="bg1"/>
                </a:solidFill>
              </a:rPr>
              <a:t>concept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Risico’s</a:t>
            </a:r>
            <a:endParaRPr lang="en-US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Taakverdeling</a:t>
            </a:r>
            <a:endParaRPr lang="nl-NL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4376400" y="541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3014133" y="462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99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Huidige situatie </a:t>
            </a:r>
            <a:b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203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67" y="3214232"/>
            <a:ext cx="10228095" cy="42957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Huidige situatie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Zorggroep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Aanleiding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16339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Doelstellingen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157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3" y="3214113"/>
            <a:ext cx="4832973" cy="198151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Doelstellingen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nl-NL" sz="2000">
                <a:solidFill>
                  <a:schemeClr val="bg1"/>
                </a:solidFill>
              </a:rPr>
              <a:t>Een functioneel proof of concept opleveren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nl-NL" sz="2000">
                <a:solidFill>
                  <a:schemeClr val="bg1"/>
                </a:solidFill>
              </a:rPr>
              <a:t>Duidelijke documentatie opstellen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Kosten laag houden</a:t>
            </a: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Gewenste situatie</a:t>
            </a:r>
            <a:b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520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2239968"/>
            <a:ext cx="3936995" cy="393699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Gewenste</a:t>
            </a:r>
            <a:r>
              <a:rPr lang="en-US" dirty="0"/>
              <a:t> </a:t>
            </a:r>
            <a:r>
              <a:rPr lang="en-US" dirty="0" err="1"/>
              <a:t>situatie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nl-NL" sz="2000">
                <a:solidFill>
                  <a:schemeClr val="bg1"/>
                </a:solidFill>
              </a:rPr>
              <a:t>Zelfstandigheid voor bewoners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nl-NL" sz="2000">
                <a:solidFill>
                  <a:schemeClr val="bg1"/>
                </a:solidFill>
              </a:rPr>
              <a:t>Werkdruk verlichtend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nl-NL" sz="2000">
                <a:solidFill>
                  <a:schemeClr val="bg1"/>
                </a:solidFill>
              </a:rPr>
              <a:t>Budget vriendelijk domotica systeem</a:t>
            </a:r>
          </a:p>
        </p:txBody>
      </p:sp>
    </p:spTree>
    <p:extLst>
      <p:ext uri="{BB962C8B-B14F-4D97-AF65-F5344CB8AC3E}">
        <p14:creationId xmlns:p14="http://schemas.microsoft.com/office/powerpoint/2010/main" val="37994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Proof of concept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964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Aangepast 5">
      <a:dk1>
        <a:srgbClr val="50647F"/>
      </a:dk1>
      <a:lt1>
        <a:srgbClr val="FFFFFF"/>
      </a:lt1>
      <a:dk2>
        <a:srgbClr val="50647F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194</Words>
  <Application>Microsoft Macintosh PowerPoint</Application>
  <PresentationFormat>Breedbeeld</PresentationFormat>
  <Paragraphs>127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Lato</vt:lpstr>
      <vt:lpstr>Arial</vt:lpstr>
      <vt:lpstr>Office-thema</vt:lpstr>
      <vt:lpstr>IDP Domotica        V1B</vt:lpstr>
      <vt:lpstr>Inhoudsopgave</vt:lpstr>
      <vt:lpstr>Huidige situatie  </vt:lpstr>
      <vt:lpstr>Huidige situatie</vt:lpstr>
      <vt:lpstr>Doelstellingen</vt:lpstr>
      <vt:lpstr>Doelstellingen</vt:lpstr>
      <vt:lpstr>Gewenste situatie </vt:lpstr>
      <vt:lpstr>Gewenste situatie </vt:lpstr>
      <vt:lpstr>Proof of concept</vt:lpstr>
      <vt:lpstr>Proof of concept</vt:lpstr>
      <vt:lpstr>Risico’s</vt:lpstr>
      <vt:lpstr>Risico’s</vt:lpstr>
      <vt:lpstr>Taakverdeling</vt:lpstr>
      <vt:lpstr>Technische Informatica   </vt:lpstr>
      <vt:lpstr>Software and Information Engineering</vt:lpstr>
      <vt:lpstr>System and Network Engineering</vt:lpstr>
      <vt:lpstr>Business IT and Management </vt:lpstr>
      <vt:lpstr>Slot &amp; Vragen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pim smits</dc:creator>
  <cp:lastModifiedBy>Wouter van Eden</cp:lastModifiedBy>
  <cp:revision>26</cp:revision>
  <dcterms:created xsi:type="dcterms:W3CDTF">2017-01-19T10:36:03Z</dcterms:created>
  <dcterms:modified xsi:type="dcterms:W3CDTF">2017-01-19T16:43:52Z</dcterms:modified>
</cp:coreProperties>
</file>