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4"/>
  </p:notesMasterIdLst>
  <p:sldIdLst>
    <p:sldId id="256" r:id="rId2"/>
    <p:sldId id="257" r:id="rId3"/>
    <p:sldId id="258" r:id="rId4"/>
    <p:sldId id="265" r:id="rId5"/>
    <p:sldId id="267" r:id="rId6"/>
    <p:sldId id="260" r:id="rId7"/>
    <p:sldId id="266" r:id="rId8"/>
    <p:sldId id="263" r:id="rId9"/>
    <p:sldId id="264" r:id="rId10"/>
    <p:sldId id="268" r:id="rId11"/>
    <p:sldId id="269" r:id="rId12"/>
    <p:sldId id="27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031" autoAdjust="0"/>
  </p:normalViewPr>
  <p:slideViewPr>
    <p:cSldViewPr snapToGrid="0">
      <p:cViewPr varScale="1">
        <p:scale>
          <a:sx n="82" d="100"/>
          <a:sy n="82" d="100"/>
        </p:scale>
        <p:origin x="69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FD5536-45A9-4A0A-8973-D0AAC2308B84}" type="datetimeFigureOut">
              <a:rPr lang="nl-NL" smtClean="0"/>
              <a:t>19-1-2017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FC775C-88C3-4B53-B6D8-E41BA19ED8D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00361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FC775C-88C3-4B53-B6D8-E41BA19ED8D1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158855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Wie</a:t>
            </a:r>
            <a:r>
              <a:rPr lang="en-US" dirty="0"/>
              <a:t> </a:t>
            </a:r>
            <a:r>
              <a:rPr lang="en-US" dirty="0" err="1"/>
              <a:t>zijn</a:t>
            </a:r>
            <a:r>
              <a:rPr lang="en-US" dirty="0"/>
              <a:t> </a:t>
            </a:r>
            <a:r>
              <a:rPr lang="en-US" dirty="0" err="1"/>
              <a:t>wij</a:t>
            </a:r>
            <a:endParaRPr lang="en-US" dirty="0"/>
          </a:p>
          <a:p>
            <a:r>
              <a:rPr lang="en-US" dirty="0" err="1"/>
              <a:t>Waarom</a:t>
            </a:r>
            <a:r>
              <a:rPr lang="en-US" dirty="0"/>
              <a:t> </a:t>
            </a:r>
            <a:r>
              <a:rPr lang="en-US" dirty="0" err="1"/>
              <a:t>doen</a:t>
            </a:r>
            <a:r>
              <a:rPr lang="en-US" dirty="0"/>
              <a:t> </a:t>
            </a:r>
            <a:r>
              <a:rPr lang="en-US" dirty="0" err="1"/>
              <a:t>wij</a:t>
            </a:r>
            <a:r>
              <a:rPr lang="en-US" dirty="0"/>
              <a:t> </a:t>
            </a:r>
            <a:r>
              <a:rPr lang="en-US" dirty="0" err="1"/>
              <a:t>dit</a:t>
            </a:r>
            <a:endParaRPr lang="en-US" dirty="0"/>
          </a:p>
          <a:p>
            <a:r>
              <a:rPr lang="en-US" dirty="0" err="1"/>
              <a:t>Voor</a:t>
            </a:r>
            <a:r>
              <a:rPr lang="en-US" dirty="0"/>
              <a:t> </a:t>
            </a:r>
            <a:r>
              <a:rPr lang="en-US" dirty="0" err="1"/>
              <a:t>wie</a:t>
            </a:r>
            <a:r>
              <a:rPr lang="en-US" dirty="0"/>
              <a:t> </a:t>
            </a:r>
            <a:r>
              <a:rPr lang="en-US" dirty="0" err="1"/>
              <a:t>doen</a:t>
            </a:r>
            <a:r>
              <a:rPr lang="en-US" dirty="0"/>
              <a:t> </a:t>
            </a:r>
            <a:r>
              <a:rPr lang="en-US" dirty="0" err="1"/>
              <a:t>wij</a:t>
            </a:r>
            <a:r>
              <a:rPr lang="en-US" dirty="0"/>
              <a:t> </a:t>
            </a:r>
            <a:r>
              <a:rPr lang="en-US" dirty="0" err="1"/>
              <a:t>dit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FC775C-88C3-4B53-B6D8-E41BA19ED8D1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4457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Wat </a:t>
            </a:r>
            <a:r>
              <a:rPr lang="en-US" dirty="0" err="1"/>
              <a:t>moet</a:t>
            </a:r>
            <a:r>
              <a:rPr lang="en-US" dirty="0"/>
              <a:t> het </a:t>
            </a:r>
            <a:r>
              <a:rPr lang="en-US" dirty="0" err="1"/>
              <a:t>syteem</a:t>
            </a:r>
            <a:r>
              <a:rPr lang="en-US" dirty="0"/>
              <a:t> </a:t>
            </a:r>
            <a:r>
              <a:rPr lang="en-US" dirty="0" err="1"/>
              <a:t>kunnen</a:t>
            </a:r>
            <a:endParaRPr lang="en-US" dirty="0"/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FC775C-88C3-4B53-B6D8-E41BA19ED8D1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508147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Welke</a:t>
            </a:r>
            <a:r>
              <a:rPr lang="en-US" dirty="0"/>
              <a:t> </a:t>
            </a:r>
            <a:r>
              <a:rPr lang="en-US" dirty="0" err="1"/>
              <a:t>risico’s</a:t>
            </a:r>
            <a:r>
              <a:rPr lang="en-US" dirty="0"/>
              <a:t> </a:t>
            </a:r>
            <a:r>
              <a:rPr lang="en-US" dirty="0" err="1"/>
              <a:t>zijn</a:t>
            </a:r>
            <a:r>
              <a:rPr lang="en-US" dirty="0"/>
              <a:t> </a:t>
            </a:r>
            <a:r>
              <a:rPr lang="en-US" dirty="0" err="1"/>
              <a:t>er</a:t>
            </a:r>
            <a:endParaRPr lang="en-US" dirty="0"/>
          </a:p>
          <a:p>
            <a:r>
              <a:rPr lang="en-US" dirty="0"/>
              <a:t>Wat </a:t>
            </a:r>
            <a:r>
              <a:rPr lang="en-US" dirty="0" err="1"/>
              <a:t>gaan</a:t>
            </a:r>
            <a:r>
              <a:rPr lang="en-US" dirty="0"/>
              <a:t> we </a:t>
            </a:r>
            <a:r>
              <a:rPr lang="en-US" dirty="0" err="1"/>
              <a:t>doen</a:t>
            </a:r>
            <a:r>
              <a:rPr lang="en-US" baseline="0" dirty="0"/>
              <a:t> </a:t>
            </a:r>
            <a:r>
              <a:rPr lang="en-US" baseline="0" dirty="0" err="1"/>
              <a:t>tegen</a:t>
            </a:r>
            <a:r>
              <a:rPr lang="en-US" baseline="0" dirty="0"/>
              <a:t> de </a:t>
            </a:r>
            <a:r>
              <a:rPr lang="en-US" baseline="0" dirty="0" err="1"/>
              <a:t>risico’s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FC775C-88C3-4B53-B6D8-E41BA19ED8D1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10357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453AD-7F2F-4858-ACFA-D0542B02A171}" type="datetimeFigureOut">
              <a:rPr lang="nl-NL" smtClean="0"/>
              <a:t>19-1-2017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9D14-3CB9-4815-9B1C-CEF775FA10F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74354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453AD-7F2F-4858-ACFA-D0542B02A171}" type="datetimeFigureOut">
              <a:rPr lang="nl-NL" smtClean="0"/>
              <a:t>19-1-2017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9D14-3CB9-4815-9B1C-CEF775FA10F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78362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453AD-7F2F-4858-ACFA-D0542B02A171}" type="datetimeFigureOut">
              <a:rPr lang="nl-NL" smtClean="0"/>
              <a:t>19-1-2017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9D14-3CB9-4815-9B1C-CEF775FA10FB}" type="slidenum">
              <a:rPr lang="nl-NL" smtClean="0"/>
              <a:t>‹nr.›</a:t>
            </a:fld>
            <a:endParaRPr lang="nl-N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534198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453AD-7F2F-4858-ACFA-D0542B02A171}" type="datetimeFigureOut">
              <a:rPr lang="nl-NL" smtClean="0"/>
              <a:t>19-1-2017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9D14-3CB9-4815-9B1C-CEF775FA10F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357733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453AD-7F2F-4858-ACFA-D0542B02A171}" type="datetimeFigureOut">
              <a:rPr lang="nl-NL" smtClean="0"/>
              <a:t>19-1-2017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9D14-3CB9-4815-9B1C-CEF775FA10FB}" type="slidenum">
              <a:rPr lang="nl-NL" smtClean="0"/>
              <a:t>‹nr.›</a:t>
            </a:fld>
            <a:endParaRPr lang="nl-N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20137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453AD-7F2F-4858-ACFA-D0542B02A171}" type="datetimeFigureOut">
              <a:rPr lang="nl-NL" smtClean="0"/>
              <a:t>19-1-2017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9D14-3CB9-4815-9B1C-CEF775FA10F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49596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453AD-7F2F-4858-ACFA-D0542B02A171}" type="datetimeFigureOut">
              <a:rPr lang="nl-NL" smtClean="0"/>
              <a:t>19-1-2017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9D14-3CB9-4815-9B1C-CEF775FA10F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726705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453AD-7F2F-4858-ACFA-D0542B02A171}" type="datetimeFigureOut">
              <a:rPr lang="nl-NL" smtClean="0"/>
              <a:t>19-1-2017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9D14-3CB9-4815-9B1C-CEF775FA10F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34247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453AD-7F2F-4858-ACFA-D0542B02A171}" type="datetimeFigureOut">
              <a:rPr lang="nl-NL" smtClean="0"/>
              <a:t>19-1-2017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9D14-3CB9-4815-9B1C-CEF775FA10F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80032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453AD-7F2F-4858-ACFA-D0542B02A171}" type="datetimeFigureOut">
              <a:rPr lang="nl-NL" smtClean="0"/>
              <a:t>19-1-2017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9D14-3CB9-4815-9B1C-CEF775FA10F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57398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453AD-7F2F-4858-ACFA-D0542B02A171}" type="datetimeFigureOut">
              <a:rPr lang="nl-NL" smtClean="0"/>
              <a:t>19-1-2017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9D14-3CB9-4815-9B1C-CEF775FA10F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69712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453AD-7F2F-4858-ACFA-D0542B02A171}" type="datetimeFigureOut">
              <a:rPr lang="nl-NL" smtClean="0"/>
              <a:t>19-1-2017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9D14-3CB9-4815-9B1C-CEF775FA10F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16111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453AD-7F2F-4858-ACFA-D0542B02A171}" type="datetimeFigureOut">
              <a:rPr lang="nl-NL" smtClean="0"/>
              <a:t>19-1-2017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9D14-3CB9-4815-9B1C-CEF775FA10F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78177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453AD-7F2F-4858-ACFA-D0542B02A171}" type="datetimeFigureOut">
              <a:rPr lang="nl-NL" smtClean="0"/>
              <a:t>19-1-2017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9D14-3CB9-4815-9B1C-CEF775FA10F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65188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453AD-7F2F-4858-ACFA-D0542B02A171}" type="datetimeFigureOut">
              <a:rPr lang="nl-NL" smtClean="0"/>
              <a:t>19-1-2017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9D14-3CB9-4815-9B1C-CEF775FA10F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48173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9D14-3CB9-4815-9B1C-CEF775FA10FB}" type="slidenum">
              <a:rPr lang="nl-NL" smtClean="0"/>
              <a:t>‹nr.›</a:t>
            </a:fld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453AD-7F2F-4858-ACFA-D0542B02A171}" type="datetimeFigureOut">
              <a:rPr lang="nl-NL" smtClean="0"/>
              <a:t>19-1-2017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0013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453AD-7F2F-4858-ACFA-D0542B02A171}" type="datetimeFigureOut">
              <a:rPr lang="nl-NL" smtClean="0"/>
              <a:t>19-1-2017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08D9D14-3CB9-4815-9B1C-CEF775FA10F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74625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07067" y="2407298"/>
            <a:ext cx="7766936" cy="1643539"/>
          </a:xfrm>
        </p:spPr>
        <p:txBody>
          <a:bodyPr/>
          <a:lstStyle/>
          <a:p>
            <a:pPr algn="ctr"/>
            <a:r>
              <a:rPr lang="en-US" dirty="0" err="1"/>
              <a:t>Domotica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2838561" y="4115417"/>
            <a:ext cx="2391165" cy="1096899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dirty="0" err="1"/>
              <a:t>Wouter</a:t>
            </a:r>
            <a:r>
              <a:rPr lang="en-US" dirty="0"/>
              <a:t> van Eden</a:t>
            </a:r>
          </a:p>
          <a:p>
            <a:pPr algn="ctr"/>
            <a:r>
              <a:rPr lang="en-US" dirty="0"/>
              <a:t>Maarten van </a:t>
            </a:r>
            <a:r>
              <a:rPr lang="en-US" dirty="0" err="1"/>
              <a:t>Dijk</a:t>
            </a:r>
            <a:endParaRPr lang="en-US" dirty="0"/>
          </a:p>
          <a:p>
            <a:pPr algn="ctr"/>
            <a:r>
              <a:rPr lang="en-US" dirty="0"/>
              <a:t>Max </a:t>
            </a:r>
            <a:r>
              <a:rPr lang="en-US" dirty="0" err="1"/>
              <a:t>Weggemans</a:t>
            </a:r>
            <a:endParaRPr lang="nl-NL" dirty="0"/>
          </a:p>
        </p:txBody>
      </p:sp>
      <p:sp>
        <p:nvSpPr>
          <p:cNvPr id="6" name="Ondertitel 2"/>
          <p:cNvSpPr txBox="1">
            <a:spLocks/>
          </p:cNvSpPr>
          <p:nvPr/>
        </p:nvSpPr>
        <p:spPr>
          <a:xfrm>
            <a:off x="5694946" y="4091148"/>
            <a:ext cx="2143287" cy="109689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Tony Tran</a:t>
            </a:r>
          </a:p>
          <a:p>
            <a:pPr algn="ctr"/>
            <a:r>
              <a:rPr lang="en-US" dirty="0"/>
              <a:t>Donald </a:t>
            </a:r>
            <a:r>
              <a:rPr lang="en-US" dirty="0" err="1"/>
              <a:t>Hioe</a:t>
            </a:r>
            <a:endParaRPr lang="en-US" dirty="0"/>
          </a:p>
          <a:p>
            <a:pPr algn="ctr"/>
            <a:r>
              <a:rPr lang="en-US" dirty="0"/>
              <a:t>Pim Smits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445033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and Network Engineering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Leden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Tony Tran</a:t>
            </a:r>
            <a:endParaRPr lang="nl-NL" dirty="0"/>
          </a:p>
          <a:p>
            <a:r>
              <a:rPr lang="en-US" dirty="0" err="1"/>
              <a:t>Verantwoodrelijkheden</a:t>
            </a:r>
            <a:endParaRPr lang="nl-NL" dirty="0"/>
          </a:p>
          <a:p>
            <a:pPr lvl="1"/>
            <a:r>
              <a:rPr lang="nl-NL" dirty="0"/>
              <a:t>Web server realiseren </a:t>
            </a:r>
          </a:p>
          <a:p>
            <a:pPr lvl="1"/>
            <a:r>
              <a:rPr lang="nl-NL" dirty="0"/>
              <a:t>Netwerk infrastructuur realiseren</a:t>
            </a:r>
          </a:p>
        </p:txBody>
      </p:sp>
    </p:spTree>
    <p:extLst>
      <p:ext uri="{BB962C8B-B14F-4D97-AF65-F5344CB8AC3E}">
        <p14:creationId xmlns:p14="http://schemas.microsoft.com/office/powerpoint/2010/main" val="2489052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IT and Management</a:t>
            </a:r>
            <a:br>
              <a:rPr lang="en-US" dirty="0"/>
            </a:b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Leden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Wouter</a:t>
            </a:r>
            <a:r>
              <a:rPr lang="en-US" dirty="0"/>
              <a:t> van Eden</a:t>
            </a:r>
          </a:p>
          <a:p>
            <a:pPr lvl="1"/>
            <a:r>
              <a:rPr lang="en-US" dirty="0"/>
              <a:t>Max </a:t>
            </a:r>
            <a:r>
              <a:rPr lang="en-US" dirty="0" err="1"/>
              <a:t>Weggemans</a:t>
            </a:r>
            <a:endParaRPr lang="en-US" dirty="0"/>
          </a:p>
          <a:p>
            <a:r>
              <a:rPr lang="en-US" dirty="0" err="1"/>
              <a:t>Verantwoordelijkheden</a:t>
            </a:r>
            <a:endParaRPr lang="en-US" dirty="0"/>
          </a:p>
          <a:p>
            <a:pPr lvl="1"/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marktonderzoek</a:t>
            </a:r>
            <a:r>
              <a:rPr lang="en-US" dirty="0"/>
              <a:t> </a:t>
            </a:r>
            <a:r>
              <a:rPr lang="en-US" dirty="0" err="1"/>
              <a:t>doen</a:t>
            </a:r>
            <a:endParaRPr lang="en-US" dirty="0"/>
          </a:p>
          <a:p>
            <a:pPr lvl="1"/>
            <a:r>
              <a:rPr lang="en-US" dirty="0" err="1"/>
              <a:t>Investeringsbegroting</a:t>
            </a:r>
            <a:r>
              <a:rPr lang="en-US" dirty="0"/>
              <a:t> </a:t>
            </a:r>
            <a:r>
              <a:rPr lang="en-US" dirty="0" err="1"/>
              <a:t>maken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32297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Slot &amp; </a:t>
            </a:r>
            <a:r>
              <a:rPr lang="en-US" dirty="0" err="1"/>
              <a:t>Vragen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7782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Inhoud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Huidige</a:t>
            </a:r>
            <a:r>
              <a:rPr lang="en-US" dirty="0"/>
              <a:t> </a:t>
            </a:r>
            <a:r>
              <a:rPr lang="en-US" dirty="0" err="1"/>
              <a:t>situatie</a:t>
            </a:r>
            <a:endParaRPr lang="en-US" dirty="0"/>
          </a:p>
          <a:p>
            <a:r>
              <a:rPr lang="nl-NL" dirty="0"/>
              <a:t>Doelstellingen</a:t>
            </a:r>
          </a:p>
          <a:p>
            <a:r>
              <a:rPr lang="en-US" dirty="0" err="1"/>
              <a:t>Gewenste</a:t>
            </a:r>
            <a:r>
              <a:rPr lang="en-US" dirty="0"/>
              <a:t> </a:t>
            </a:r>
            <a:r>
              <a:rPr lang="en-US" dirty="0" err="1"/>
              <a:t>situatie</a:t>
            </a:r>
            <a:endParaRPr lang="en-US" dirty="0"/>
          </a:p>
          <a:p>
            <a:r>
              <a:rPr lang="en-US" dirty="0"/>
              <a:t>Proof of concept</a:t>
            </a:r>
            <a:endParaRPr lang="nl-NL" dirty="0"/>
          </a:p>
          <a:p>
            <a:r>
              <a:rPr lang="en-US" dirty="0" err="1"/>
              <a:t>Taakverdeling</a:t>
            </a:r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3520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Huidige</a:t>
            </a:r>
            <a:r>
              <a:rPr lang="en-US" dirty="0"/>
              <a:t> </a:t>
            </a:r>
            <a:r>
              <a:rPr lang="en-US" dirty="0" err="1"/>
              <a:t>situatie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Zorggroep</a:t>
            </a:r>
            <a:endParaRPr lang="en-US" dirty="0"/>
          </a:p>
          <a:p>
            <a:r>
              <a:rPr lang="en-US" dirty="0" err="1"/>
              <a:t>Aanleiding</a:t>
            </a:r>
            <a:endParaRPr lang="en-US" dirty="0"/>
          </a:p>
          <a:p>
            <a:r>
              <a:rPr lang="en-US" dirty="0" err="1"/>
              <a:t>Opdracht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935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Doelstellingen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Een functioneel </a:t>
            </a:r>
            <a:r>
              <a:rPr lang="nl-NL" dirty="0" err="1"/>
              <a:t>proof</a:t>
            </a:r>
            <a:r>
              <a:rPr lang="nl-NL" dirty="0"/>
              <a:t> of concept opleveren</a:t>
            </a:r>
          </a:p>
          <a:p>
            <a:r>
              <a:rPr lang="nl-NL" dirty="0"/>
              <a:t>Duidelijke documentatie opstellen</a:t>
            </a:r>
          </a:p>
          <a:p>
            <a:r>
              <a:rPr lang="en-US" dirty="0" err="1"/>
              <a:t>Kosten</a:t>
            </a:r>
            <a:r>
              <a:rPr lang="en-US" dirty="0"/>
              <a:t> </a:t>
            </a:r>
            <a:r>
              <a:rPr lang="en-US" dirty="0" err="1"/>
              <a:t>laag</a:t>
            </a:r>
            <a:r>
              <a:rPr lang="en-US" dirty="0"/>
              <a:t> </a:t>
            </a:r>
            <a:r>
              <a:rPr lang="en-US" dirty="0" err="1"/>
              <a:t>houden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7934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Gewenste</a:t>
            </a:r>
            <a:r>
              <a:rPr lang="en-US" dirty="0"/>
              <a:t> </a:t>
            </a:r>
            <a:r>
              <a:rPr lang="en-US" dirty="0" err="1"/>
              <a:t>situatie</a:t>
            </a:r>
            <a:br>
              <a:rPr lang="en-US" dirty="0"/>
            </a:b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Zelfstandigheid voor bewoners</a:t>
            </a:r>
          </a:p>
          <a:p>
            <a:r>
              <a:rPr lang="nl-NL" dirty="0"/>
              <a:t>Werkdruk verlichtend</a:t>
            </a:r>
          </a:p>
          <a:p>
            <a:r>
              <a:rPr lang="nl-NL" dirty="0"/>
              <a:t>Budget vriendelijk </a:t>
            </a:r>
            <a:r>
              <a:rPr lang="nl-NL" dirty="0" err="1"/>
              <a:t>domotica</a:t>
            </a:r>
            <a:r>
              <a:rPr lang="nl-NL" dirty="0"/>
              <a:t> systeem</a:t>
            </a:r>
          </a:p>
        </p:txBody>
      </p:sp>
    </p:spTree>
    <p:extLst>
      <p:ext uri="{BB962C8B-B14F-4D97-AF65-F5344CB8AC3E}">
        <p14:creationId xmlns:p14="http://schemas.microsoft.com/office/powerpoint/2010/main" val="1930695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Proof</a:t>
            </a:r>
            <a:r>
              <a:rPr lang="nl-NL" dirty="0"/>
              <a:t> of concept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r>
              <a:rPr lang="en-US" dirty="0"/>
              <a:t>Het </a:t>
            </a:r>
            <a:r>
              <a:rPr lang="en-US" dirty="0" err="1"/>
              <a:t>systeem</a:t>
            </a:r>
            <a:endParaRPr lang="en-US" dirty="0"/>
          </a:p>
          <a:p>
            <a:r>
              <a:rPr lang="en-US" dirty="0" err="1"/>
              <a:t>Mogelijkheden</a:t>
            </a:r>
            <a:endParaRPr lang="en-US" dirty="0"/>
          </a:p>
          <a:p>
            <a:r>
              <a:rPr lang="nl-NL" dirty="0"/>
              <a:t>Randvoorwaarde</a:t>
            </a:r>
          </a:p>
          <a:p>
            <a:pPr lvl="1"/>
            <a:r>
              <a:rPr lang="nl-NL" dirty="0"/>
              <a:t>Wat biedt het systeem aan de bewoner</a:t>
            </a:r>
          </a:p>
          <a:p>
            <a:pPr lvl="1"/>
            <a:r>
              <a:rPr lang="nl-NL" dirty="0"/>
              <a:t>Wat biedt het systeem aan de operators</a:t>
            </a:r>
          </a:p>
        </p:txBody>
      </p:sp>
    </p:spTree>
    <p:extLst>
      <p:ext uri="{BB962C8B-B14F-4D97-AF65-F5344CB8AC3E}">
        <p14:creationId xmlns:p14="http://schemas.microsoft.com/office/powerpoint/2010/main" val="340509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4537" y="551697"/>
            <a:ext cx="12309019" cy="1516885"/>
          </a:xfrm>
        </p:spPr>
        <p:txBody>
          <a:bodyPr/>
          <a:lstStyle/>
          <a:p>
            <a:r>
              <a:rPr lang="en-US" dirty="0" err="1"/>
              <a:t>Taakverdeling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92534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/>
              <a:t>Technische Informatica </a:t>
            </a:r>
            <a:br>
              <a:rPr lang="nl-NL" dirty="0"/>
            </a:br>
            <a:br>
              <a:rPr lang="nl-NL" dirty="0"/>
            </a:b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Leden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Maarten van </a:t>
            </a:r>
            <a:r>
              <a:rPr lang="en-US" dirty="0" err="1"/>
              <a:t>Dijk</a:t>
            </a:r>
            <a:endParaRPr lang="en-US" dirty="0"/>
          </a:p>
          <a:p>
            <a:r>
              <a:rPr lang="en-US" dirty="0" err="1"/>
              <a:t>Verantwoordelijkheden</a:t>
            </a:r>
            <a:endParaRPr lang="nl-NL" dirty="0"/>
          </a:p>
          <a:p>
            <a:pPr lvl="1"/>
            <a:r>
              <a:rPr lang="nl-NL" dirty="0"/>
              <a:t>Hardware infrastructuur realiseren</a:t>
            </a:r>
          </a:p>
          <a:p>
            <a:pPr lvl="1"/>
            <a:r>
              <a:rPr lang="nl-NL" dirty="0"/>
              <a:t>Software met hardware koppelen</a:t>
            </a:r>
          </a:p>
        </p:txBody>
      </p:sp>
    </p:spTree>
    <p:extLst>
      <p:ext uri="{BB962C8B-B14F-4D97-AF65-F5344CB8AC3E}">
        <p14:creationId xmlns:p14="http://schemas.microsoft.com/office/powerpoint/2010/main" val="3742810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and Information Engineering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Leden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Donald </a:t>
            </a:r>
            <a:r>
              <a:rPr lang="en-US" dirty="0" err="1"/>
              <a:t>Hioe</a:t>
            </a:r>
            <a:endParaRPr lang="en-US" dirty="0"/>
          </a:p>
          <a:p>
            <a:pPr lvl="1"/>
            <a:r>
              <a:rPr lang="en-US" dirty="0"/>
              <a:t>Pim Smits</a:t>
            </a:r>
          </a:p>
          <a:p>
            <a:r>
              <a:rPr lang="en-US" dirty="0" err="1"/>
              <a:t>Verantwoordlijkheden</a:t>
            </a:r>
            <a:endParaRPr lang="en-US" dirty="0"/>
          </a:p>
          <a:p>
            <a:pPr lvl="1"/>
            <a:r>
              <a:rPr lang="en-US" dirty="0"/>
              <a:t>Database </a:t>
            </a:r>
            <a:r>
              <a:rPr lang="en-US" dirty="0" err="1"/>
              <a:t>realiseren</a:t>
            </a:r>
            <a:endParaRPr lang="en-US" dirty="0"/>
          </a:p>
          <a:p>
            <a:pPr lvl="1"/>
            <a:r>
              <a:rPr lang="en-US" dirty="0"/>
              <a:t>Smartphone app </a:t>
            </a:r>
            <a:r>
              <a:rPr lang="en-US" dirty="0" err="1"/>
              <a:t>maken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9013651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176</TotalTime>
  <Words>174</Words>
  <Application>Microsoft Office PowerPoint</Application>
  <PresentationFormat>Breedbeeld</PresentationFormat>
  <Paragraphs>69</Paragraphs>
  <Slides>12</Slides>
  <Notes>4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12</vt:i4>
      </vt:variant>
    </vt:vector>
  </HeadingPairs>
  <TitlesOfParts>
    <vt:vector size="17" baseType="lpstr">
      <vt:lpstr>Arial</vt:lpstr>
      <vt:lpstr>Calibri</vt:lpstr>
      <vt:lpstr>Trebuchet MS</vt:lpstr>
      <vt:lpstr>Wingdings 3</vt:lpstr>
      <vt:lpstr>Facet</vt:lpstr>
      <vt:lpstr>Domotica</vt:lpstr>
      <vt:lpstr>Inhoud</vt:lpstr>
      <vt:lpstr>Huidige situatie</vt:lpstr>
      <vt:lpstr>Doelstellingen</vt:lpstr>
      <vt:lpstr>Gewenste situatie </vt:lpstr>
      <vt:lpstr>Proof of concept</vt:lpstr>
      <vt:lpstr>Taakverdeling</vt:lpstr>
      <vt:lpstr>Technische Informatica   </vt:lpstr>
      <vt:lpstr>Software and Information Engineering</vt:lpstr>
      <vt:lpstr>System and Network Engineering</vt:lpstr>
      <vt:lpstr>Business IT and Management </vt:lpstr>
      <vt:lpstr>Slot &amp; Vragen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pim smits</dc:creator>
  <cp:lastModifiedBy>pim smits</cp:lastModifiedBy>
  <cp:revision>16</cp:revision>
  <dcterms:created xsi:type="dcterms:W3CDTF">2017-01-19T10:36:03Z</dcterms:created>
  <dcterms:modified xsi:type="dcterms:W3CDTF">2017-01-19T13:32:27Z</dcterms:modified>
</cp:coreProperties>
</file>