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sldIdLst>
    <p:sldId id="281" r:id="rId2"/>
    <p:sldId id="257" r:id="rId3"/>
    <p:sldId id="271" r:id="rId4"/>
    <p:sldId id="258" r:id="rId5"/>
    <p:sldId id="272" r:id="rId6"/>
    <p:sldId id="265" r:id="rId7"/>
    <p:sldId id="273" r:id="rId8"/>
    <p:sldId id="267" r:id="rId9"/>
    <p:sldId id="274" r:id="rId10"/>
    <p:sldId id="260" r:id="rId11"/>
    <p:sldId id="275" r:id="rId12"/>
    <p:sldId id="263" r:id="rId13"/>
    <p:sldId id="264" r:id="rId14"/>
    <p:sldId id="268" r:id="rId15"/>
    <p:sldId id="26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5060" autoAdjust="0"/>
  </p:normalViewPr>
  <p:slideViewPr>
    <p:cSldViewPr snapToGrid="0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D5536-45A9-4A0A-8973-D0AAC2308B84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C775C-88C3-4B53-B6D8-E41BA19ED8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36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wij</a:t>
            </a:r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dit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dit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5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het </a:t>
            </a:r>
            <a:r>
              <a:rPr lang="en-US" dirty="0" err="1"/>
              <a:t>syteem</a:t>
            </a:r>
            <a:r>
              <a:rPr lang="en-US" dirty="0"/>
              <a:t> </a:t>
            </a:r>
            <a:r>
              <a:rPr lang="en-US" dirty="0" err="1"/>
              <a:t>kunnen</a:t>
            </a:r>
            <a:endParaRPr lang="en-US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81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risico’s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er</a:t>
            </a:r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baseline="0" dirty="0"/>
              <a:t> </a:t>
            </a:r>
            <a:r>
              <a:rPr lang="en-US" baseline="0" dirty="0" err="1"/>
              <a:t>tegen</a:t>
            </a:r>
            <a:r>
              <a:rPr lang="en-US" baseline="0" dirty="0"/>
              <a:t> de </a:t>
            </a:r>
            <a:r>
              <a:rPr lang="en-US" baseline="0" dirty="0" err="1"/>
              <a:t>risico’s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C775C-88C3-4B53-B6D8-E41BA19ED8D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035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53AD-7F2F-4858-ACFA-D0542B02A171}" type="datetimeFigureOut">
              <a:rPr lang="nl-NL" smtClean="0"/>
              <a:t>19-01-17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9D14-3CB9-4815-9B1C-CEF775FA10F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6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IDP Domotica 							V1B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192295"/>
            <a:ext cx="4317322" cy="416409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Wouter</a:t>
            </a:r>
            <a:r>
              <a:rPr lang="en-US" sz="2000" dirty="0" smtClean="0">
                <a:solidFill>
                  <a:schemeClr val="bg1"/>
                </a:solidFill>
              </a:rPr>
              <a:t> van Eden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Pim Smits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Tony </a:t>
            </a:r>
            <a:r>
              <a:rPr lang="nl-NL" sz="2000" dirty="0" err="1" smtClean="0">
                <a:solidFill>
                  <a:schemeClr val="bg1"/>
                </a:solidFill>
              </a:rPr>
              <a:t>Tran</a:t>
            </a:r>
            <a:endParaRPr lang="nl-NL" sz="2000" dirty="0" smtClean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smtClean="0">
                <a:solidFill>
                  <a:schemeClr val="bg1"/>
                </a:solidFill>
              </a:rPr>
              <a:t>Donald </a:t>
            </a:r>
            <a:r>
              <a:rPr lang="nl-NL" sz="2000" dirty="0" err="1" smtClean="0">
                <a:solidFill>
                  <a:schemeClr val="bg1"/>
                </a:solidFill>
              </a:rPr>
              <a:t>Hioe</a:t>
            </a:r>
            <a:endParaRPr lang="nl-NL" sz="2000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82934"/>
            <a:ext cx="4296585" cy="382396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Proof</a:t>
            </a:r>
            <a:r>
              <a:rPr lang="nl-NL" dirty="0"/>
              <a:t> of 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Het </a:t>
            </a:r>
            <a:r>
              <a:rPr lang="en-US" sz="2000" dirty="0" err="1" smtClean="0">
                <a:solidFill>
                  <a:schemeClr val="bg1"/>
                </a:solidFill>
              </a:rPr>
              <a:t>systeem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Mogelijkheden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nl-NL" sz="2000" dirty="0">
                <a:solidFill>
                  <a:schemeClr val="bg1"/>
                </a:solidFill>
              </a:rPr>
              <a:t>Randvoorwaarde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bewoner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Wat biedt het systeem aan de operators</a:t>
            </a:r>
          </a:p>
        </p:txBody>
      </p:sp>
    </p:spTree>
    <p:extLst>
      <p:ext uri="{BB962C8B-B14F-4D97-AF65-F5344CB8AC3E}">
        <p14:creationId xmlns:p14="http://schemas.microsoft.com/office/powerpoint/2010/main" val="7826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Taakverdeling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00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96" y="2012865"/>
            <a:ext cx="4145834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3700" dirty="0"/>
              <a:t>Technische Informatica </a:t>
            </a:r>
            <a:br>
              <a:rPr lang="nl-NL" sz="3700" dirty="0"/>
            </a:br>
            <a:r>
              <a:rPr lang="nl-NL" sz="3700" dirty="0"/>
              <a:t/>
            </a:r>
            <a:br>
              <a:rPr lang="nl-NL" sz="3700" dirty="0"/>
            </a:br>
            <a:endParaRPr lang="nl-NL" sz="37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Maarten van </a:t>
            </a:r>
            <a:r>
              <a:rPr lang="en-US" sz="2000" dirty="0" err="1" smtClean="0">
                <a:solidFill>
                  <a:schemeClr val="bg1"/>
                </a:solidFill>
              </a:rPr>
              <a:t>Dijk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nl-NL" sz="2000" dirty="0">
              <a:solidFill>
                <a:schemeClr val="bg1"/>
              </a:solidFill>
            </a:endParaRP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Hardware infrastructuur realiseren</a:t>
            </a:r>
          </a:p>
          <a:p>
            <a:pPr lvl="1"/>
            <a:r>
              <a:rPr lang="nl-NL" sz="2000" dirty="0">
                <a:solidFill>
                  <a:schemeClr val="bg1"/>
                </a:solidFill>
              </a:rPr>
              <a:t>Software met hardware koppelen</a:t>
            </a:r>
          </a:p>
        </p:txBody>
      </p:sp>
    </p:spTree>
    <p:extLst>
      <p:ext uri="{BB962C8B-B14F-4D97-AF65-F5344CB8AC3E}">
        <p14:creationId xmlns:p14="http://schemas.microsoft.com/office/powerpoint/2010/main" val="1419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78776"/>
            <a:ext cx="4296585" cy="383227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and Information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Donald </a:t>
            </a:r>
            <a:r>
              <a:rPr lang="en-US" sz="2000" dirty="0" err="1">
                <a:solidFill>
                  <a:schemeClr val="bg1"/>
                </a:solidFill>
              </a:rPr>
              <a:t>Hioe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Pim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Smits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Database </a:t>
            </a:r>
            <a:r>
              <a:rPr lang="en-US" sz="2000" dirty="0" err="1">
                <a:solidFill>
                  <a:schemeClr val="bg1"/>
                </a:solidFill>
              </a:rPr>
              <a:t>realiseren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Smartphone app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System and Network Engineering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Leden: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Tony Tran</a:t>
            </a:r>
          </a:p>
          <a:p>
            <a:pPr lvl="1"/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Verantwoodrelijkheden</a:t>
            </a:r>
            <a:endParaRPr lang="nl-NL" sz="2000">
              <a:solidFill>
                <a:schemeClr val="bg1"/>
              </a:solidFill>
            </a:endParaRPr>
          </a:p>
          <a:p>
            <a:pPr lvl="1"/>
            <a:r>
              <a:rPr lang="nl-NL" sz="2000">
                <a:solidFill>
                  <a:schemeClr val="bg1"/>
                </a:solidFill>
              </a:rPr>
              <a:t>Web server realiseren </a:t>
            </a:r>
          </a:p>
          <a:p>
            <a:pPr lvl="1"/>
            <a:r>
              <a:rPr lang="nl-NL" sz="2000">
                <a:solidFill>
                  <a:schemeClr val="bg1"/>
                </a:solidFill>
              </a:rPr>
              <a:t>Netwerk infrastructuur realiseren</a:t>
            </a:r>
          </a:p>
        </p:txBody>
      </p:sp>
    </p:spTree>
    <p:extLst>
      <p:ext uri="{BB962C8B-B14F-4D97-AF65-F5344CB8AC3E}">
        <p14:creationId xmlns:p14="http://schemas.microsoft.com/office/powerpoint/2010/main" val="35367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983173"/>
            <a:ext cx="4296585" cy="222348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Business IT and Management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Leden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Wouter</a:t>
            </a:r>
            <a:r>
              <a:rPr lang="en-US" sz="2000" dirty="0">
                <a:solidFill>
                  <a:schemeClr val="bg1"/>
                </a:solidFill>
              </a:rPr>
              <a:t> van Eden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Max </a:t>
            </a:r>
            <a:r>
              <a:rPr lang="en-US" sz="2000" dirty="0" err="1" smtClean="0">
                <a:solidFill>
                  <a:schemeClr val="bg1"/>
                </a:solidFill>
              </a:rPr>
              <a:t>Weggemans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Verantwoordelijkheden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Een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marktonderzoek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doen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Investeringsbegroting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maken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1205489" y="3036300"/>
            <a:ext cx="9775252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Slot &amp; Vragen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94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5" y="2012865"/>
            <a:ext cx="4101636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Huidige situatie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Doelstellingen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Gewenste situatie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Proof of concept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Taakverdeling</a:t>
            </a:r>
            <a:endParaRPr lang="nl-NL" sz="2000">
              <a:solidFill>
                <a:schemeClr val="bg1"/>
              </a:solidFill>
            </a:endParaRPr>
          </a:p>
          <a:p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Huidige situatie 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03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67" y="3214232"/>
            <a:ext cx="10228095" cy="42957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Huidige situatie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Zorggroep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Aanleiding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16339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Doelstellingen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157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3" y="3214113"/>
            <a:ext cx="4832973" cy="1981519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Doelstellingen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Een functioneel proof of concept opleveren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Duidelijke documentatie opstellen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Kosten laag houden</a:t>
            </a: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Gewenste situatie</a:t>
            </a:r>
            <a:b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520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2239968"/>
            <a:ext cx="3936995" cy="393699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Gewenste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bg1"/>
                </a:solidFill>
              </a:rPr>
              <a:t>Zelfstandigheid voor bewoners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Werkdruk verlichtend</a:t>
            </a:r>
          </a:p>
          <a:p>
            <a:endParaRPr lang="nl-NL" sz="2000">
              <a:solidFill>
                <a:schemeClr val="bg1"/>
              </a:solidFill>
            </a:endParaRPr>
          </a:p>
          <a:p>
            <a:r>
              <a:rPr lang="nl-NL" sz="2000">
                <a:solidFill>
                  <a:schemeClr val="bg1"/>
                </a:solidFill>
              </a:rPr>
              <a:t>Budget vriendelijk domotica systeem</a:t>
            </a:r>
          </a:p>
        </p:txBody>
      </p:sp>
    </p:spTree>
    <p:extLst>
      <p:ext uri="{BB962C8B-B14F-4D97-AF65-F5344CB8AC3E}">
        <p14:creationId xmlns:p14="http://schemas.microsoft.com/office/powerpoint/2010/main" val="379942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6" r="1" b="11567"/>
          <a:stretch/>
        </p:blipFill>
        <p:spPr>
          <a:xfrm>
            <a:off x="-5768" y="0"/>
            <a:ext cx="12197767" cy="6858000"/>
          </a:xfrm>
          <a:prstGeom prst="rect">
            <a:avLst/>
          </a:prstGeom>
        </p:spPr>
      </p:pic>
      <p:sp>
        <p:nvSpPr>
          <p:cNvPr id="5" name="Shape 89"/>
          <p:cNvSpPr txBox="1">
            <a:spLocks noGrp="1"/>
          </p:cNvSpPr>
          <p:nvPr>
            <p:ph type="title"/>
          </p:nvPr>
        </p:nvSpPr>
        <p:spPr>
          <a:xfrm>
            <a:off x="3619016" y="3036300"/>
            <a:ext cx="4948200" cy="78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Proof of concept</a:t>
            </a:r>
            <a:endParaRPr lang="nl" sz="4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64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182</Words>
  <Application>Microsoft Macintosh PowerPoint</Application>
  <PresentationFormat>Breedbeeld</PresentationFormat>
  <Paragraphs>93</Paragraphs>
  <Slides>16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Arial</vt:lpstr>
      <vt:lpstr>Lato</vt:lpstr>
      <vt:lpstr>Office-thema</vt:lpstr>
      <vt:lpstr>IDP Domotica        V1B</vt:lpstr>
      <vt:lpstr>Inhoudsopgave</vt:lpstr>
      <vt:lpstr>Huidige situatie  </vt:lpstr>
      <vt:lpstr>Huidige situatie</vt:lpstr>
      <vt:lpstr>Doelstellingen</vt:lpstr>
      <vt:lpstr>Doelstellingen</vt:lpstr>
      <vt:lpstr>Gewenste situatie </vt:lpstr>
      <vt:lpstr>Gewenste situatie </vt:lpstr>
      <vt:lpstr>Proof of concept</vt:lpstr>
      <vt:lpstr>Proof of concept</vt:lpstr>
      <vt:lpstr>Taakverdeling</vt:lpstr>
      <vt:lpstr>Technische Informatica   </vt:lpstr>
      <vt:lpstr>Software and Information Engineering</vt:lpstr>
      <vt:lpstr>System and Network Engineering</vt:lpstr>
      <vt:lpstr>Business IT and Management </vt:lpstr>
      <vt:lpstr>Slot &amp; Vragen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pim smits</dc:creator>
  <cp:lastModifiedBy>Wouter van Eden</cp:lastModifiedBy>
  <cp:revision>21</cp:revision>
  <dcterms:created xsi:type="dcterms:W3CDTF">2017-01-19T10:36:03Z</dcterms:created>
  <dcterms:modified xsi:type="dcterms:W3CDTF">2017-01-19T14:18:13Z</dcterms:modified>
</cp:coreProperties>
</file>