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4" r:id="rId6"/>
    <p:sldId id="265" r:id="rId7"/>
    <p:sldId id="269" r:id="rId8"/>
    <p:sldId id="260" r:id="rId9"/>
    <p:sldId id="266" r:id="rId10"/>
    <p:sldId id="267" r:id="rId11"/>
    <p:sldId id="262" r:id="rId12"/>
    <p:sldId id="263" r:id="rId13"/>
    <p:sldId id="268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FA8EF12-3456-455D-A946-E216EFBA8490}" type="datetimeFigureOut">
              <a:rPr lang="fr-FR" smtClean="0"/>
              <a:t>28/06/2014</a:t>
            </a:fld>
            <a:endParaRPr lang="fr-F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74A6011-DB39-4306-9AC4-61F813F73883}" type="slidenum">
              <a:rPr lang="fr-FR" smtClean="0"/>
              <a:t>‹#›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8EF12-3456-455D-A946-E216EFBA8490}" type="datetimeFigureOut">
              <a:rPr lang="fr-FR" smtClean="0"/>
              <a:t>28/06/2014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A6011-DB39-4306-9AC4-61F813F7388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8EF12-3456-455D-A946-E216EFBA8490}" type="datetimeFigureOut">
              <a:rPr lang="fr-FR" smtClean="0"/>
              <a:t>28/06/2014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A6011-DB39-4306-9AC4-61F813F7388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FA8EF12-3456-455D-A946-E216EFBA8490}" type="datetimeFigureOut">
              <a:rPr lang="fr-FR" smtClean="0"/>
              <a:t>28/06/2014</a:t>
            </a:fld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74A6011-DB39-4306-9AC4-61F813F73883}" type="slidenum">
              <a:rPr lang="fr-FR" smtClean="0"/>
              <a:t>‹#›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FA8EF12-3456-455D-A946-E216EFBA8490}" type="datetimeFigureOut">
              <a:rPr lang="fr-FR" smtClean="0"/>
              <a:t>28/06/2014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74A6011-DB39-4306-9AC4-61F813F73883}" type="slidenum">
              <a:rPr lang="fr-FR" smtClean="0"/>
              <a:t>‹#›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8EF12-3456-455D-A946-E216EFBA8490}" type="datetimeFigureOut">
              <a:rPr lang="fr-FR" smtClean="0"/>
              <a:t>28/06/2014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A6011-DB39-4306-9AC4-61F813F73883}" type="slidenum">
              <a:rPr lang="fr-FR" smtClean="0"/>
              <a:t>‹#›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8EF12-3456-455D-A946-E216EFBA8490}" type="datetimeFigureOut">
              <a:rPr lang="fr-FR" smtClean="0"/>
              <a:t>28/06/2014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A6011-DB39-4306-9AC4-61F813F73883}" type="slidenum">
              <a:rPr lang="fr-FR" smtClean="0"/>
              <a:t>‹#›</a:t>
            </a:fld>
            <a:endParaRPr lang="fr-F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FA8EF12-3456-455D-A946-E216EFBA8490}" type="datetimeFigureOut">
              <a:rPr lang="fr-FR" smtClean="0"/>
              <a:t>28/06/2014</a:t>
            </a:fld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74A6011-DB39-4306-9AC4-61F813F73883}" type="slidenum">
              <a:rPr lang="fr-FR" smtClean="0"/>
              <a:t>‹#›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8EF12-3456-455D-A946-E216EFBA8490}" type="datetimeFigureOut">
              <a:rPr lang="fr-FR" smtClean="0"/>
              <a:t>28/06/2014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A6011-DB39-4306-9AC4-61F813F7388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FA8EF12-3456-455D-A946-E216EFBA8490}" type="datetimeFigureOut">
              <a:rPr lang="fr-FR" smtClean="0"/>
              <a:t>28/06/2014</a:t>
            </a:fld>
            <a:endParaRPr lang="fr-FR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74A6011-DB39-4306-9AC4-61F813F73883}" type="slidenum">
              <a:rPr lang="fr-FR" smtClean="0"/>
              <a:t>‹#›</a:t>
            </a:fld>
            <a:endParaRPr lang="fr-FR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FA8EF12-3456-455D-A946-E216EFBA8490}" type="datetimeFigureOut">
              <a:rPr lang="fr-FR" smtClean="0"/>
              <a:t>28/06/2014</a:t>
            </a:fld>
            <a:endParaRPr lang="fr-F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74A6011-DB39-4306-9AC4-61F813F73883}" type="slidenum">
              <a:rPr lang="fr-FR" smtClean="0"/>
              <a:t>‹#›</a:t>
            </a:fld>
            <a:endParaRPr lang="fr-FR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FA8EF12-3456-455D-A946-E216EFBA8490}" type="datetimeFigureOut">
              <a:rPr lang="fr-FR" smtClean="0"/>
              <a:t>28/06/2014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74A6011-DB39-4306-9AC4-61F813F73883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40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Comparative Study about intelligent agent on</a:t>
            </a:r>
            <a:br>
              <a:rPr lang="en-US" dirty="0" smtClean="0"/>
            </a:br>
            <a:r>
              <a:rPr lang="fr-FR" dirty="0" err="1" smtClean="0"/>
              <a:t>RDF's</a:t>
            </a:r>
            <a:r>
              <a:rPr lang="fr-FR" dirty="0" smtClean="0"/>
              <a:t> </a:t>
            </a:r>
            <a:r>
              <a:rPr lang="fr-FR" dirty="0" smtClean="0"/>
              <a:t>graph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Bachelor Project in Semantic Web using bee and</a:t>
            </a:r>
            <a:br>
              <a:rPr lang="en-US" dirty="0" smtClean="0"/>
            </a:br>
            <a:r>
              <a:rPr lang="fr-FR" dirty="0" err="1" smtClean="0"/>
              <a:t>ant</a:t>
            </a:r>
            <a:r>
              <a:rPr lang="fr-FR" dirty="0" smtClean="0"/>
              <a:t> agent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Difference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the agents</a:t>
            </a:r>
            <a:endParaRPr lang="fr-FR" dirty="0"/>
          </a:p>
        </p:txBody>
      </p:sp>
      <p:pic>
        <p:nvPicPr>
          <p:cNvPr id="4" name="Content Placeholder 3" descr="dh_betweenness_centrality_bee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333500" y="2132012"/>
            <a:ext cx="5715000" cy="3810000"/>
          </a:xfrm>
        </p:spPr>
      </p:pic>
      <p:sp>
        <p:nvSpPr>
          <p:cNvPr id="5" name="TextBox 4"/>
          <p:cNvSpPr txBox="1"/>
          <p:nvPr/>
        </p:nvSpPr>
        <p:spPr>
          <a:xfrm>
            <a:off x="539552" y="1484784"/>
            <a:ext cx="3168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Bees</a:t>
            </a:r>
            <a:r>
              <a:rPr lang="fr-FR" dirty="0" smtClean="0"/>
              <a:t> :</a:t>
            </a:r>
          </a:p>
          <a:p>
            <a:r>
              <a:rPr lang="fr-FR" dirty="0" err="1" smtClean="0"/>
              <a:t>Clustering</a:t>
            </a:r>
            <a:r>
              <a:rPr lang="fr-FR" dirty="0" smtClean="0"/>
              <a:t> coefficient : 0.026</a:t>
            </a: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Main </a:t>
            </a:r>
            <a:r>
              <a:rPr lang="fr-FR" dirty="0" smtClean="0"/>
              <a:t>issues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Dead end </a:t>
            </a:r>
            <a:r>
              <a:rPr lang="fr-FR" dirty="0" err="1" smtClean="0"/>
              <a:t>path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Denied</a:t>
            </a:r>
            <a:r>
              <a:rPr lang="fr-FR" dirty="0" smtClean="0"/>
              <a:t> </a:t>
            </a:r>
            <a:r>
              <a:rPr lang="fr-FR" dirty="0" err="1" smtClean="0"/>
              <a:t>access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Difficult</a:t>
            </a:r>
            <a:r>
              <a:rPr lang="fr-FR" dirty="0" smtClean="0"/>
              <a:t> tests</a:t>
            </a:r>
          </a:p>
          <a:p>
            <a:pPr lvl="1"/>
            <a:r>
              <a:rPr lang="fr-FR" dirty="0" smtClean="0"/>
              <a:t>Lot of </a:t>
            </a:r>
            <a:r>
              <a:rPr lang="fr-FR" dirty="0" err="1" smtClean="0"/>
              <a:t>death</a:t>
            </a:r>
            <a:endParaRPr lang="fr-FR" dirty="0" smtClean="0"/>
          </a:p>
          <a:p>
            <a:pPr lvl="1"/>
            <a:r>
              <a:rPr lang="fr-FR" dirty="0" err="1" smtClean="0"/>
              <a:t>Too</a:t>
            </a:r>
            <a:r>
              <a:rPr lang="fr-FR" dirty="0" smtClean="0"/>
              <a:t> diverse data</a:t>
            </a:r>
          </a:p>
          <a:p>
            <a:endParaRPr lang="fr-FR" dirty="0" smtClean="0"/>
          </a:p>
          <a:p>
            <a:r>
              <a:rPr lang="fr-FR" dirty="0" err="1" smtClean="0"/>
              <a:t>Keep</a:t>
            </a:r>
            <a:r>
              <a:rPr lang="fr-FR" dirty="0" smtClean="0"/>
              <a:t> as minimum the communication </a:t>
            </a:r>
            <a:r>
              <a:rPr lang="fr-FR" dirty="0" err="1" smtClean="0"/>
              <a:t>between</a:t>
            </a:r>
            <a:r>
              <a:rPr lang="fr-FR" dirty="0" smtClean="0"/>
              <a:t> threads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err="1" smtClean="0"/>
              <a:t>Results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Thanks</a:t>
            </a:r>
            <a:r>
              <a:rPr lang="fr-FR" dirty="0" smtClean="0"/>
              <a:t> for </a:t>
            </a:r>
            <a:r>
              <a:rPr lang="fr-FR" dirty="0" err="1" smtClean="0"/>
              <a:t>your</a:t>
            </a:r>
            <a:r>
              <a:rPr lang="fr-FR" dirty="0" smtClean="0"/>
              <a:t> attention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The </a:t>
            </a:r>
            <a:r>
              <a:rPr lang="fr-FR" dirty="0" err="1" smtClean="0"/>
              <a:t>semantic</a:t>
            </a:r>
            <a:r>
              <a:rPr lang="fr-FR" dirty="0" smtClean="0"/>
              <a:t> web</a:t>
            </a:r>
          </a:p>
          <a:p>
            <a:endParaRPr lang="fr-FR" dirty="0" smtClean="0"/>
          </a:p>
          <a:p>
            <a:r>
              <a:rPr lang="fr-FR" dirty="0" smtClean="0"/>
              <a:t>Agents </a:t>
            </a:r>
            <a:r>
              <a:rPr lang="fr-FR" dirty="0" err="1" smtClean="0"/>
              <a:t>details</a:t>
            </a:r>
            <a:r>
              <a:rPr lang="fr-FR" dirty="0" smtClean="0"/>
              <a:t> &amp; </a:t>
            </a:r>
            <a:r>
              <a:rPr lang="fr-FR" dirty="0" err="1" smtClean="0"/>
              <a:t>behaviour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Web UI</a:t>
            </a:r>
          </a:p>
          <a:p>
            <a:endParaRPr lang="fr-FR" dirty="0" smtClean="0"/>
          </a:p>
          <a:p>
            <a:r>
              <a:rPr lang="fr-FR" dirty="0" err="1" smtClean="0"/>
              <a:t>Difference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the agents</a:t>
            </a:r>
          </a:p>
          <a:p>
            <a:endParaRPr lang="fr-FR" dirty="0" smtClean="0"/>
          </a:p>
          <a:p>
            <a:r>
              <a:rPr lang="fr-FR" dirty="0" smtClean="0"/>
              <a:t>Main issues</a:t>
            </a:r>
          </a:p>
          <a:p>
            <a:endParaRPr lang="fr-FR" dirty="0" smtClean="0"/>
          </a:p>
          <a:p>
            <a:r>
              <a:rPr lang="fr-FR" dirty="0" smtClean="0"/>
              <a:t>Conclusion</a:t>
            </a:r>
          </a:p>
          <a:p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The </a:t>
            </a:r>
            <a:r>
              <a:rPr lang="fr-FR" dirty="0" err="1" smtClean="0"/>
              <a:t>semantic</a:t>
            </a:r>
            <a:r>
              <a:rPr lang="fr-FR" dirty="0" smtClean="0"/>
              <a:t> </a:t>
            </a:r>
            <a:r>
              <a:rPr lang="fr-FR" dirty="0" smtClean="0"/>
              <a:t>web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RDF (</a:t>
            </a:r>
            <a:r>
              <a:rPr lang="fr-FR" dirty="0" smtClean="0"/>
              <a:t>Resource Description </a:t>
            </a:r>
            <a:r>
              <a:rPr lang="fr-FR" dirty="0" smtClean="0"/>
              <a:t>Framework)</a:t>
            </a:r>
          </a:p>
          <a:p>
            <a:endParaRPr lang="fr-FR" smtClean="0"/>
          </a:p>
          <a:p>
            <a:endParaRPr lang="fr-FR" dirty="0" smtClean="0"/>
          </a:p>
          <a:p>
            <a:r>
              <a:rPr lang="fr-FR" dirty="0" smtClean="0"/>
              <a:t>Triples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Stores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Entailments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Agents </a:t>
            </a:r>
            <a:r>
              <a:rPr lang="fr-FR" dirty="0" err="1" smtClean="0"/>
              <a:t>details</a:t>
            </a:r>
            <a:r>
              <a:rPr lang="fr-FR" dirty="0" smtClean="0"/>
              <a:t> &amp; </a:t>
            </a:r>
            <a:r>
              <a:rPr lang="fr-FR" dirty="0" err="1" smtClean="0"/>
              <a:t>behaviour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err="1" smtClean="0"/>
              <a:t>Random</a:t>
            </a:r>
            <a:r>
              <a:rPr lang="fr-FR" dirty="0" smtClean="0"/>
              <a:t> agent</a:t>
            </a:r>
          </a:p>
          <a:p>
            <a:pPr lvl="1"/>
            <a:r>
              <a:rPr lang="fr-FR" dirty="0" smtClean="0"/>
              <a:t>Navigation</a:t>
            </a:r>
          </a:p>
          <a:p>
            <a:pPr lvl="1"/>
            <a:r>
              <a:rPr lang="fr-FR" dirty="0" err="1" smtClean="0"/>
              <a:t>Act</a:t>
            </a:r>
            <a:endParaRPr lang="fr-FR" dirty="0" smtClean="0"/>
          </a:p>
          <a:p>
            <a:pPr lvl="1"/>
            <a:r>
              <a:rPr lang="fr-FR" dirty="0" err="1" smtClean="0"/>
              <a:t>Communicate</a:t>
            </a:r>
            <a:endParaRPr lang="fr-FR" dirty="0" smtClean="0"/>
          </a:p>
          <a:p>
            <a:pPr lvl="1"/>
            <a:r>
              <a:rPr lang="fr-FR" dirty="0" err="1" smtClean="0"/>
              <a:t>Evaluate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Applications :</a:t>
            </a:r>
          </a:p>
          <a:p>
            <a:pPr lvl="1"/>
            <a:r>
              <a:rPr lang="fr-FR" dirty="0" smtClean="0"/>
              <a:t>Page-</a:t>
            </a:r>
            <a:r>
              <a:rPr lang="fr-FR" dirty="0" err="1" smtClean="0"/>
              <a:t>rank</a:t>
            </a:r>
            <a:r>
              <a:rPr lang="fr-FR" dirty="0" smtClean="0"/>
              <a:t> </a:t>
            </a:r>
            <a:r>
              <a:rPr lang="fr-FR" dirty="0" err="1" smtClean="0"/>
              <a:t>like</a:t>
            </a:r>
            <a:r>
              <a:rPr lang="fr-FR" dirty="0" smtClean="0"/>
              <a:t> graph</a:t>
            </a:r>
          </a:p>
          <a:p>
            <a:pPr lvl="1"/>
            <a:r>
              <a:rPr lang="fr-FR" dirty="0" err="1" smtClean="0"/>
              <a:t>Easy</a:t>
            </a:r>
            <a:r>
              <a:rPr lang="fr-FR" dirty="0" smtClean="0"/>
              <a:t> to </a:t>
            </a:r>
            <a:r>
              <a:rPr lang="fr-FR" dirty="0" err="1" smtClean="0"/>
              <a:t>implement</a:t>
            </a:r>
            <a:endParaRPr lang="fr-FR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Agents </a:t>
            </a:r>
            <a:r>
              <a:rPr lang="fr-FR" dirty="0" err="1" smtClean="0"/>
              <a:t>details</a:t>
            </a:r>
            <a:r>
              <a:rPr lang="fr-FR" dirty="0" smtClean="0"/>
              <a:t> &amp; </a:t>
            </a:r>
            <a:r>
              <a:rPr lang="fr-FR" dirty="0" err="1" smtClean="0"/>
              <a:t>behaviour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err="1" smtClean="0"/>
              <a:t>Bees</a:t>
            </a:r>
            <a:endParaRPr lang="fr-FR" dirty="0" smtClean="0"/>
          </a:p>
          <a:p>
            <a:pPr lvl="1"/>
            <a:r>
              <a:rPr lang="fr-FR" dirty="0" smtClean="0"/>
              <a:t>Navigation</a:t>
            </a:r>
          </a:p>
          <a:p>
            <a:pPr lvl="1"/>
            <a:r>
              <a:rPr lang="fr-FR" dirty="0" err="1" smtClean="0"/>
              <a:t>Act</a:t>
            </a:r>
            <a:endParaRPr lang="fr-FR" dirty="0" smtClean="0"/>
          </a:p>
          <a:p>
            <a:pPr lvl="1"/>
            <a:r>
              <a:rPr lang="fr-FR" dirty="0" err="1" smtClean="0"/>
              <a:t>Communicate</a:t>
            </a:r>
            <a:endParaRPr lang="fr-FR" dirty="0" smtClean="0"/>
          </a:p>
          <a:p>
            <a:pPr lvl="1"/>
            <a:r>
              <a:rPr lang="fr-FR" dirty="0" err="1" smtClean="0"/>
              <a:t>Evaluate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Applications :</a:t>
            </a:r>
          </a:p>
          <a:p>
            <a:pPr lvl="1"/>
            <a:r>
              <a:rPr lang="fr-FR" dirty="0" err="1" smtClean="0"/>
              <a:t>Search</a:t>
            </a:r>
            <a:endParaRPr lang="fr-FR" dirty="0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Agents </a:t>
            </a:r>
            <a:r>
              <a:rPr lang="fr-FR" dirty="0" err="1" smtClean="0"/>
              <a:t>details</a:t>
            </a:r>
            <a:r>
              <a:rPr lang="fr-FR" dirty="0" smtClean="0"/>
              <a:t> &amp; </a:t>
            </a:r>
            <a:r>
              <a:rPr lang="fr-FR" dirty="0" err="1" smtClean="0"/>
              <a:t>behaviour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err="1" smtClean="0"/>
              <a:t>Ants</a:t>
            </a:r>
            <a:endParaRPr lang="fr-FR" dirty="0" smtClean="0"/>
          </a:p>
          <a:p>
            <a:pPr lvl="1"/>
            <a:r>
              <a:rPr lang="fr-FR" dirty="0" smtClean="0"/>
              <a:t>Navigation</a:t>
            </a:r>
          </a:p>
          <a:p>
            <a:pPr lvl="1"/>
            <a:r>
              <a:rPr lang="fr-FR" dirty="0" err="1" smtClean="0"/>
              <a:t>Act</a:t>
            </a:r>
            <a:endParaRPr lang="fr-FR" dirty="0" smtClean="0"/>
          </a:p>
          <a:p>
            <a:pPr lvl="1"/>
            <a:r>
              <a:rPr lang="fr-FR" dirty="0" err="1" smtClean="0"/>
              <a:t>Communicate</a:t>
            </a:r>
            <a:endParaRPr lang="fr-FR" dirty="0" smtClean="0"/>
          </a:p>
          <a:p>
            <a:pPr lvl="1"/>
            <a:r>
              <a:rPr lang="fr-FR" dirty="0" err="1" smtClean="0"/>
              <a:t>Evaluate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Applications</a:t>
            </a:r>
          </a:p>
          <a:p>
            <a:pPr lvl="1"/>
            <a:r>
              <a:rPr lang="fr-FR" dirty="0" err="1" smtClean="0"/>
              <a:t>Shortest</a:t>
            </a:r>
            <a:r>
              <a:rPr lang="fr-FR" dirty="0" smtClean="0"/>
              <a:t> </a:t>
            </a:r>
            <a:r>
              <a:rPr lang="fr-FR" dirty="0" err="1" smtClean="0"/>
              <a:t>path</a:t>
            </a:r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Web UI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List of agents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Crawled</a:t>
            </a:r>
            <a:r>
              <a:rPr lang="fr-FR" dirty="0" smtClean="0"/>
              <a:t> graph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>
                <a:hlinkClick r:id="rId2"/>
              </a:rPr>
              <a:t>http://localhost:3040</a:t>
            </a:r>
            <a:endParaRPr lang="fr-FR" dirty="0" smtClean="0"/>
          </a:p>
          <a:p>
            <a:endParaRPr lang="fr-FR" dirty="0" smtClean="0"/>
          </a:p>
          <a:p>
            <a:pPr>
              <a:buNone/>
            </a:pP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Web </a:t>
            </a:r>
            <a:r>
              <a:rPr lang="fr-FR" dirty="0" smtClean="0"/>
              <a:t>UI</a:t>
            </a:r>
            <a:endParaRPr lang="fr-FR" dirty="0"/>
          </a:p>
        </p:txBody>
      </p:sp>
      <p:pic>
        <p:nvPicPr>
          <p:cNvPr id="4" name="Content Placeholder 3" descr="dh_graph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85088" y="1781344"/>
            <a:ext cx="8419360" cy="3663464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Difference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the agents</a:t>
            </a:r>
            <a:endParaRPr lang="fr-FR" dirty="0"/>
          </a:p>
        </p:txBody>
      </p:sp>
      <p:pic>
        <p:nvPicPr>
          <p:cNvPr id="4" name="Content Placeholder 3" descr="dh_betweenness_centrality_random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333500" y="2132012"/>
            <a:ext cx="5715000" cy="3810000"/>
          </a:xfrm>
        </p:spPr>
      </p:pic>
      <p:sp>
        <p:nvSpPr>
          <p:cNvPr id="5" name="TextBox 4"/>
          <p:cNvSpPr txBox="1"/>
          <p:nvPr/>
        </p:nvSpPr>
        <p:spPr>
          <a:xfrm>
            <a:off x="539552" y="1484784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Random</a:t>
            </a:r>
            <a:r>
              <a:rPr lang="fr-FR" dirty="0" smtClean="0"/>
              <a:t> :</a:t>
            </a:r>
          </a:p>
          <a:p>
            <a:r>
              <a:rPr lang="fr-FR" dirty="0" err="1" smtClean="0"/>
              <a:t>Clustering</a:t>
            </a:r>
            <a:r>
              <a:rPr lang="fr-FR" dirty="0" smtClean="0"/>
              <a:t> coefficient : 0</a:t>
            </a:r>
          </a:p>
        </p:txBody>
      </p:sp>
    </p:spTree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67</TotalTime>
  <Words>145</Words>
  <Application>Microsoft Office PowerPoint</Application>
  <PresentationFormat>On-screen Show (4:3)</PresentationFormat>
  <Paragraphs>87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Oriel</vt:lpstr>
      <vt:lpstr>Comparative Study about intelligent agent on RDF's graph</vt:lpstr>
      <vt:lpstr>Introduction</vt:lpstr>
      <vt:lpstr>The semantic web</vt:lpstr>
      <vt:lpstr>Agents details &amp; behaviour</vt:lpstr>
      <vt:lpstr>Agents details &amp; behaviour</vt:lpstr>
      <vt:lpstr>Agents details &amp; behaviour</vt:lpstr>
      <vt:lpstr>Web UI</vt:lpstr>
      <vt:lpstr>Web UI</vt:lpstr>
      <vt:lpstr>Difference between the agents</vt:lpstr>
      <vt:lpstr>Difference between the agents</vt:lpstr>
      <vt:lpstr>Main issues</vt:lpstr>
      <vt:lpstr>Conclusion</vt:lpstr>
      <vt:lpstr>Thanks for your attention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Baudouin Duthoit</dc:creator>
  <cp:lastModifiedBy>Baudouin Duthoit</cp:lastModifiedBy>
  <cp:revision>11</cp:revision>
  <dcterms:created xsi:type="dcterms:W3CDTF">2014-06-28T12:01:35Z</dcterms:created>
  <dcterms:modified xsi:type="dcterms:W3CDTF">2014-06-28T13:09:26Z</dcterms:modified>
</cp:coreProperties>
</file>