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 Study about intelligent agent on</a:t>
            </a:r>
            <a:br>
              <a:rPr lang="en-US" dirty="0" smtClean="0"/>
            </a:br>
            <a:r>
              <a:rPr lang="fr-FR" dirty="0" err="1" smtClean="0"/>
              <a:t>RDF's</a:t>
            </a:r>
            <a:r>
              <a:rPr lang="fr-FR" dirty="0" smtClean="0"/>
              <a:t> </a:t>
            </a:r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Project in Semantic Web using bee and</a:t>
            </a:r>
            <a:br>
              <a:rPr lang="en-US" dirty="0" smtClean="0"/>
            </a:br>
            <a:r>
              <a:rPr lang="fr-FR" dirty="0" err="1" smtClean="0"/>
              <a:t>ant</a:t>
            </a:r>
            <a:r>
              <a:rPr lang="fr-FR" dirty="0" smtClean="0"/>
              <a:t> agent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</a:p>
          <a:p>
            <a:endParaRPr lang="fr-FR" dirty="0" smtClean="0"/>
          </a:p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Web UI</a:t>
            </a:r>
          </a:p>
          <a:p>
            <a:endParaRPr lang="fr-FR" dirty="0" smtClean="0"/>
          </a:p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</a:p>
          <a:p>
            <a:endParaRPr lang="fr-FR" dirty="0" smtClean="0"/>
          </a:p>
          <a:p>
            <a:r>
              <a:rPr lang="fr-FR" dirty="0" smtClean="0"/>
              <a:t>Main issues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UI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smtClean="0"/>
              <a:t>agents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47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Comparative Study about intelligent agent on RDF's graph</vt:lpstr>
      <vt:lpstr>Introduction</vt:lpstr>
      <vt:lpstr>The semantic web </vt:lpstr>
      <vt:lpstr>Agents details &amp; behaviour </vt:lpstr>
      <vt:lpstr>Web UI </vt:lpstr>
      <vt:lpstr>Difference between the agents</vt:lpstr>
      <vt:lpstr>Main issues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Baudouin Duthoit</dc:creator>
  <cp:lastModifiedBy>Baudouin Duthoit</cp:lastModifiedBy>
  <cp:revision>5</cp:revision>
  <dcterms:created xsi:type="dcterms:W3CDTF">2014-06-28T12:01:35Z</dcterms:created>
  <dcterms:modified xsi:type="dcterms:W3CDTF">2014-06-28T12:42:40Z</dcterms:modified>
</cp:coreProperties>
</file>