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9" r:id="rId8"/>
    <p:sldId id="260" r:id="rId9"/>
    <p:sldId id="266" r:id="rId10"/>
    <p:sldId id="267" r:id="rId11"/>
    <p:sldId id="262" r:id="rId12"/>
    <p:sldId id="263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FA8EF12-3456-455D-A946-E216EFBA8490}" type="datetimeFigureOut">
              <a:rPr lang="fr-FR" smtClean="0"/>
              <a:pPr/>
              <a:t>29/06/2014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74A6011-DB39-4306-9AC4-61F813F7388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F12-3456-455D-A946-E216EFBA8490}" type="datetimeFigureOut">
              <a:rPr lang="fr-FR" smtClean="0"/>
              <a:pPr/>
              <a:t>29/06/2014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6011-DB39-4306-9AC4-61F813F7388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F12-3456-455D-A946-E216EFBA8490}" type="datetimeFigureOut">
              <a:rPr lang="fr-FR" smtClean="0"/>
              <a:pPr/>
              <a:t>29/06/2014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6011-DB39-4306-9AC4-61F813F7388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A8EF12-3456-455D-A946-E216EFBA8490}" type="datetimeFigureOut">
              <a:rPr lang="fr-FR" smtClean="0"/>
              <a:pPr/>
              <a:t>29/06/2014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4A6011-DB39-4306-9AC4-61F813F7388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FA8EF12-3456-455D-A946-E216EFBA8490}" type="datetimeFigureOut">
              <a:rPr lang="fr-FR" smtClean="0"/>
              <a:pPr/>
              <a:t>29/06/2014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74A6011-DB39-4306-9AC4-61F813F7388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F12-3456-455D-A946-E216EFBA8490}" type="datetimeFigureOut">
              <a:rPr lang="fr-FR" smtClean="0"/>
              <a:pPr/>
              <a:t>29/06/2014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6011-DB39-4306-9AC4-61F813F7388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F12-3456-455D-A946-E216EFBA8490}" type="datetimeFigureOut">
              <a:rPr lang="fr-FR" smtClean="0"/>
              <a:pPr/>
              <a:t>29/06/2014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6011-DB39-4306-9AC4-61F813F7388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A8EF12-3456-455D-A946-E216EFBA8490}" type="datetimeFigureOut">
              <a:rPr lang="fr-FR" smtClean="0"/>
              <a:pPr/>
              <a:t>29/06/2014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4A6011-DB39-4306-9AC4-61F813F7388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F12-3456-455D-A946-E216EFBA8490}" type="datetimeFigureOut">
              <a:rPr lang="fr-FR" smtClean="0"/>
              <a:pPr/>
              <a:t>29/06/2014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6011-DB39-4306-9AC4-61F813F7388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A8EF12-3456-455D-A946-E216EFBA8490}" type="datetimeFigureOut">
              <a:rPr lang="fr-FR" smtClean="0"/>
              <a:pPr/>
              <a:t>29/06/2014</a:t>
            </a:fld>
            <a:endParaRPr lang="fr-F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4A6011-DB39-4306-9AC4-61F813F7388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A8EF12-3456-455D-A946-E216EFBA8490}" type="datetimeFigureOut">
              <a:rPr lang="fr-FR" smtClean="0"/>
              <a:pPr/>
              <a:t>29/06/2014</a:t>
            </a:fld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4A6011-DB39-4306-9AC4-61F813F7388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FA8EF12-3456-455D-A946-E216EFBA8490}" type="datetimeFigureOut">
              <a:rPr lang="fr-FR" smtClean="0"/>
              <a:pPr/>
              <a:t>29/06/2014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4A6011-DB39-4306-9AC4-61F813F73883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4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Comparative Study about intelligent </a:t>
            </a:r>
            <a:r>
              <a:rPr lang="en-US" dirty="0" smtClean="0"/>
              <a:t>agents </a:t>
            </a:r>
            <a:r>
              <a:rPr lang="en-US" dirty="0" smtClean="0"/>
              <a:t>on</a:t>
            </a:r>
            <a:br>
              <a:rPr lang="en-US" dirty="0" smtClean="0"/>
            </a:br>
            <a:r>
              <a:rPr lang="fr-FR" dirty="0" err="1" smtClean="0"/>
              <a:t>RDF's</a:t>
            </a:r>
            <a:r>
              <a:rPr lang="fr-FR" dirty="0" smtClean="0"/>
              <a:t> </a:t>
            </a:r>
            <a:r>
              <a:rPr lang="fr-FR" dirty="0" smtClean="0"/>
              <a:t>graphs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Bachelor Project in Semantic Web using </a:t>
            </a:r>
            <a:r>
              <a:rPr lang="en-US" dirty="0" smtClean="0"/>
              <a:t>random, bee and </a:t>
            </a:r>
            <a:r>
              <a:rPr lang="fr-FR" dirty="0" err="1" smtClean="0"/>
              <a:t>ant</a:t>
            </a:r>
            <a:r>
              <a:rPr lang="fr-FR" dirty="0" smtClean="0"/>
              <a:t> </a:t>
            </a:r>
            <a:r>
              <a:rPr lang="fr-FR" dirty="0" smtClean="0"/>
              <a:t>agent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agents</a:t>
            </a:r>
            <a:endParaRPr lang="fr-FR" dirty="0"/>
          </a:p>
        </p:txBody>
      </p:sp>
      <p:pic>
        <p:nvPicPr>
          <p:cNvPr id="4" name="Content Placeholder 3" descr="dh_betweenness_centrality_bee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2132012"/>
            <a:ext cx="6660000" cy="4440000"/>
          </a:xfrm>
        </p:spPr>
      </p:pic>
      <p:sp>
        <p:nvSpPr>
          <p:cNvPr id="5" name="TextBox 4"/>
          <p:cNvSpPr txBox="1"/>
          <p:nvPr/>
        </p:nvSpPr>
        <p:spPr>
          <a:xfrm>
            <a:off x="539552" y="1484784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Bees</a:t>
            </a:r>
            <a:r>
              <a:rPr lang="fr-FR" dirty="0" smtClean="0"/>
              <a:t> :</a:t>
            </a:r>
          </a:p>
          <a:p>
            <a:r>
              <a:rPr lang="fr-FR" dirty="0" err="1" smtClean="0"/>
              <a:t>Clustering</a:t>
            </a:r>
            <a:r>
              <a:rPr lang="fr-FR" dirty="0" smtClean="0"/>
              <a:t> coefficient : 0.026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 issues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Dead end </a:t>
            </a:r>
            <a:r>
              <a:rPr lang="fr-FR" dirty="0" err="1" smtClean="0"/>
              <a:t>path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Denied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Difficult</a:t>
            </a:r>
            <a:r>
              <a:rPr lang="fr-FR" dirty="0" smtClean="0"/>
              <a:t> tests</a:t>
            </a:r>
          </a:p>
          <a:p>
            <a:pPr lvl="1"/>
            <a:r>
              <a:rPr lang="fr-FR" dirty="0" smtClean="0"/>
              <a:t>Lot of </a:t>
            </a:r>
            <a:r>
              <a:rPr lang="fr-FR" dirty="0" err="1" smtClean="0"/>
              <a:t>death</a:t>
            </a:r>
            <a:endParaRPr lang="fr-FR" dirty="0" smtClean="0"/>
          </a:p>
          <a:p>
            <a:pPr lvl="1"/>
            <a:r>
              <a:rPr lang="fr-FR" dirty="0" err="1" smtClean="0"/>
              <a:t>Too</a:t>
            </a:r>
            <a:r>
              <a:rPr lang="fr-FR" dirty="0" smtClean="0"/>
              <a:t> diverse data</a:t>
            </a:r>
          </a:p>
          <a:p>
            <a:endParaRPr lang="fr-FR" dirty="0" smtClean="0"/>
          </a:p>
          <a:p>
            <a:r>
              <a:rPr lang="fr-FR" dirty="0" err="1" smtClean="0"/>
              <a:t>Keep</a:t>
            </a:r>
            <a:r>
              <a:rPr lang="fr-FR" dirty="0" smtClean="0"/>
              <a:t> as minimum the communication </a:t>
            </a:r>
            <a:r>
              <a:rPr lang="fr-FR" dirty="0" err="1" smtClean="0"/>
              <a:t>between</a:t>
            </a:r>
            <a:r>
              <a:rPr lang="fr-FR" dirty="0" smtClean="0"/>
              <a:t> threads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 for </a:t>
            </a:r>
            <a:r>
              <a:rPr lang="fr-FR" dirty="0" err="1" smtClean="0"/>
              <a:t>your</a:t>
            </a:r>
            <a:r>
              <a:rPr lang="fr-FR" dirty="0" smtClean="0"/>
              <a:t> attention</a:t>
            </a:r>
            <a:endParaRPr lang="fr-FR" dirty="0"/>
          </a:p>
        </p:txBody>
      </p:sp>
      <p:pic>
        <p:nvPicPr>
          <p:cNvPr id="4" name="Content Placeholder 3" descr="vulog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90863"/>
            <a:ext cx="3394720" cy="1042063"/>
          </a:xfrm>
        </p:spPr>
      </p:pic>
      <p:pic>
        <p:nvPicPr>
          <p:cNvPr id="5" name="Picture 4" descr="rdf_w3c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2060848"/>
            <a:ext cx="1123950" cy="1219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semantic</a:t>
            </a:r>
            <a:r>
              <a:rPr lang="fr-FR" dirty="0" smtClean="0"/>
              <a:t> web</a:t>
            </a:r>
          </a:p>
          <a:p>
            <a:endParaRPr lang="fr-FR" dirty="0" smtClean="0"/>
          </a:p>
          <a:p>
            <a:r>
              <a:rPr lang="fr-FR" dirty="0" smtClean="0"/>
              <a:t>Agents </a:t>
            </a:r>
            <a:r>
              <a:rPr lang="fr-FR" dirty="0" err="1" smtClean="0"/>
              <a:t>details</a:t>
            </a:r>
            <a:r>
              <a:rPr lang="fr-FR" dirty="0" smtClean="0"/>
              <a:t> &amp; </a:t>
            </a:r>
            <a:r>
              <a:rPr lang="fr-FR" dirty="0" err="1" smtClean="0"/>
              <a:t>behaviour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Web UI</a:t>
            </a:r>
          </a:p>
          <a:p>
            <a:endParaRPr lang="fr-FR" dirty="0" smtClean="0"/>
          </a:p>
          <a:p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agents</a:t>
            </a:r>
          </a:p>
          <a:p>
            <a:endParaRPr lang="fr-FR" dirty="0" smtClean="0"/>
          </a:p>
          <a:p>
            <a:r>
              <a:rPr lang="fr-FR" dirty="0" smtClean="0"/>
              <a:t>Main issues</a:t>
            </a:r>
          </a:p>
          <a:p>
            <a:endParaRPr lang="fr-FR" dirty="0" smtClean="0"/>
          </a:p>
          <a:p>
            <a:r>
              <a:rPr lang="fr-FR" dirty="0" smtClean="0"/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semantic</a:t>
            </a:r>
            <a:r>
              <a:rPr lang="fr-FR" dirty="0" smtClean="0"/>
              <a:t> web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RDF (Resource Description Framework)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Triples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Stores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Entailments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Agents </a:t>
            </a:r>
            <a:r>
              <a:rPr lang="fr-FR" dirty="0" err="1" smtClean="0"/>
              <a:t>details</a:t>
            </a:r>
            <a:r>
              <a:rPr lang="fr-FR" dirty="0" smtClean="0"/>
              <a:t> &amp; </a:t>
            </a:r>
            <a:r>
              <a:rPr lang="fr-FR" dirty="0" err="1" smtClean="0"/>
              <a:t>behaviour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err="1" smtClean="0"/>
              <a:t>Random</a:t>
            </a:r>
            <a:r>
              <a:rPr lang="fr-FR" dirty="0" smtClean="0"/>
              <a:t> agent</a:t>
            </a:r>
          </a:p>
          <a:p>
            <a:pPr lvl="1"/>
            <a:r>
              <a:rPr lang="fr-FR" dirty="0" smtClean="0"/>
              <a:t>Navigation</a:t>
            </a:r>
          </a:p>
          <a:p>
            <a:pPr lvl="1"/>
            <a:r>
              <a:rPr lang="fr-FR" dirty="0" err="1" smtClean="0"/>
              <a:t>Act</a:t>
            </a:r>
            <a:endParaRPr lang="fr-FR" dirty="0" smtClean="0"/>
          </a:p>
          <a:p>
            <a:pPr lvl="1"/>
            <a:r>
              <a:rPr lang="fr-FR" dirty="0" err="1" smtClean="0"/>
              <a:t>Communicate</a:t>
            </a:r>
            <a:endParaRPr lang="fr-FR" dirty="0" smtClean="0"/>
          </a:p>
          <a:p>
            <a:pPr lvl="1"/>
            <a:r>
              <a:rPr lang="fr-FR" dirty="0" err="1" smtClean="0"/>
              <a:t>Evaluate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Applications :</a:t>
            </a:r>
          </a:p>
          <a:p>
            <a:pPr lvl="1"/>
            <a:r>
              <a:rPr lang="fr-FR" dirty="0" smtClean="0"/>
              <a:t>Page-</a:t>
            </a:r>
            <a:r>
              <a:rPr lang="fr-FR" dirty="0" err="1" smtClean="0"/>
              <a:t>rank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graph</a:t>
            </a:r>
          </a:p>
          <a:p>
            <a:pPr lvl="1"/>
            <a:r>
              <a:rPr lang="fr-FR" dirty="0" err="1" smtClean="0"/>
              <a:t>Easy</a:t>
            </a:r>
            <a:r>
              <a:rPr lang="fr-FR" dirty="0" smtClean="0"/>
              <a:t> to </a:t>
            </a:r>
            <a:r>
              <a:rPr lang="fr-FR" dirty="0" err="1" smtClean="0"/>
              <a:t>implement</a:t>
            </a:r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Agents </a:t>
            </a:r>
            <a:r>
              <a:rPr lang="fr-FR" dirty="0" err="1" smtClean="0"/>
              <a:t>details</a:t>
            </a:r>
            <a:r>
              <a:rPr lang="fr-FR" dirty="0" smtClean="0"/>
              <a:t> &amp; </a:t>
            </a:r>
            <a:r>
              <a:rPr lang="fr-FR" dirty="0" err="1" smtClean="0"/>
              <a:t>behaviour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err="1" smtClean="0"/>
              <a:t>Bees</a:t>
            </a:r>
            <a:endParaRPr lang="fr-FR" b="1" dirty="0" smtClean="0"/>
          </a:p>
          <a:p>
            <a:pPr lvl="1"/>
            <a:r>
              <a:rPr lang="fr-FR" dirty="0" smtClean="0"/>
              <a:t>Navigation</a:t>
            </a:r>
          </a:p>
          <a:p>
            <a:pPr lvl="1"/>
            <a:r>
              <a:rPr lang="fr-FR" dirty="0" err="1" smtClean="0"/>
              <a:t>Act</a:t>
            </a:r>
            <a:endParaRPr lang="fr-FR" dirty="0" smtClean="0"/>
          </a:p>
          <a:p>
            <a:pPr lvl="1"/>
            <a:r>
              <a:rPr lang="fr-FR" dirty="0" err="1" smtClean="0"/>
              <a:t>Communicate</a:t>
            </a:r>
            <a:endParaRPr lang="fr-FR" dirty="0" smtClean="0"/>
          </a:p>
          <a:p>
            <a:pPr lvl="1"/>
            <a:r>
              <a:rPr lang="fr-FR" dirty="0" err="1" smtClean="0"/>
              <a:t>Evaluate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Applications :</a:t>
            </a:r>
          </a:p>
          <a:p>
            <a:pPr lvl="1"/>
            <a:r>
              <a:rPr lang="fr-FR" dirty="0" err="1" smtClean="0"/>
              <a:t>Search</a:t>
            </a:r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Agents </a:t>
            </a:r>
            <a:r>
              <a:rPr lang="fr-FR" dirty="0" err="1" smtClean="0"/>
              <a:t>details</a:t>
            </a:r>
            <a:r>
              <a:rPr lang="fr-FR" dirty="0" smtClean="0"/>
              <a:t> &amp; </a:t>
            </a:r>
            <a:r>
              <a:rPr lang="fr-FR" dirty="0" err="1" smtClean="0"/>
              <a:t>behaviour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err="1" smtClean="0"/>
              <a:t>Ants</a:t>
            </a:r>
            <a:endParaRPr lang="fr-FR" b="1" dirty="0" smtClean="0"/>
          </a:p>
          <a:p>
            <a:pPr lvl="1"/>
            <a:r>
              <a:rPr lang="fr-FR" dirty="0" smtClean="0"/>
              <a:t>Navigation</a:t>
            </a:r>
          </a:p>
          <a:p>
            <a:pPr lvl="1"/>
            <a:r>
              <a:rPr lang="fr-FR" dirty="0" err="1" smtClean="0"/>
              <a:t>Act</a:t>
            </a:r>
            <a:endParaRPr lang="fr-FR" dirty="0" smtClean="0"/>
          </a:p>
          <a:p>
            <a:pPr lvl="1"/>
            <a:r>
              <a:rPr lang="fr-FR" dirty="0" err="1" smtClean="0"/>
              <a:t>Communicate</a:t>
            </a:r>
            <a:endParaRPr lang="fr-FR" dirty="0" smtClean="0"/>
          </a:p>
          <a:p>
            <a:pPr lvl="1"/>
            <a:r>
              <a:rPr lang="fr-FR" dirty="0" err="1" smtClean="0"/>
              <a:t>Evaluate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Applications</a:t>
            </a:r>
          </a:p>
          <a:p>
            <a:pPr lvl="1"/>
            <a:r>
              <a:rPr lang="fr-FR" dirty="0" err="1" smtClean="0"/>
              <a:t>Shortest</a:t>
            </a:r>
            <a:r>
              <a:rPr lang="fr-FR" dirty="0" smtClean="0"/>
              <a:t> </a:t>
            </a:r>
            <a:r>
              <a:rPr lang="fr-FR" dirty="0" err="1" smtClean="0"/>
              <a:t>path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UI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List of agents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Crawled</a:t>
            </a:r>
            <a:r>
              <a:rPr lang="fr-FR" dirty="0" smtClean="0"/>
              <a:t> graph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>
                <a:hlinkClick r:id="rId2"/>
              </a:rPr>
              <a:t>http://localhost:3040</a:t>
            </a:r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UI</a:t>
            </a:r>
            <a:endParaRPr lang="fr-FR" dirty="0"/>
          </a:p>
        </p:txBody>
      </p:sp>
      <p:pic>
        <p:nvPicPr>
          <p:cNvPr id="4" name="Content Placeholder 3" descr="dh_graph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5088" y="1781344"/>
            <a:ext cx="8419360" cy="3663464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agents</a:t>
            </a:r>
            <a:endParaRPr lang="fr-FR" dirty="0"/>
          </a:p>
        </p:txBody>
      </p:sp>
      <p:pic>
        <p:nvPicPr>
          <p:cNvPr id="4" name="Content Placeholder 3" descr="dh_betweenness_centrality_rando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2132012"/>
            <a:ext cx="6660000" cy="4440000"/>
          </a:xfrm>
        </p:spPr>
      </p:pic>
      <p:sp>
        <p:nvSpPr>
          <p:cNvPr id="5" name="TextBox 4"/>
          <p:cNvSpPr txBox="1"/>
          <p:nvPr/>
        </p:nvSpPr>
        <p:spPr>
          <a:xfrm>
            <a:off x="539552" y="148478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Random</a:t>
            </a:r>
            <a:r>
              <a:rPr lang="fr-FR" dirty="0" smtClean="0"/>
              <a:t> :</a:t>
            </a:r>
          </a:p>
          <a:p>
            <a:r>
              <a:rPr lang="fr-FR" dirty="0" err="1" smtClean="0"/>
              <a:t>Clustering</a:t>
            </a:r>
            <a:r>
              <a:rPr lang="fr-FR" dirty="0" smtClean="0"/>
              <a:t> coefficient : 0</a:t>
            </a: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130</TotalTime>
  <Words>149</Words>
  <Application>Microsoft Office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Comparative Study about intelligent agents on RDF's graphs</vt:lpstr>
      <vt:lpstr>Introduction</vt:lpstr>
      <vt:lpstr>The semantic web</vt:lpstr>
      <vt:lpstr>Agents details &amp; behaviour</vt:lpstr>
      <vt:lpstr>Agents details &amp; behaviour</vt:lpstr>
      <vt:lpstr>Agents details &amp; behaviour</vt:lpstr>
      <vt:lpstr>Web UI</vt:lpstr>
      <vt:lpstr>Web UI</vt:lpstr>
      <vt:lpstr>Difference between the agents</vt:lpstr>
      <vt:lpstr>Difference between the agents</vt:lpstr>
      <vt:lpstr>Main issues</vt:lpstr>
      <vt:lpstr>Conclusion</vt:lpstr>
      <vt:lpstr>Thanks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Baudouin Duthoit</dc:creator>
  <cp:lastModifiedBy>Baudouin Duthoit</cp:lastModifiedBy>
  <cp:revision>19</cp:revision>
  <dcterms:created xsi:type="dcterms:W3CDTF">2014-06-28T12:01:35Z</dcterms:created>
  <dcterms:modified xsi:type="dcterms:W3CDTF">2014-06-29T13:26:27Z</dcterms:modified>
</cp:coreProperties>
</file>