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DC\Data\HET%20FOODATELIER\Het%20FOODATELIER\Insights\10.%20Online_social%20data\Vitaliteit\Vitaliteit%20wereldwijd%20met%20grafiek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DC\Data\HET%20FOODATELIER\Het%20FOODATELIER\Insights\10.%20Online_social%20data\Vitaliteit\Vitaliteit%20wereldwijd%20met%20grafiek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DC\Data\HET%20FOODATELIER\Het%20FOODATELIER\Insights\10.%20Online_social%20data\Vitaliteit\Perceptie%20healthy%20wereldwijd%20met%20grafiek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DC\Data\HET%20FOODATELIER\Het%20FOODATELIER\Insights\10.%20Online_social%20data\Vitaliteit\Flexitarisch%20nl,%20eng,%20dln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'Vitaliteit wereldwijd met grafi'!$B$3</c:f>
              <c:strCache>
                <c:ptCount val="1"/>
                <c:pt idx="0">
                  <c:v>Healty food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'Vitaliteit wereldwijd met grafi'!$B$4:$B$176</c:f>
              <c:numCache>
                <c:formatCode>General</c:formatCode>
                <c:ptCount val="173"/>
                <c:pt idx="0">
                  <c:v>58</c:v>
                </c:pt>
                <c:pt idx="1">
                  <c:v>48</c:v>
                </c:pt>
                <c:pt idx="2">
                  <c:v>53</c:v>
                </c:pt>
                <c:pt idx="3">
                  <c:v>54</c:v>
                </c:pt>
                <c:pt idx="4">
                  <c:v>56</c:v>
                </c:pt>
                <c:pt idx="5">
                  <c:v>50</c:v>
                </c:pt>
                <c:pt idx="6">
                  <c:v>41</c:v>
                </c:pt>
                <c:pt idx="7">
                  <c:v>46</c:v>
                </c:pt>
                <c:pt idx="8">
                  <c:v>62</c:v>
                </c:pt>
                <c:pt idx="9">
                  <c:v>60</c:v>
                </c:pt>
                <c:pt idx="10">
                  <c:v>58</c:v>
                </c:pt>
                <c:pt idx="11">
                  <c:v>38</c:v>
                </c:pt>
                <c:pt idx="12">
                  <c:v>58</c:v>
                </c:pt>
                <c:pt idx="13">
                  <c:v>58</c:v>
                </c:pt>
                <c:pt idx="14">
                  <c:v>62</c:v>
                </c:pt>
                <c:pt idx="15">
                  <c:v>58</c:v>
                </c:pt>
                <c:pt idx="16">
                  <c:v>67</c:v>
                </c:pt>
                <c:pt idx="17">
                  <c:v>53</c:v>
                </c:pt>
                <c:pt idx="18">
                  <c:v>50</c:v>
                </c:pt>
                <c:pt idx="19">
                  <c:v>50</c:v>
                </c:pt>
                <c:pt idx="20">
                  <c:v>57</c:v>
                </c:pt>
                <c:pt idx="21">
                  <c:v>59</c:v>
                </c:pt>
                <c:pt idx="22">
                  <c:v>65</c:v>
                </c:pt>
                <c:pt idx="23">
                  <c:v>40</c:v>
                </c:pt>
                <c:pt idx="24">
                  <c:v>66</c:v>
                </c:pt>
                <c:pt idx="25">
                  <c:v>58</c:v>
                </c:pt>
                <c:pt idx="26">
                  <c:v>68</c:v>
                </c:pt>
                <c:pt idx="27">
                  <c:v>51</c:v>
                </c:pt>
                <c:pt idx="28">
                  <c:v>63</c:v>
                </c:pt>
                <c:pt idx="29">
                  <c:v>59</c:v>
                </c:pt>
                <c:pt idx="30">
                  <c:v>50</c:v>
                </c:pt>
                <c:pt idx="31">
                  <c:v>49</c:v>
                </c:pt>
                <c:pt idx="32">
                  <c:v>60</c:v>
                </c:pt>
                <c:pt idx="33">
                  <c:v>57</c:v>
                </c:pt>
                <c:pt idx="34">
                  <c:v>56</c:v>
                </c:pt>
                <c:pt idx="35">
                  <c:v>38</c:v>
                </c:pt>
                <c:pt idx="36">
                  <c:v>67</c:v>
                </c:pt>
                <c:pt idx="37">
                  <c:v>57</c:v>
                </c:pt>
                <c:pt idx="38">
                  <c:v>65</c:v>
                </c:pt>
                <c:pt idx="39">
                  <c:v>59</c:v>
                </c:pt>
                <c:pt idx="40">
                  <c:v>64</c:v>
                </c:pt>
                <c:pt idx="41">
                  <c:v>54</c:v>
                </c:pt>
                <c:pt idx="42">
                  <c:v>49</c:v>
                </c:pt>
                <c:pt idx="43">
                  <c:v>49</c:v>
                </c:pt>
                <c:pt idx="44">
                  <c:v>56</c:v>
                </c:pt>
                <c:pt idx="45">
                  <c:v>58</c:v>
                </c:pt>
                <c:pt idx="46">
                  <c:v>59</c:v>
                </c:pt>
                <c:pt idx="47">
                  <c:v>42</c:v>
                </c:pt>
                <c:pt idx="48">
                  <c:v>70</c:v>
                </c:pt>
                <c:pt idx="49">
                  <c:v>61</c:v>
                </c:pt>
                <c:pt idx="50">
                  <c:v>62</c:v>
                </c:pt>
                <c:pt idx="51">
                  <c:v>62</c:v>
                </c:pt>
                <c:pt idx="52">
                  <c:v>58</c:v>
                </c:pt>
                <c:pt idx="53">
                  <c:v>56</c:v>
                </c:pt>
                <c:pt idx="54">
                  <c:v>50</c:v>
                </c:pt>
                <c:pt idx="55">
                  <c:v>51</c:v>
                </c:pt>
                <c:pt idx="56">
                  <c:v>56</c:v>
                </c:pt>
                <c:pt idx="57">
                  <c:v>56</c:v>
                </c:pt>
                <c:pt idx="58">
                  <c:v>58</c:v>
                </c:pt>
                <c:pt idx="59">
                  <c:v>46</c:v>
                </c:pt>
                <c:pt idx="60">
                  <c:v>67</c:v>
                </c:pt>
                <c:pt idx="61">
                  <c:v>65</c:v>
                </c:pt>
                <c:pt idx="62">
                  <c:v>67</c:v>
                </c:pt>
                <c:pt idx="63">
                  <c:v>59</c:v>
                </c:pt>
                <c:pt idx="64">
                  <c:v>60</c:v>
                </c:pt>
                <c:pt idx="65">
                  <c:v>52</c:v>
                </c:pt>
                <c:pt idx="66">
                  <c:v>53</c:v>
                </c:pt>
                <c:pt idx="67">
                  <c:v>50</c:v>
                </c:pt>
                <c:pt idx="68">
                  <c:v>54</c:v>
                </c:pt>
                <c:pt idx="69">
                  <c:v>60</c:v>
                </c:pt>
                <c:pt idx="70">
                  <c:v>59</c:v>
                </c:pt>
                <c:pt idx="71">
                  <c:v>44</c:v>
                </c:pt>
                <c:pt idx="72">
                  <c:v>62</c:v>
                </c:pt>
                <c:pt idx="73">
                  <c:v>62</c:v>
                </c:pt>
                <c:pt idx="74">
                  <c:v>68</c:v>
                </c:pt>
                <c:pt idx="75">
                  <c:v>68</c:v>
                </c:pt>
                <c:pt idx="76">
                  <c:v>61</c:v>
                </c:pt>
                <c:pt idx="77">
                  <c:v>55</c:v>
                </c:pt>
                <c:pt idx="78">
                  <c:v>50</c:v>
                </c:pt>
                <c:pt idx="79">
                  <c:v>55</c:v>
                </c:pt>
                <c:pt idx="80">
                  <c:v>55</c:v>
                </c:pt>
                <c:pt idx="81">
                  <c:v>56</c:v>
                </c:pt>
                <c:pt idx="82">
                  <c:v>54</c:v>
                </c:pt>
                <c:pt idx="83">
                  <c:v>44</c:v>
                </c:pt>
                <c:pt idx="84">
                  <c:v>65</c:v>
                </c:pt>
                <c:pt idx="85">
                  <c:v>66</c:v>
                </c:pt>
                <c:pt idx="86">
                  <c:v>63</c:v>
                </c:pt>
                <c:pt idx="87">
                  <c:v>56</c:v>
                </c:pt>
                <c:pt idx="88">
                  <c:v>60</c:v>
                </c:pt>
                <c:pt idx="89">
                  <c:v>55</c:v>
                </c:pt>
                <c:pt idx="90">
                  <c:v>53</c:v>
                </c:pt>
                <c:pt idx="91">
                  <c:v>53</c:v>
                </c:pt>
                <c:pt idx="92">
                  <c:v>58</c:v>
                </c:pt>
                <c:pt idx="93">
                  <c:v>58</c:v>
                </c:pt>
                <c:pt idx="94">
                  <c:v>56</c:v>
                </c:pt>
                <c:pt idx="95">
                  <c:v>49</c:v>
                </c:pt>
                <c:pt idx="96">
                  <c:v>67</c:v>
                </c:pt>
                <c:pt idx="97">
                  <c:v>69</c:v>
                </c:pt>
                <c:pt idx="98">
                  <c:v>66</c:v>
                </c:pt>
                <c:pt idx="99">
                  <c:v>63</c:v>
                </c:pt>
                <c:pt idx="100">
                  <c:v>64</c:v>
                </c:pt>
                <c:pt idx="101">
                  <c:v>62</c:v>
                </c:pt>
                <c:pt idx="102">
                  <c:v>64</c:v>
                </c:pt>
                <c:pt idx="103">
                  <c:v>61</c:v>
                </c:pt>
                <c:pt idx="104">
                  <c:v>66</c:v>
                </c:pt>
                <c:pt idx="105">
                  <c:v>63</c:v>
                </c:pt>
                <c:pt idx="106">
                  <c:v>58</c:v>
                </c:pt>
                <c:pt idx="107">
                  <c:v>49</c:v>
                </c:pt>
                <c:pt idx="108">
                  <c:v>75</c:v>
                </c:pt>
                <c:pt idx="109">
                  <c:v>75</c:v>
                </c:pt>
                <c:pt idx="110">
                  <c:v>71</c:v>
                </c:pt>
                <c:pt idx="111">
                  <c:v>71</c:v>
                </c:pt>
                <c:pt idx="112">
                  <c:v>70</c:v>
                </c:pt>
                <c:pt idx="113">
                  <c:v>67</c:v>
                </c:pt>
                <c:pt idx="114">
                  <c:v>68</c:v>
                </c:pt>
                <c:pt idx="115">
                  <c:v>65</c:v>
                </c:pt>
                <c:pt idx="116">
                  <c:v>66</c:v>
                </c:pt>
                <c:pt idx="117">
                  <c:v>67</c:v>
                </c:pt>
                <c:pt idx="118">
                  <c:v>68</c:v>
                </c:pt>
                <c:pt idx="119">
                  <c:v>54</c:v>
                </c:pt>
                <c:pt idx="120">
                  <c:v>84</c:v>
                </c:pt>
                <c:pt idx="121">
                  <c:v>75</c:v>
                </c:pt>
                <c:pt idx="122">
                  <c:v>77</c:v>
                </c:pt>
                <c:pt idx="123">
                  <c:v>76</c:v>
                </c:pt>
                <c:pt idx="124">
                  <c:v>73</c:v>
                </c:pt>
                <c:pt idx="125">
                  <c:v>72</c:v>
                </c:pt>
                <c:pt idx="126">
                  <c:v>69</c:v>
                </c:pt>
                <c:pt idx="127">
                  <c:v>67</c:v>
                </c:pt>
                <c:pt idx="128">
                  <c:v>73</c:v>
                </c:pt>
                <c:pt idx="129">
                  <c:v>72</c:v>
                </c:pt>
                <c:pt idx="130">
                  <c:v>67</c:v>
                </c:pt>
                <c:pt idx="131">
                  <c:v>56</c:v>
                </c:pt>
                <c:pt idx="132">
                  <c:v>82</c:v>
                </c:pt>
                <c:pt idx="133">
                  <c:v>79</c:v>
                </c:pt>
                <c:pt idx="134">
                  <c:v>80</c:v>
                </c:pt>
                <c:pt idx="135">
                  <c:v>78</c:v>
                </c:pt>
                <c:pt idx="136">
                  <c:v>74</c:v>
                </c:pt>
                <c:pt idx="137">
                  <c:v>75</c:v>
                </c:pt>
                <c:pt idx="138">
                  <c:v>71</c:v>
                </c:pt>
                <c:pt idx="139">
                  <c:v>74</c:v>
                </c:pt>
                <c:pt idx="140">
                  <c:v>72</c:v>
                </c:pt>
                <c:pt idx="141">
                  <c:v>76</c:v>
                </c:pt>
                <c:pt idx="142">
                  <c:v>73</c:v>
                </c:pt>
                <c:pt idx="143">
                  <c:v>64</c:v>
                </c:pt>
                <c:pt idx="144">
                  <c:v>85</c:v>
                </c:pt>
                <c:pt idx="145">
                  <c:v>83</c:v>
                </c:pt>
                <c:pt idx="146">
                  <c:v>81</c:v>
                </c:pt>
                <c:pt idx="147">
                  <c:v>82</c:v>
                </c:pt>
                <c:pt idx="148">
                  <c:v>80</c:v>
                </c:pt>
                <c:pt idx="149">
                  <c:v>79</c:v>
                </c:pt>
                <c:pt idx="150">
                  <c:v>76</c:v>
                </c:pt>
                <c:pt idx="151">
                  <c:v>76</c:v>
                </c:pt>
                <c:pt idx="152">
                  <c:v>78</c:v>
                </c:pt>
                <c:pt idx="153">
                  <c:v>79</c:v>
                </c:pt>
                <c:pt idx="154">
                  <c:v>77</c:v>
                </c:pt>
                <c:pt idx="155">
                  <c:v>66</c:v>
                </c:pt>
                <c:pt idx="156">
                  <c:v>97</c:v>
                </c:pt>
                <c:pt idx="157">
                  <c:v>91</c:v>
                </c:pt>
                <c:pt idx="158">
                  <c:v>92</c:v>
                </c:pt>
                <c:pt idx="159">
                  <c:v>90</c:v>
                </c:pt>
                <c:pt idx="160">
                  <c:v>87</c:v>
                </c:pt>
                <c:pt idx="161">
                  <c:v>86</c:v>
                </c:pt>
                <c:pt idx="162">
                  <c:v>91</c:v>
                </c:pt>
                <c:pt idx="163">
                  <c:v>83</c:v>
                </c:pt>
                <c:pt idx="164">
                  <c:v>84</c:v>
                </c:pt>
                <c:pt idx="165">
                  <c:v>88</c:v>
                </c:pt>
                <c:pt idx="166">
                  <c:v>84</c:v>
                </c:pt>
                <c:pt idx="167">
                  <c:v>68</c:v>
                </c:pt>
                <c:pt idx="168">
                  <c:v>100</c:v>
                </c:pt>
                <c:pt idx="169">
                  <c:v>95</c:v>
                </c:pt>
                <c:pt idx="170">
                  <c:v>92</c:v>
                </c:pt>
                <c:pt idx="171">
                  <c:v>94</c:v>
                </c:pt>
                <c:pt idx="172">
                  <c:v>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'Vitaliteit wereldwijd met grafi'!$C$3</c:f>
              <c:strCache>
                <c:ptCount val="1"/>
                <c:pt idx="0">
                  <c:v>Fresh food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'Vitaliteit wereldwijd met grafi'!$C$4:$C$176</c:f>
              <c:numCache>
                <c:formatCode>General</c:formatCode>
                <c:ptCount val="173"/>
                <c:pt idx="0">
                  <c:v>59</c:v>
                </c:pt>
                <c:pt idx="1">
                  <c:v>42</c:v>
                </c:pt>
                <c:pt idx="2">
                  <c:v>53</c:v>
                </c:pt>
                <c:pt idx="3">
                  <c:v>50</c:v>
                </c:pt>
                <c:pt idx="4">
                  <c:v>58</c:v>
                </c:pt>
                <c:pt idx="5">
                  <c:v>56</c:v>
                </c:pt>
                <c:pt idx="6">
                  <c:v>58</c:v>
                </c:pt>
                <c:pt idx="7">
                  <c:v>57</c:v>
                </c:pt>
                <c:pt idx="8">
                  <c:v>62</c:v>
                </c:pt>
                <c:pt idx="9">
                  <c:v>52</c:v>
                </c:pt>
                <c:pt idx="10">
                  <c:v>57</c:v>
                </c:pt>
                <c:pt idx="11">
                  <c:v>46</c:v>
                </c:pt>
                <c:pt idx="12">
                  <c:v>68</c:v>
                </c:pt>
                <c:pt idx="13">
                  <c:v>55</c:v>
                </c:pt>
                <c:pt idx="14">
                  <c:v>55</c:v>
                </c:pt>
                <c:pt idx="15">
                  <c:v>52</c:v>
                </c:pt>
                <c:pt idx="16">
                  <c:v>65</c:v>
                </c:pt>
                <c:pt idx="17">
                  <c:v>63</c:v>
                </c:pt>
                <c:pt idx="18">
                  <c:v>61</c:v>
                </c:pt>
                <c:pt idx="19">
                  <c:v>71</c:v>
                </c:pt>
                <c:pt idx="20">
                  <c:v>62</c:v>
                </c:pt>
                <c:pt idx="21">
                  <c:v>61</c:v>
                </c:pt>
                <c:pt idx="22">
                  <c:v>62</c:v>
                </c:pt>
                <c:pt idx="23">
                  <c:v>62</c:v>
                </c:pt>
                <c:pt idx="24">
                  <c:v>57</c:v>
                </c:pt>
                <c:pt idx="25">
                  <c:v>58</c:v>
                </c:pt>
                <c:pt idx="26">
                  <c:v>57</c:v>
                </c:pt>
                <c:pt idx="27">
                  <c:v>54</c:v>
                </c:pt>
                <c:pt idx="28">
                  <c:v>60</c:v>
                </c:pt>
                <c:pt idx="29">
                  <c:v>56</c:v>
                </c:pt>
                <c:pt idx="30">
                  <c:v>66</c:v>
                </c:pt>
                <c:pt idx="31">
                  <c:v>68</c:v>
                </c:pt>
                <c:pt idx="32">
                  <c:v>57</c:v>
                </c:pt>
                <c:pt idx="33">
                  <c:v>54</c:v>
                </c:pt>
                <c:pt idx="34">
                  <c:v>58</c:v>
                </c:pt>
                <c:pt idx="35">
                  <c:v>55</c:v>
                </c:pt>
                <c:pt idx="36">
                  <c:v>55</c:v>
                </c:pt>
                <c:pt idx="37">
                  <c:v>54</c:v>
                </c:pt>
                <c:pt idx="38">
                  <c:v>52</c:v>
                </c:pt>
                <c:pt idx="39">
                  <c:v>57</c:v>
                </c:pt>
                <c:pt idx="40">
                  <c:v>59</c:v>
                </c:pt>
                <c:pt idx="41">
                  <c:v>66</c:v>
                </c:pt>
                <c:pt idx="42">
                  <c:v>69</c:v>
                </c:pt>
                <c:pt idx="43">
                  <c:v>63</c:v>
                </c:pt>
                <c:pt idx="44">
                  <c:v>60</c:v>
                </c:pt>
                <c:pt idx="45">
                  <c:v>58</c:v>
                </c:pt>
                <c:pt idx="46">
                  <c:v>68</c:v>
                </c:pt>
                <c:pt idx="47">
                  <c:v>57</c:v>
                </c:pt>
                <c:pt idx="48">
                  <c:v>62</c:v>
                </c:pt>
                <c:pt idx="49">
                  <c:v>65</c:v>
                </c:pt>
                <c:pt idx="50">
                  <c:v>58</c:v>
                </c:pt>
                <c:pt idx="51">
                  <c:v>58</c:v>
                </c:pt>
                <c:pt idx="52">
                  <c:v>66</c:v>
                </c:pt>
                <c:pt idx="53">
                  <c:v>62</c:v>
                </c:pt>
                <c:pt idx="54">
                  <c:v>71</c:v>
                </c:pt>
                <c:pt idx="55">
                  <c:v>70</c:v>
                </c:pt>
                <c:pt idx="56">
                  <c:v>62</c:v>
                </c:pt>
                <c:pt idx="57">
                  <c:v>67</c:v>
                </c:pt>
                <c:pt idx="58">
                  <c:v>71</c:v>
                </c:pt>
                <c:pt idx="59">
                  <c:v>57</c:v>
                </c:pt>
                <c:pt idx="60">
                  <c:v>62</c:v>
                </c:pt>
                <c:pt idx="61">
                  <c:v>64</c:v>
                </c:pt>
                <c:pt idx="62">
                  <c:v>71</c:v>
                </c:pt>
                <c:pt idx="63">
                  <c:v>66</c:v>
                </c:pt>
                <c:pt idx="64">
                  <c:v>57</c:v>
                </c:pt>
                <c:pt idx="65">
                  <c:v>64</c:v>
                </c:pt>
                <c:pt idx="66">
                  <c:v>65</c:v>
                </c:pt>
                <c:pt idx="67">
                  <c:v>80</c:v>
                </c:pt>
                <c:pt idx="68">
                  <c:v>74</c:v>
                </c:pt>
                <c:pt idx="69">
                  <c:v>61</c:v>
                </c:pt>
                <c:pt idx="70">
                  <c:v>74</c:v>
                </c:pt>
                <c:pt idx="71">
                  <c:v>62</c:v>
                </c:pt>
                <c:pt idx="72">
                  <c:v>64</c:v>
                </c:pt>
                <c:pt idx="73">
                  <c:v>64</c:v>
                </c:pt>
                <c:pt idx="74">
                  <c:v>68</c:v>
                </c:pt>
                <c:pt idx="75">
                  <c:v>76</c:v>
                </c:pt>
                <c:pt idx="76">
                  <c:v>70</c:v>
                </c:pt>
                <c:pt idx="77">
                  <c:v>65</c:v>
                </c:pt>
                <c:pt idx="78">
                  <c:v>74</c:v>
                </c:pt>
                <c:pt idx="79">
                  <c:v>74</c:v>
                </c:pt>
                <c:pt idx="80">
                  <c:v>72</c:v>
                </c:pt>
                <c:pt idx="81">
                  <c:v>64</c:v>
                </c:pt>
                <c:pt idx="82">
                  <c:v>70</c:v>
                </c:pt>
                <c:pt idx="83">
                  <c:v>66</c:v>
                </c:pt>
                <c:pt idx="84">
                  <c:v>65</c:v>
                </c:pt>
                <c:pt idx="85">
                  <c:v>64</c:v>
                </c:pt>
                <c:pt idx="86">
                  <c:v>69</c:v>
                </c:pt>
                <c:pt idx="87">
                  <c:v>71</c:v>
                </c:pt>
                <c:pt idx="88">
                  <c:v>68</c:v>
                </c:pt>
                <c:pt idx="89">
                  <c:v>68</c:v>
                </c:pt>
                <c:pt idx="90">
                  <c:v>68</c:v>
                </c:pt>
                <c:pt idx="91">
                  <c:v>74</c:v>
                </c:pt>
                <c:pt idx="92">
                  <c:v>71</c:v>
                </c:pt>
                <c:pt idx="93">
                  <c:v>66</c:v>
                </c:pt>
                <c:pt idx="94">
                  <c:v>71</c:v>
                </c:pt>
                <c:pt idx="95">
                  <c:v>64</c:v>
                </c:pt>
                <c:pt idx="96">
                  <c:v>65</c:v>
                </c:pt>
                <c:pt idx="97">
                  <c:v>66</c:v>
                </c:pt>
                <c:pt idx="98">
                  <c:v>70</c:v>
                </c:pt>
                <c:pt idx="99">
                  <c:v>71</c:v>
                </c:pt>
                <c:pt idx="100">
                  <c:v>72</c:v>
                </c:pt>
                <c:pt idx="101">
                  <c:v>74</c:v>
                </c:pt>
                <c:pt idx="102">
                  <c:v>75</c:v>
                </c:pt>
                <c:pt idx="103">
                  <c:v>77</c:v>
                </c:pt>
                <c:pt idx="104">
                  <c:v>78</c:v>
                </c:pt>
                <c:pt idx="105">
                  <c:v>71</c:v>
                </c:pt>
                <c:pt idx="106">
                  <c:v>65</c:v>
                </c:pt>
                <c:pt idx="107">
                  <c:v>65</c:v>
                </c:pt>
                <c:pt idx="108">
                  <c:v>75</c:v>
                </c:pt>
                <c:pt idx="109">
                  <c:v>72</c:v>
                </c:pt>
                <c:pt idx="110">
                  <c:v>73</c:v>
                </c:pt>
                <c:pt idx="111">
                  <c:v>69</c:v>
                </c:pt>
                <c:pt idx="112">
                  <c:v>71</c:v>
                </c:pt>
                <c:pt idx="113">
                  <c:v>73</c:v>
                </c:pt>
                <c:pt idx="114">
                  <c:v>77</c:v>
                </c:pt>
                <c:pt idx="115">
                  <c:v>71</c:v>
                </c:pt>
                <c:pt idx="116">
                  <c:v>71</c:v>
                </c:pt>
                <c:pt idx="117">
                  <c:v>66</c:v>
                </c:pt>
                <c:pt idx="118">
                  <c:v>72</c:v>
                </c:pt>
                <c:pt idx="119">
                  <c:v>70</c:v>
                </c:pt>
                <c:pt idx="120">
                  <c:v>69</c:v>
                </c:pt>
                <c:pt idx="121">
                  <c:v>68</c:v>
                </c:pt>
                <c:pt idx="122">
                  <c:v>77</c:v>
                </c:pt>
                <c:pt idx="123">
                  <c:v>71</c:v>
                </c:pt>
                <c:pt idx="124">
                  <c:v>74</c:v>
                </c:pt>
                <c:pt idx="125">
                  <c:v>75</c:v>
                </c:pt>
                <c:pt idx="126">
                  <c:v>75</c:v>
                </c:pt>
                <c:pt idx="127">
                  <c:v>77</c:v>
                </c:pt>
                <c:pt idx="128">
                  <c:v>77</c:v>
                </c:pt>
                <c:pt idx="129">
                  <c:v>72</c:v>
                </c:pt>
                <c:pt idx="130">
                  <c:v>72</c:v>
                </c:pt>
                <c:pt idx="131">
                  <c:v>70</c:v>
                </c:pt>
                <c:pt idx="132">
                  <c:v>79</c:v>
                </c:pt>
                <c:pt idx="133">
                  <c:v>83</c:v>
                </c:pt>
                <c:pt idx="134">
                  <c:v>79</c:v>
                </c:pt>
                <c:pt idx="135">
                  <c:v>82</c:v>
                </c:pt>
                <c:pt idx="136">
                  <c:v>76</c:v>
                </c:pt>
                <c:pt idx="137">
                  <c:v>83</c:v>
                </c:pt>
                <c:pt idx="138">
                  <c:v>81</c:v>
                </c:pt>
                <c:pt idx="139">
                  <c:v>85</c:v>
                </c:pt>
                <c:pt idx="140">
                  <c:v>86</c:v>
                </c:pt>
                <c:pt idx="141">
                  <c:v>81</c:v>
                </c:pt>
                <c:pt idx="142">
                  <c:v>82</c:v>
                </c:pt>
                <c:pt idx="143">
                  <c:v>83</c:v>
                </c:pt>
                <c:pt idx="144">
                  <c:v>86</c:v>
                </c:pt>
                <c:pt idx="145">
                  <c:v>84</c:v>
                </c:pt>
                <c:pt idx="146">
                  <c:v>83</c:v>
                </c:pt>
                <c:pt idx="147">
                  <c:v>88</c:v>
                </c:pt>
                <c:pt idx="148">
                  <c:v>89</c:v>
                </c:pt>
                <c:pt idx="149">
                  <c:v>87</c:v>
                </c:pt>
                <c:pt idx="150">
                  <c:v>85</c:v>
                </c:pt>
                <c:pt idx="151">
                  <c:v>83</c:v>
                </c:pt>
                <c:pt idx="152">
                  <c:v>89</c:v>
                </c:pt>
                <c:pt idx="153">
                  <c:v>82</c:v>
                </c:pt>
                <c:pt idx="154">
                  <c:v>86</c:v>
                </c:pt>
                <c:pt idx="155">
                  <c:v>85</c:v>
                </c:pt>
                <c:pt idx="156">
                  <c:v>95</c:v>
                </c:pt>
                <c:pt idx="157">
                  <c:v>91</c:v>
                </c:pt>
                <c:pt idx="158">
                  <c:v>94</c:v>
                </c:pt>
                <c:pt idx="159">
                  <c:v>96</c:v>
                </c:pt>
                <c:pt idx="160">
                  <c:v>92</c:v>
                </c:pt>
                <c:pt idx="161">
                  <c:v>94</c:v>
                </c:pt>
                <c:pt idx="162">
                  <c:v>97</c:v>
                </c:pt>
                <c:pt idx="163">
                  <c:v>93</c:v>
                </c:pt>
                <c:pt idx="164">
                  <c:v>91</c:v>
                </c:pt>
                <c:pt idx="165">
                  <c:v>98</c:v>
                </c:pt>
                <c:pt idx="166">
                  <c:v>97</c:v>
                </c:pt>
                <c:pt idx="167">
                  <c:v>94</c:v>
                </c:pt>
                <c:pt idx="168">
                  <c:v>96</c:v>
                </c:pt>
                <c:pt idx="169">
                  <c:v>100</c:v>
                </c:pt>
                <c:pt idx="170">
                  <c:v>93</c:v>
                </c:pt>
                <c:pt idx="171">
                  <c:v>91</c:v>
                </c:pt>
                <c:pt idx="172">
                  <c:v>90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'Vitaliteit wereldwijd met grafi'!$K$3</c:f>
              <c:strCache>
                <c:ptCount val="1"/>
                <c:pt idx="0">
                  <c:v>Unprocessed food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'Vitaliteit wereldwijd met grafi'!$K$4:$K$176</c:f>
              <c:numCache>
                <c:formatCode>General</c:formatCode>
                <c:ptCount val="173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13</c:v>
                </c:pt>
                <c:pt idx="5">
                  <c:v>13</c:v>
                </c:pt>
                <c:pt idx="6">
                  <c:v>25</c:v>
                </c:pt>
                <c:pt idx="7">
                  <c:v>25</c:v>
                </c:pt>
                <c:pt idx="8">
                  <c:v>28</c:v>
                </c:pt>
                <c:pt idx="9">
                  <c:v>23</c:v>
                </c:pt>
                <c:pt idx="10">
                  <c:v>26</c:v>
                </c:pt>
                <c:pt idx="11">
                  <c:v>26</c:v>
                </c:pt>
                <c:pt idx="12">
                  <c:v>24</c:v>
                </c:pt>
                <c:pt idx="13">
                  <c:v>24</c:v>
                </c:pt>
                <c:pt idx="14">
                  <c:v>24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32</c:v>
                </c:pt>
                <c:pt idx="20">
                  <c:v>42</c:v>
                </c:pt>
                <c:pt idx="21">
                  <c:v>40</c:v>
                </c:pt>
                <c:pt idx="22">
                  <c:v>26</c:v>
                </c:pt>
                <c:pt idx="23">
                  <c:v>27</c:v>
                </c:pt>
                <c:pt idx="24">
                  <c:v>20</c:v>
                </c:pt>
                <c:pt idx="25">
                  <c:v>26</c:v>
                </c:pt>
                <c:pt idx="26">
                  <c:v>22</c:v>
                </c:pt>
                <c:pt idx="27">
                  <c:v>16</c:v>
                </c:pt>
                <c:pt idx="28">
                  <c:v>15</c:v>
                </c:pt>
                <c:pt idx="29">
                  <c:v>32</c:v>
                </c:pt>
                <c:pt idx="30">
                  <c:v>31</c:v>
                </c:pt>
                <c:pt idx="31">
                  <c:v>14</c:v>
                </c:pt>
                <c:pt idx="32">
                  <c:v>14</c:v>
                </c:pt>
                <c:pt idx="33">
                  <c:v>14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35</c:v>
                </c:pt>
                <c:pt idx="38">
                  <c:v>23</c:v>
                </c:pt>
                <c:pt idx="39">
                  <c:v>23</c:v>
                </c:pt>
                <c:pt idx="40">
                  <c:v>23</c:v>
                </c:pt>
                <c:pt idx="41">
                  <c:v>19</c:v>
                </c:pt>
                <c:pt idx="42">
                  <c:v>26</c:v>
                </c:pt>
                <c:pt idx="43">
                  <c:v>26</c:v>
                </c:pt>
                <c:pt idx="44">
                  <c:v>25</c:v>
                </c:pt>
                <c:pt idx="45">
                  <c:v>23</c:v>
                </c:pt>
                <c:pt idx="46">
                  <c:v>20</c:v>
                </c:pt>
                <c:pt idx="47">
                  <c:v>18</c:v>
                </c:pt>
                <c:pt idx="48">
                  <c:v>14</c:v>
                </c:pt>
                <c:pt idx="49">
                  <c:v>44</c:v>
                </c:pt>
                <c:pt idx="50">
                  <c:v>44</c:v>
                </c:pt>
                <c:pt idx="51">
                  <c:v>40</c:v>
                </c:pt>
                <c:pt idx="52">
                  <c:v>26</c:v>
                </c:pt>
                <c:pt idx="53">
                  <c:v>26</c:v>
                </c:pt>
                <c:pt idx="54">
                  <c:v>25</c:v>
                </c:pt>
                <c:pt idx="55">
                  <c:v>20</c:v>
                </c:pt>
                <c:pt idx="56">
                  <c:v>20</c:v>
                </c:pt>
                <c:pt idx="57">
                  <c:v>25</c:v>
                </c:pt>
                <c:pt idx="58">
                  <c:v>20</c:v>
                </c:pt>
                <c:pt idx="59">
                  <c:v>20</c:v>
                </c:pt>
                <c:pt idx="60">
                  <c:v>24</c:v>
                </c:pt>
                <c:pt idx="61">
                  <c:v>28</c:v>
                </c:pt>
                <c:pt idx="62">
                  <c:v>30</c:v>
                </c:pt>
                <c:pt idx="63">
                  <c:v>32</c:v>
                </c:pt>
                <c:pt idx="64">
                  <c:v>28</c:v>
                </c:pt>
                <c:pt idx="65">
                  <c:v>28</c:v>
                </c:pt>
                <c:pt idx="66">
                  <c:v>31</c:v>
                </c:pt>
                <c:pt idx="67">
                  <c:v>35</c:v>
                </c:pt>
                <c:pt idx="68">
                  <c:v>30</c:v>
                </c:pt>
                <c:pt idx="69">
                  <c:v>21</c:v>
                </c:pt>
                <c:pt idx="70">
                  <c:v>21</c:v>
                </c:pt>
                <c:pt idx="71">
                  <c:v>24</c:v>
                </c:pt>
                <c:pt idx="72">
                  <c:v>25</c:v>
                </c:pt>
                <c:pt idx="73">
                  <c:v>25</c:v>
                </c:pt>
                <c:pt idx="74">
                  <c:v>26</c:v>
                </c:pt>
                <c:pt idx="75">
                  <c:v>24</c:v>
                </c:pt>
                <c:pt idx="76">
                  <c:v>27</c:v>
                </c:pt>
                <c:pt idx="77">
                  <c:v>32</c:v>
                </c:pt>
                <c:pt idx="78">
                  <c:v>33</c:v>
                </c:pt>
                <c:pt idx="79">
                  <c:v>28</c:v>
                </c:pt>
                <c:pt idx="80">
                  <c:v>37</c:v>
                </c:pt>
                <c:pt idx="81">
                  <c:v>22</c:v>
                </c:pt>
                <c:pt idx="82">
                  <c:v>25</c:v>
                </c:pt>
                <c:pt idx="83">
                  <c:v>22</c:v>
                </c:pt>
                <c:pt idx="84">
                  <c:v>35</c:v>
                </c:pt>
                <c:pt idx="85">
                  <c:v>31</c:v>
                </c:pt>
                <c:pt idx="86">
                  <c:v>42</c:v>
                </c:pt>
                <c:pt idx="87">
                  <c:v>33</c:v>
                </c:pt>
                <c:pt idx="88">
                  <c:v>33</c:v>
                </c:pt>
                <c:pt idx="89">
                  <c:v>11</c:v>
                </c:pt>
                <c:pt idx="90">
                  <c:v>26</c:v>
                </c:pt>
                <c:pt idx="91">
                  <c:v>19</c:v>
                </c:pt>
                <c:pt idx="92">
                  <c:v>13</c:v>
                </c:pt>
                <c:pt idx="93">
                  <c:v>20</c:v>
                </c:pt>
                <c:pt idx="94">
                  <c:v>17</c:v>
                </c:pt>
                <c:pt idx="95">
                  <c:v>32</c:v>
                </c:pt>
                <c:pt idx="96">
                  <c:v>43</c:v>
                </c:pt>
                <c:pt idx="97">
                  <c:v>38</c:v>
                </c:pt>
                <c:pt idx="98">
                  <c:v>27</c:v>
                </c:pt>
                <c:pt idx="99">
                  <c:v>44</c:v>
                </c:pt>
                <c:pt idx="100">
                  <c:v>26</c:v>
                </c:pt>
                <c:pt idx="101">
                  <c:v>31</c:v>
                </c:pt>
                <c:pt idx="102">
                  <c:v>33</c:v>
                </c:pt>
                <c:pt idx="103">
                  <c:v>24</c:v>
                </c:pt>
                <c:pt idx="104">
                  <c:v>30</c:v>
                </c:pt>
                <c:pt idx="105">
                  <c:v>43</c:v>
                </c:pt>
                <c:pt idx="106">
                  <c:v>44</c:v>
                </c:pt>
                <c:pt idx="107">
                  <c:v>20</c:v>
                </c:pt>
                <c:pt idx="108">
                  <c:v>45</c:v>
                </c:pt>
                <c:pt idx="109">
                  <c:v>38</c:v>
                </c:pt>
                <c:pt idx="110">
                  <c:v>46</c:v>
                </c:pt>
                <c:pt idx="111">
                  <c:v>36</c:v>
                </c:pt>
                <c:pt idx="112">
                  <c:v>33</c:v>
                </c:pt>
                <c:pt idx="113">
                  <c:v>45</c:v>
                </c:pt>
                <c:pt idx="114">
                  <c:v>55</c:v>
                </c:pt>
                <c:pt idx="115">
                  <c:v>46</c:v>
                </c:pt>
                <c:pt idx="116">
                  <c:v>69</c:v>
                </c:pt>
                <c:pt idx="117">
                  <c:v>36</c:v>
                </c:pt>
                <c:pt idx="118">
                  <c:v>33</c:v>
                </c:pt>
                <c:pt idx="119">
                  <c:v>30</c:v>
                </c:pt>
                <c:pt idx="120">
                  <c:v>50</c:v>
                </c:pt>
                <c:pt idx="121">
                  <c:v>42</c:v>
                </c:pt>
                <c:pt idx="122">
                  <c:v>35</c:v>
                </c:pt>
                <c:pt idx="123">
                  <c:v>27</c:v>
                </c:pt>
                <c:pt idx="124">
                  <c:v>35</c:v>
                </c:pt>
                <c:pt idx="125">
                  <c:v>30</c:v>
                </c:pt>
                <c:pt idx="126">
                  <c:v>29</c:v>
                </c:pt>
                <c:pt idx="127">
                  <c:v>46</c:v>
                </c:pt>
                <c:pt idx="128">
                  <c:v>36</c:v>
                </c:pt>
                <c:pt idx="129">
                  <c:v>35</c:v>
                </c:pt>
                <c:pt idx="130">
                  <c:v>21</c:v>
                </c:pt>
                <c:pt idx="131">
                  <c:v>14</c:v>
                </c:pt>
                <c:pt idx="132">
                  <c:v>40</c:v>
                </c:pt>
                <c:pt idx="133">
                  <c:v>31</c:v>
                </c:pt>
                <c:pt idx="134">
                  <c:v>29</c:v>
                </c:pt>
                <c:pt idx="135">
                  <c:v>33</c:v>
                </c:pt>
                <c:pt idx="136">
                  <c:v>39</c:v>
                </c:pt>
                <c:pt idx="137">
                  <c:v>36</c:v>
                </c:pt>
                <c:pt idx="138">
                  <c:v>33</c:v>
                </c:pt>
                <c:pt idx="139">
                  <c:v>33</c:v>
                </c:pt>
                <c:pt idx="140">
                  <c:v>24</c:v>
                </c:pt>
                <c:pt idx="141">
                  <c:v>43</c:v>
                </c:pt>
                <c:pt idx="142">
                  <c:v>25</c:v>
                </c:pt>
                <c:pt idx="143">
                  <c:v>32</c:v>
                </c:pt>
                <c:pt idx="144">
                  <c:v>48</c:v>
                </c:pt>
                <c:pt idx="145">
                  <c:v>28</c:v>
                </c:pt>
                <c:pt idx="146">
                  <c:v>37</c:v>
                </c:pt>
                <c:pt idx="147">
                  <c:v>33</c:v>
                </c:pt>
                <c:pt idx="148">
                  <c:v>35</c:v>
                </c:pt>
                <c:pt idx="149">
                  <c:v>26</c:v>
                </c:pt>
                <c:pt idx="150">
                  <c:v>24</c:v>
                </c:pt>
                <c:pt idx="151">
                  <c:v>34</c:v>
                </c:pt>
                <c:pt idx="152">
                  <c:v>30</c:v>
                </c:pt>
                <c:pt idx="153">
                  <c:v>29</c:v>
                </c:pt>
                <c:pt idx="154">
                  <c:v>24</c:v>
                </c:pt>
                <c:pt idx="155">
                  <c:v>24</c:v>
                </c:pt>
                <c:pt idx="156">
                  <c:v>21</c:v>
                </c:pt>
                <c:pt idx="157">
                  <c:v>28</c:v>
                </c:pt>
                <c:pt idx="158">
                  <c:v>41</c:v>
                </c:pt>
                <c:pt idx="159">
                  <c:v>23</c:v>
                </c:pt>
                <c:pt idx="160">
                  <c:v>34</c:v>
                </c:pt>
                <c:pt idx="161">
                  <c:v>34</c:v>
                </c:pt>
                <c:pt idx="162">
                  <c:v>27</c:v>
                </c:pt>
                <c:pt idx="163">
                  <c:v>23</c:v>
                </c:pt>
                <c:pt idx="164">
                  <c:v>26</c:v>
                </c:pt>
                <c:pt idx="165">
                  <c:v>38</c:v>
                </c:pt>
                <c:pt idx="166">
                  <c:v>31</c:v>
                </c:pt>
                <c:pt idx="167">
                  <c:v>28</c:v>
                </c:pt>
                <c:pt idx="168">
                  <c:v>32</c:v>
                </c:pt>
                <c:pt idx="169">
                  <c:v>23</c:v>
                </c:pt>
                <c:pt idx="170">
                  <c:v>34</c:v>
                </c:pt>
                <c:pt idx="171">
                  <c:v>29</c:v>
                </c:pt>
                <c:pt idx="172">
                  <c:v>30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'Vitaliteit wereldwijd met grafi'!$D$3</c:f>
              <c:strCache>
                <c:ptCount val="1"/>
                <c:pt idx="0">
                  <c:v>Nutritious food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'Vitaliteit wereldwijd met grafi'!$D$4:$D$176</c:f>
              <c:numCache>
                <c:formatCode>General</c:formatCode>
                <c:ptCount val="173"/>
                <c:pt idx="0">
                  <c:v>49</c:v>
                </c:pt>
                <c:pt idx="1">
                  <c:v>49</c:v>
                </c:pt>
                <c:pt idx="2">
                  <c:v>45</c:v>
                </c:pt>
                <c:pt idx="3">
                  <c:v>47</c:v>
                </c:pt>
                <c:pt idx="4">
                  <c:v>48</c:v>
                </c:pt>
                <c:pt idx="5">
                  <c:v>48</c:v>
                </c:pt>
                <c:pt idx="6">
                  <c:v>49</c:v>
                </c:pt>
                <c:pt idx="7">
                  <c:v>46</c:v>
                </c:pt>
                <c:pt idx="8">
                  <c:v>46</c:v>
                </c:pt>
                <c:pt idx="9">
                  <c:v>46</c:v>
                </c:pt>
                <c:pt idx="10">
                  <c:v>45</c:v>
                </c:pt>
                <c:pt idx="11">
                  <c:v>45</c:v>
                </c:pt>
                <c:pt idx="12">
                  <c:v>48</c:v>
                </c:pt>
                <c:pt idx="13">
                  <c:v>43</c:v>
                </c:pt>
                <c:pt idx="14">
                  <c:v>42</c:v>
                </c:pt>
                <c:pt idx="15">
                  <c:v>45</c:v>
                </c:pt>
                <c:pt idx="16">
                  <c:v>43</c:v>
                </c:pt>
                <c:pt idx="17">
                  <c:v>41</c:v>
                </c:pt>
                <c:pt idx="18">
                  <c:v>42</c:v>
                </c:pt>
                <c:pt idx="19">
                  <c:v>42</c:v>
                </c:pt>
                <c:pt idx="20">
                  <c:v>43</c:v>
                </c:pt>
                <c:pt idx="21">
                  <c:v>42</c:v>
                </c:pt>
                <c:pt idx="22">
                  <c:v>43</c:v>
                </c:pt>
                <c:pt idx="23">
                  <c:v>45</c:v>
                </c:pt>
                <c:pt idx="24">
                  <c:v>44</c:v>
                </c:pt>
                <c:pt idx="25">
                  <c:v>45</c:v>
                </c:pt>
                <c:pt idx="26">
                  <c:v>45</c:v>
                </c:pt>
                <c:pt idx="27">
                  <c:v>45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</c:v>
                </c:pt>
                <c:pt idx="33">
                  <c:v>45</c:v>
                </c:pt>
                <c:pt idx="34">
                  <c:v>49</c:v>
                </c:pt>
                <c:pt idx="35">
                  <c:v>46</c:v>
                </c:pt>
                <c:pt idx="36">
                  <c:v>45</c:v>
                </c:pt>
                <c:pt idx="37">
                  <c:v>45</c:v>
                </c:pt>
                <c:pt idx="38">
                  <c:v>45</c:v>
                </c:pt>
                <c:pt idx="39">
                  <c:v>45</c:v>
                </c:pt>
                <c:pt idx="40">
                  <c:v>45</c:v>
                </c:pt>
                <c:pt idx="41">
                  <c:v>45</c:v>
                </c:pt>
                <c:pt idx="42">
                  <c:v>46</c:v>
                </c:pt>
                <c:pt idx="43">
                  <c:v>49</c:v>
                </c:pt>
                <c:pt idx="44">
                  <c:v>49</c:v>
                </c:pt>
                <c:pt idx="45">
                  <c:v>49</c:v>
                </c:pt>
                <c:pt idx="46">
                  <c:v>49</c:v>
                </c:pt>
                <c:pt idx="47">
                  <c:v>47</c:v>
                </c:pt>
                <c:pt idx="48">
                  <c:v>50</c:v>
                </c:pt>
                <c:pt idx="49">
                  <c:v>50</c:v>
                </c:pt>
                <c:pt idx="50">
                  <c:v>45</c:v>
                </c:pt>
                <c:pt idx="51">
                  <c:v>50</c:v>
                </c:pt>
                <c:pt idx="52">
                  <c:v>51</c:v>
                </c:pt>
                <c:pt idx="53">
                  <c:v>51</c:v>
                </c:pt>
                <c:pt idx="54">
                  <c:v>46</c:v>
                </c:pt>
                <c:pt idx="55">
                  <c:v>44</c:v>
                </c:pt>
                <c:pt idx="56">
                  <c:v>50</c:v>
                </c:pt>
                <c:pt idx="57">
                  <c:v>50</c:v>
                </c:pt>
                <c:pt idx="58">
                  <c:v>41</c:v>
                </c:pt>
                <c:pt idx="59">
                  <c:v>42</c:v>
                </c:pt>
                <c:pt idx="60">
                  <c:v>43</c:v>
                </c:pt>
                <c:pt idx="61">
                  <c:v>40</c:v>
                </c:pt>
                <c:pt idx="62">
                  <c:v>45</c:v>
                </c:pt>
                <c:pt idx="63">
                  <c:v>46</c:v>
                </c:pt>
                <c:pt idx="64">
                  <c:v>53</c:v>
                </c:pt>
                <c:pt idx="65">
                  <c:v>47</c:v>
                </c:pt>
                <c:pt idx="66">
                  <c:v>50</c:v>
                </c:pt>
                <c:pt idx="67">
                  <c:v>52</c:v>
                </c:pt>
                <c:pt idx="68">
                  <c:v>53</c:v>
                </c:pt>
                <c:pt idx="69">
                  <c:v>48</c:v>
                </c:pt>
                <c:pt idx="70">
                  <c:v>49</c:v>
                </c:pt>
                <c:pt idx="71">
                  <c:v>43</c:v>
                </c:pt>
                <c:pt idx="72">
                  <c:v>59</c:v>
                </c:pt>
                <c:pt idx="73">
                  <c:v>64</c:v>
                </c:pt>
                <c:pt idx="74">
                  <c:v>67</c:v>
                </c:pt>
                <c:pt idx="75">
                  <c:v>75</c:v>
                </c:pt>
                <c:pt idx="76">
                  <c:v>75</c:v>
                </c:pt>
                <c:pt idx="77">
                  <c:v>75</c:v>
                </c:pt>
                <c:pt idx="78">
                  <c:v>62</c:v>
                </c:pt>
                <c:pt idx="79">
                  <c:v>53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46</c:v>
                </c:pt>
                <c:pt idx="84">
                  <c:v>49</c:v>
                </c:pt>
                <c:pt idx="85">
                  <c:v>47</c:v>
                </c:pt>
                <c:pt idx="86">
                  <c:v>53</c:v>
                </c:pt>
                <c:pt idx="87">
                  <c:v>50</c:v>
                </c:pt>
                <c:pt idx="88">
                  <c:v>47</c:v>
                </c:pt>
                <c:pt idx="89">
                  <c:v>43</c:v>
                </c:pt>
                <c:pt idx="90">
                  <c:v>57</c:v>
                </c:pt>
                <c:pt idx="91">
                  <c:v>51</c:v>
                </c:pt>
                <c:pt idx="92">
                  <c:v>61</c:v>
                </c:pt>
                <c:pt idx="93">
                  <c:v>57</c:v>
                </c:pt>
                <c:pt idx="94">
                  <c:v>53</c:v>
                </c:pt>
                <c:pt idx="95">
                  <c:v>57</c:v>
                </c:pt>
                <c:pt idx="96">
                  <c:v>51</c:v>
                </c:pt>
                <c:pt idx="97">
                  <c:v>49</c:v>
                </c:pt>
                <c:pt idx="98">
                  <c:v>41</c:v>
                </c:pt>
                <c:pt idx="99">
                  <c:v>47</c:v>
                </c:pt>
                <c:pt idx="100">
                  <c:v>47</c:v>
                </c:pt>
                <c:pt idx="101">
                  <c:v>40</c:v>
                </c:pt>
                <c:pt idx="102">
                  <c:v>53</c:v>
                </c:pt>
                <c:pt idx="103">
                  <c:v>50</c:v>
                </c:pt>
                <c:pt idx="104">
                  <c:v>65</c:v>
                </c:pt>
                <c:pt idx="105">
                  <c:v>56</c:v>
                </c:pt>
                <c:pt idx="106">
                  <c:v>55</c:v>
                </c:pt>
                <c:pt idx="107">
                  <c:v>50</c:v>
                </c:pt>
                <c:pt idx="108">
                  <c:v>47</c:v>
                </c:pt>
                <c:pt idx="109">
                  <c:v>49</c:v>
                </c:pt>
                <c:pt idx="110">
                  <c:v>58</c:v>
                </c:pt>
                <c:pt idx="111">
                  <c:v>66</c:v>
                </c:pt>
                <c:pt idx="112">
                  <c:v>54</c:v>
                </c:pt>
                <c:pt idx="113">
                  <c:v>72</c:v>
                </c:pt>
                <c:pt idx="114">
                  <c:v>75</c:v>
                </c:pt>
                <c:pt idx="115">
                  <c:v>64</c:v>
                </c:pt>
                <c:pt idx="116">
                  <c:v>68</c:v>
                </c:pt>
                <c:pt idx="117">
                  <c:v>68</c:v>
                </c:pt>
                <c:pt idx="118">
                  <c:v>68</c:v>
                </c:pt>
                <c:pt idx="119">
                  <c:v>38</c:v>
                </c:pt>
                <c:pt idx="120">
                  <c:v>56</c:v>
                </c:pt>
                <c:pt idx="121">
                  <c:v>64</c:v>
                </c:pt>
                <c:pt idx="122">
                  <c:v>59</c:v>
                </c:pt>
                <c:pt idx="123">
                  <c:v>66</c:v>
                </c:pt>
                <c:pt idx="124">
                  <c:v>49</c:v>
                </c:pt>
                <c:pt idx="125">
                  <c:v>57</c:v>
                </c:pt>
                <c:pt idx="126">
                  <c:v>74</c:v>
                </c:pt>
                <c:pt idx="127">
                  <c:v>63</c:v>
                </c:pt>
                <c:pt idx="128">
                  <c:v>67</c:v>
                </c:pt>
                <c:pt idx="129">
                  <c:v>55</c:v>
                </c:pt>
                <c:pt idx="130">
                  <c:v>55</c:v>
                </c:pt>
                <c:pt idx="131">
                  <c:v>52</c:v>
                </c:pt>
                <c:pt idx="132">
                  <c:v>53</c:v>
                </c:pt>
                <c:pt idx="133">
                  <c:v>61</c:v>
                </c:pt>
                <c:pt idx="134">
                  <c:v>57</c:v>
                </c:pt>
                <c:pt idx="135">
                  <c:v>63</c:v>
                </c:pt>
                <c:pt idx="136">
                  <c:v>55</c:v>
                </c:pt>
                <c:pt idx="137">
                  <c:v>67</c:v>
                </c:pt>
                <c:pt idx="138">
                  <c:v>94</c:v>
                </c:pt>
                <c:pt idx="139">
                  <c:v>58</c:v>
                </c:pt>
                <c:pt idx="140">
                  <c:v>64</c:v>
                </c:pt>
                <c:pt idx="141">
                  <c:v>83</c:v>
                </c:pt>
                <c:pt idx="142">
                  <c:v>63</c:v>
                </c:pt>
                <c:pt idx="143">
                  <c:v>47</c:v>
                </c:pt>
                <c:pt idx="144">
                  <c:v>50</c:v>
                </c:pt>
                <c:pt idx="145">
                  <c:v>61</c:v>
                </c:pt>
                <c:pt idx="146">
                  <c:v>61</c:v>
                </c:pt>
                <c:pt idx="147">
                  <c:v>56</c:v>
                </c:pt>
                <c:pt idx="148">
                  <c:v>60</c:v>
                </c:pt>
                <c:pt idx="149">
                  <c:v>63</c:v>
                </c:pt>
                <c:pt idx="150">
                  <c:v>82</c:v>
                </c:pt>
                <c:pt idx="151">
                  <c:v>65</c:v>
                </c:pt>
                <c:pt idx="152">
                  <c:v>56</c:v>
                </c:pt>
                <c:pt idx="153">
                  <c:v>60</c:v>
                </c:pt>
                <c:pt idx="154">
                  <c:v>63</c:v>
                </c:pt>
                <c:pt idx="155">
                  <c:v>51</c:v>
                </c:pt>
                <c:pt idx="156">
                  <c:v>63</c:v>
                </c:pt>
                <c:pt idx="157">
                  <c:v>58</c:v>
                </c:pt>
                <c:pt idx="158">
                  <c:v>65</c:v>
                </c:pt>
                <c:pt idx="159">
                  <c:v>62</c:v>
                </c:pt>
                <c:pt idx="160">
                  <c:v>58</c:v>
                </c:pt>
                <c:pt idx="161">
                  <c:v>65</c:v>
                </c:pt>
                <c:pt idx="162">
                  <c:v>74</c:v>
                </c:pt>
                <c:pt idx="163">
                  <c:v>61</c:v>
                </c:pt>
                <c:pt idx="164">
                  <c:v>77</c:v>
                </c:pt>
                <c:pt idx="165">
                  <c:v>69</c:v>
                </c:pt>
                <c:pt idx="166">
                  <c:v>61</c:v>
                </c:pt>
                <c:pt idx="167">
                  <c:v>45</c:v>
                </c:pt>
                <c:pt idx="168">
                  <c:v>56</c:v>
                </c:pt>
                <c:pt idx="169">
                  <c:v>67</c:v>
                </c:pt>
                <c:pt idx="170">
                  <c:v>53</c:v>
                </c:pt>
                <c:pt idx="171">
                  <c:v>53</c:v>
                </c:pt>
                <c:pt idx="172">
                  <c:v>58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'Vitaliteit wereldwijd met grafi'!$E$3</c:f>
              <c:strCache>
                <c:ptCount val="1"/>
                <c:pt idx="0">
                  <c:v>Processed food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'Vitaliteit wereldwijd met grafi'!$E$4:$E$176</c:f>
              <c:numCache>
                <c:formatCode>General</c:formatCode>
                <c:ptCount val="173"/>
                <c:pt idx="0">
                  <c:v>24</c:v>
                </c:pt>
                <c:pt idx="1">
                  <c:v>33</c:v>
                </c:pt>
                <c:pt idx="2">
                  <c:v>42</c:v>
                </c:pt>
                <c:pt idx="3">
                  <c:v>36</c:v>
                </c:pt>
                <c:pt idx="4">
                  <c:v>41</c:v>
                </c:pt>
                <c:pt idx="5">
                  <c:v>42</c:v>
                </c:pt>
                <c:pt idx="6">
                  <c:v>34</c:v>
                </c:pt>
                <c:pt idx="7">
                  <c:v>42</c:v>
                </c:pt>
                <c:pt idx="8">
                  <c:v>32</c:v>
                </c:pt>
                <c:pt idx="9">
                  <c:v>25</c:v>
                </c:pt>
                <c:pt idx="10">
                  <c:v>29</c:v>
                </c:pt>
                <c:pt idx="11">
                  <c:v>32</c:v>
                </c:pt>
                <c:pt idx="12">
                  <c:v>26</c:v>
                </c:pt>
                <c:pt idx="13">
                  <c:v>38</c:v>
                </c:pt>
                <c:pt idx="14">
                  <c:v>32</c:v>
                </c:pt>
                <c:pt idx="15">
                  <c:v>30</c:v>
                </c:pt>
                <c:pt idx="16">
                  <c:v>30</c:v>
                </c:pt>
                <c:pt idx="17">
                  <c:v>32</c:v>
                </c:pt>
                <c:pt idx="18">
                  <c:v>33</c:v>
                </c:pt>
                <c:pt idx="19">
                  <c:v>35</c:v>
                </c:pt>
                <c:pt idx="20">
                  <c:v>36</c:v>
                </c:pt>
                <c:pt idx="21">
                  <c:v>35</c:v>
                </c:pt>
                <c:pt idx="22">
                  <c:v>34</c:v>
                </c:pt>
                <c:pt idx="23">
                  <c:v>34</c:v>
                </c:pt>
                <c:pt idx="24">
                  <c:v>33</c:v>
                </c:pt>
                <c:pt idx="25">
                  <c:v>42</c:v>
                </c:pt>
                <c:pt idx="26">
                  <c:v>36</c:v>
                </c:pt>
                <c:pt idx="27">
                  <c:v>41</c:v>
                </c:pt>
                <c:pt idx="28">
                  <c:v>42</c:v>
                </c:pt>
                <c:pt idx="29">
                  <c:v>34</c:v>
                </c:pt>
                <c:pt idx="30">
                  <c:v>42</c:v>
                </c:pt>
                <c:pt idx="31">
                  <c:v>32</c:v>
                </c:pt>
                <c:pt idx="32">
                  <c:v>25</c:v>
                </c:pt>
                <c:pt idx="33">
                  <c:v>29</c:v>
                </c:pt>
                <c:pt idx="34">
                  <c:v>32</c:v>
                </c:pt>
                <c:pt idx="35">
                  <c:v>26</c:v>
                </c:pt>
                <c:pt idx="36">
                  <c:v>38</c:v>
                </c:pt>
                <c:pt idx="37">
                  <c:v>32</c:v>
                </c:pt>
                <c:pt idx="38">
                  <c:v>40</c:v>
                </c:pt>
                <c:pt idx="39">
                  <c:v>39</c:v>
                </c:pt>
                <c:pt idx="40">
                  <c:v>43</c:v>
                </c:pt>
                <c:pt idx="41">
                  <c:v>33</c:v>
                </c:pt>
                <c:pt idx="42">
                  <c:v>28</c:v>
                </c:pt>
                <c:pt idx="43">
                  <c:v>28</c:v>
                </c:pt>
                <c:pt idx="44">
                  <c:v>39</c:v>
                </c:pt>
                <c:pt idx="45">
                  <c:v>46</c:v>
                </c:pt>
                <c:pt idx="46">
                  <c:v>40</c:v>
                </c:pt>
                <c:pt idx="47">
                  <c:v>45</c:v>
                </c:pt>
                <c:pt idx="48">
                  <c:v>40</c:v>
                </c:pt>
                <c:pt idx="49">
                  <c:v>45</c:v>
                </c:pt>
                <c:pt idx="50">
                  <c:v>29</c:v>
                </c:pt>
                <c:pt idx="51">
                  <c:v>39</c:v>
                </c:pt>
                <c:pt idx="52">
                  <c:v>35</c:v>
                </c:pt>
                <c:pt idx="53">
                  <c:v>33</c:v>
                </c:pt>
                <c:pt idx="54">
                  <c:v>27</c:v>
                </c:pt>
                <c:pt idx="55">
                  <c:v>24</c:v>
                </c:pt>
                <c:pt idx="56">
                  <c:v>43</c:v>
                </c:pt>
                <c:pt idx="57">
                  <c:v>37</c:v>
                </c:pt>
                <c:pt idx="58">
                  <c:v>37</c:v>
                </c:pt>
                <c:pt idx="59">
                  <c:v>31</c:v>
                </c:pt>
                <c:pt idx="60">
                  <c:v>42</c:v>
                </c:pt>
                <c:pt idx="61">
                  <c:v>41</c:v>
                </c:pt>
                <c:pt idx="62">
                  <c:v>31</c:v>
                </c:pt>
                <c:pt idx="63">
                  <c:v>48</c:v>
                </c:pt>
                <c:pt idx="64">
                  <c:v>41</c:v>
                </c:pt>
                <c:pt idx="65">
                  <c:v>41</c:v>
                </c:pt>
                <c:pt idx="66">
                  <c:v>33</c:v>
                </c:pt>
                <c:pt idx="67">
                  <c:v>38</c:v>
                </c:pt>
                <c:pt idx="68">
                  <c:v>34</c:v>
                </c:pt>
                <c:pt idx="69">
                  <c:v>37</c:v>
                </c:pt>
                <c:pt idx="70">
                  <c:v>39</c:v>
                </c:pt>
                <c:pt idx="71">
                  <c:v>34</c:v>
                </c:pt>
                <c:pt idx="72">
                  <c:v>41</c:v>
                </c:pt>
                <c:pt idx="73">
                  <c:v>48</c:v>
                </c:pt>
                <c:pt idx="74">
                  <c:v>57</c:v>
                </c:pt>
                <c:pt idx="75">
                  <c:v>52</c:v>
                </c:pt>
                <c:pt idx="76">
                  <c:v>41</c:v>
                </c:pt>
                <c:pt idx="77">
                  <c:v>55</c:v>
                </c:pt>
                <c:pt idx="78">
                  <c:v>38</c:v>
                </c:pt>
                <c:pt idx="79">
                  <c:v>43</c:v>
                </c:pt>
                <c:pt idx="80">
                  <c:v>44</c:v>
                </c:pt>
                <c:pt idx="81">
                  <c:v>55</c:v>
                </c:pt>
                <c:pt idx="82">
                  <c:v>49</c:v>
                </c:pt>
                <c:pt idx="83">
                  <c:v>33</c:v>
                </c:pt>
                <c:pt idx="84">
                  <c:v>53</c:v>
                </c:pt>
                <c:pt idx="85">
                  <c:v>54</c:v>
                </c:pt>
                <c:pt idx="86">
                  <c:v>59</c:v>
                </c:pt>
                <c:pt idx="87">
                  <c:v>58</c:v>
                </c:pt>
                <c:pt idx="88">
                  <c:v>53</c:v>
                </c:pt>
                <c:pt idx="89">
                  <c:v>56</c:v>
                </c:pt>
                <c:pt idx="90">
                  <c:v>40</c:v>
                </c:pt>
                <c:pt idx="91">
                  <c:v>41</c:v>
                </c:pt>
                <c:pt idx="92">
                  <c:v>44</c:v>
                </c:pt>
                <c:pt idx="93">
                  <c:v>44</c:v>
                </c:pt>
                <c:pt idx="94">
                  <c:v>57</c:v>
                </c:pt>
                <c:pt idx="95">
                  <c:v>46</c:v>
                </c:pt>
                <c:pt idx="96">
                  <c:v>66</c:v>
                </c:pt>
                <c:pt idx="97">
                  <c:v>68</c:v>
                </c:pt>
                <c:pt idx="98">
                  <c:v>64</c:v>
                </c:pt>
                <c:pt idx="99">
                  <c:v>63</c:v>
                </c:pt>
                <c:pt idx="100">
                  <c:v>62</c:v>
                </c:pt>
                <c:pt idx="101">
                  <c:v>53</c:v>
                </c:pt>
                <c:pt idx="102">
                  <c:v>61</c:v>
                </c:pt>
                <c:pt idx="103">
                  <c:v>49</c:v>
                </c:pt>
                <c:pt idx="104">
                  <c:v>61</c:v>
                </c:pt>
                <c:pt idx="105">
                  <c:v>55</c:v>
                </c:pt>
                <c:pt idx="106">
                  <c:v>47</c:v>
                </c:pt>
                <c:pt idx="107">
                  <c:v>40</c:v>
                </c:pt>
                <c:pt idx="108">
                  <c:v>60</c:v>
                </c:pt>
                <c:pt idx="109">
                  <c:v>77</c:v>
                </c:pt>
                <c:pt idx="110">
                  <c:v>87</c:v>
                </c:pt>
                <c:pt idx="111">
                  <c:v>79</c:v>
                </c:pt>
                <c:pt idx="112">
                  <c:v>66</c:v>
                </c:pt>
                <c:pt idx="113">
                  <c:v>55</c:v>
                </c:pt>
                <c:pt idx="114">
                  <c:v>56</c:v>
                </c:pt>
                <c:pt idx="115">
                  <c:v>55</c:v>
                </c:pt>
                <c:pt idx="116">
                  <c:v>59</c:v>
                </c:pt>
                <c:pt idx="117">
                  <c:v>53</c:v>
                </c:pt>
                <c:pt idx="118">
                  <c:v>62</c:v>
                </c:pt>
                <c:pt idx="119">
                  <c:v>45</c:v>
                </c:pt>
                <c:pt idx="120">
                  <c:v>70</c:v>
                </c:pt>
                <c:pt idx="121">
                  <c:v>76</c:v>
                </c:pt>
                <c:pt idx="122">
                  <c:v>71</c:v>
                </c:pt>
                <c:pt idx="123">
                  <c:v>62</c:v>
                </c:pt>
                <c:pt idx="124">
                  <c:v>68</c:v>
                </c:pt>
                <c:pt idx="125">
                  <c:v>52</c:v>
                </c:pt>
                <c:pt idx="126">
                  <c:v>51</c:v>
                </c:pt>
                <c:pt idx="127">
                  <c:v>56</c:v>
                </c:pt>
                <c:pt idx="128">
                  <c:v>63</c:v>
                </c:pt>
                <c:pt idx="129">
                  <c:v>54</c:v>
                </c:pt>
                <c:pt idx="130">
                  <c:v>62</c:v>
                </c:pt>
                <c:pt idx="131">
                  <c:v>51</c:v>
                </c:pt>
                <c:pt idx="132">
                  <c:v>70</c:v>
                </c:pt>
                <c:pt idx="133">
                  <c:v>72</c:v>
                </c:pt>
                <c:pt idx="134">
                  <c:v>70</c:v>
                </c:pt>
                <c:pt idx="135">
                  <c:v>69</c:v>
                </c:pt>
                <c:pt idx="136">
                  <c:v>64</c:v>
                </c:pt>
                <c:pt idx="137">
                  <c:v>60</c:v>
                </c:pt>
                <c:pt idx="138">
                  <c:v>52</c:v>
                </c:pt>
                <c:pt idx="139">
                  <c:v>54</c:v>
                </c:pt>
                <c:pt idx="140">
                  <c:v>67</c:v>
                </c:pt>
                <c:pt idx="141">
                  <c:v>100</c:v>
                </c:pt>
                <c:pt idx="142">
                  <c:v>77</c:v>
                </c:pt>
                <c:pt idx="143">
                  <c:v>56</c:v>
                </c:pt>
                <c:pt idx="144">
                  <c:v>76</c:v>
                </c:pt>
                <c:pt idx="145">
                  <c:v>84</c:v>
                </c:pt>
                <c:pt idx="146">
                  <c:v>83</c:v>
                </c:pt>
                <c:pt idx="147">
                  <c:v>71</c:v>
                </c:pt>
                <c:pt idx="148">
                  <c:v>65</c:v>
                </c:pt>
                <c:pt idx="149">
                  <c:v>55</c:v>
                </c:pt>
                <c:pt idx="150">
                  <c:v>54</c:v>
                </c:pt>
                <c:pt idx="151">
                  <c:v>51</c:v>
                </c:pt>
                <c:pt idx="152">
                  <c:v>62</c:v>
                </c:pt>
                <c:pt idx="153">
                  <c:v>62</c:v>
                </c:pt>
                <c:pt idx="154">
                  <c:v>56</c:v>
                </c:pt>
                <c:pt idx="155">
                  <c:v>51</c:v>
                </c:pt>
                <c:pt idx="156">
                  <c:v>74</c:v>
                </c:pt>
                <c:pt idx="157">
                  <c:v>70</c:v>
                </c:pt>
                <c:pt idx="158">
                  <c:v>74</c:v>
                </c:pt>
                <c:pt idx="159">
                  <c:v>64</c:v>
                </c:pt>
                <c:pt idx="160">
                  <c:v>59</c:v>
                </c:pt>
                <c:pt idx="161">
                  <c:v>53</c:v>
                </c:pt>
                <c:pt idx="162">
                  <c:v>68</c:v>
                </c:pt>
                <c:pt idx="163">
                  <c:v>59</c:v>
                </c:pt>
                <c:pt idx="164">
                  <c:v>62</c:v>
                </c:pt>
                <c:pt idx="165">
                  <c:v>63</c:v>
                </c:pt>
                <c:pt idx="166">
                  <c:v>68</c:v>
                </c:pt>
                <c:pt idx="167">
                  <c:v>56</c:v>
                </c:pt>
                <c:pt idx="168">
                  <c:v>66</c:v>
                </c:pt>
                <c:pt idx="169">
                  <c:v>98</c:v>
                </c:pt>
                <c:pt idx="170">
                  <c:v>79</c:v>
                </c:pt>
                <c:pt idx="171">
                  <c:v>82</c:v>
                </c:pt>
                <c:pt idx="172">
                  <c:v>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69159904"/>
        <c:axId val="-1169161536"/>
      </c:lineChart>
      <c:catAx>
        <c:axId val="-1169159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69161536"/>
        <c:crosses val="autoZero"/>
        <c:auto val="1"/>
        <c:lblAlgn val="ctr"/>
        <c:lblOffset val="100"/>
        <c:noMultiLvlLbl val="0"/>
      </c:catAx>
      <c:valAx>
        <c:axId val="-116916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Interesse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915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'Vitaliteit wereldwijd met grafi'!$G$3</c:f>
              <c:strCache>
                <c:ptCount val="1"/>
                <c:pt idx="0">
                  <c:v>Relax food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'Vitaliteit wereldwijd met grafi'!$G$4:$G$176</c:f>
              <c:numCache>
                <c:formatCode>General</c:formatCode>
                <c:ptCount val="173"/>
                <c:pt idx="0">
                  <c:v>35</c:v>
                </c:pt>
                <c:pt idx="1">
                  <c:v>35</c:v>
                </c:pt>
                <c:pt idx="2">
                  <c:v>38</c:v>
                </c:pt>
                <c:pt idx="3">
                  <c:v>38</c:v>
                </c:pt>
                <c:pt idx="4">
                  <c:v>38</c:v>
                </c:pt>
                <c:pt idx="5">
                  <c:v>35</c:v>
                </c:pt>
                <c:pt idx="6">
                  <c:v>30</c:v>
                </c:pt>
                <c:pt idx="7">
                  <c:v>31</c:v>
                </c:pt>
                <c:pt idx="8">
                  <c:v>32</c:v>
                </c:pt>
                <c:pt idx="9">
                  <c:v>30</c:v>
                </c:pt>
                <c:pt idx="10">
                  <c:v>26</c:v>
                </c:pt>
                <c:pt idx="11">
                  <c:v>25</c:v>
                </c:pt>
                <c:pt idx="12">
                  <c:v>25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19</c:v>
                </c:pt>
                <c:pt idx="17">
                  <c:v>20</c:v>
                </c:pt>
                <c:pt idx="18">
                  <c:v>19</c:v>
                </c:pt>
                <c:pt idx="19">
                  <c:v>35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13</c:v>
                </c:pt>
                <c:pt idx="25">
                  <c:v>20</c:v>
                </c:pt>
                <c:pt idx="26">
                  <c:v>12</c:v>
                </c:pt>
                <c:pt idx="27">
                  <c:v>25</c:v>
                </c:pt>
                <c:pt idx="28">
                  <c:v>20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18</c:v>
                </c:pt>
                <c:pt idx="33">
                  <c:v>18</c:v>
                </c:pt>
                <c:pt idx="34">
                  <c:v>29</c:v>
                </c:pt>
                <c:pt idx="35">
                  <c:v>20</c:v>
                </c:pt>
                <c:pt idx="36">
                  <c:v>20</c:v>
                </c:pt>
                <c:pt idx="37">
                  <c:v>27</c:v>
                </c:pt>
                <c:pt idx="38">
                  <c:v>27</c:v>
                </c:pt>
                <c:pt idx="39">
                  <c:v>25</c:v>
                </c:pt>
                <c:pt idx="40">
                  <c:v>22</c:v>
                </c:pt>
                <c:pt idx="41">
                  <c:v>22</c:v>
                </c:pt>
                <c:pt idx="42">
                  <c:v>25</c:v>
                </c:pt>
                <c:pt idx="43">
                  <c:v>26</c:v>
                </c:pt>
                <c:pt idx="44">
                  <c:v>27</c:v>
                </c:pt>
                <c:pt idx="45">
                  <c:v>12</c:v>
                </c:pt>
                <c:pt idx="46">
                  <c:v>12</c:v>
                </c:pt>
                <c:pt idx="47">
                  <c:v>13</c:v>
                </c:pt>
                <c:pt idx="48">
                  <c:v>20</c:v>
                </c:pt>
                <c:pt idx="49">
                  <c:v>23</c:v>
                </c:pt>
                <c:pt idx="50">
                  <c:v>21</c:v>
                </c:pt>
                <c:pt idx="51">
                  <c:v>26</c:v>
                </c:pt>
                <c:pt idx="52">
                  <c:v>21</c:v>
                </c:pt>
                <c:pt idx="53">
                  <c:v>20</c:v>
                </c:pt>
                <c:pt idx="54">
                  <c:v>26</c:v>
                </c:pt>
                <c:pt idx="55">
                  <c:v>23</c:v>
                </c:pt>
                <c:pt idx="56">
                  <c:v>24</c:v>
                </c:pt>
                <c:pt idx="57">
                  <c:v>23</c:v>
                </c:pt>
                <c:pt idx="58">
                  <c:v>23</c:v>
                </c:pt>
                <c:pt idx="59">
                  <c:v>23</c:v>
                </c:pt>
                <c:pt idx="60">
                  <c:v>23</c:v>
                </c:pt>
                <c:pt idx="61">
                  <c:v>31</c:v>
                </c:pt>
                <c:pt idx="62">
                  <c:v>35</c:v>
                </c:pt>
                <c:pt idx="63">
                  <c:v>20</c:v>
                </c:pt>
                <c:pt idx="64">
                  <c:v>20</c:v>
                </c:pt>
                <c:pt idx="65">
                  <c:v>22</c:v>
                </c:pt>
                <c:pt idx="66">
                  <c:v>30</c:v>
                </c:pt>
                <c:pt idx="67">
                  <c:v>30</c:v>
                </c:pt>
                <c:pt idx="68">
                  <c:v>25</c:v>
                </c:pt>
                <c:pt idx="69">
                  <c:v>23</c:v>
                </c:pt>
                <c:pt idx="70">
                  <c:v>27</c:v>
                </c:pt>
                <c:pt idx="71">
                  <c:v>30</c:v>
                </c:pt>
                <c:pt idx="72">
                  <c:v>34</c:v>
                </c:pt>
                <c:pt idx="73">
                  <c:v>43</c:v>
                </c:pt>
                <c:pt idx="74">
                  <c:v>35</c:v>
                </c:pt>
                <c:pt idx="75">
                  <c:v>31</c:v>
                </c:pt>
                <c:pt idx="76">
                  <c:v>36</c:v>
                </c:pt>
                <c:pt idx="77">
                  <c:v>22</c:v>
                </c:pt>
                <c:pt idx="78">
                  <c:v>25</c:v>
                </c:pt>
                <c:pt idx="79">
                  <c:v>25</c:v>
                </c:pt>
                <c:pt idx="80">
                  <c:v>27</c:v>
                </c:pt>
                <c:pt idx="81">
                  <c:v>23</c:v>
                </c:pt>
                <c:pt idx="82">
                  <c:v>32</c:v>
                </c:pt>
                <c:pt idx="83">
                  <c:v>25</c:v>
                </c:pt>
                <c:pt idx="84">
                  <c:v>21</c:v>
                </c:pt>
                <c:pt idx="85">
                  <c:v>18</c:v>
                </c:pt>
                <c:pt idx="86">
                  <c:v>19</c:v>
                </c:pt>
                <c:pt idx="87">
                  <c:v>25</c:v>
                </c:pt>
                <c:pt idx="88">
                  <c:v>29</c:v>
                </c:pt>
                <c:pt idx="89">
                  <c:v>29</c:v>
                </c:pt>
                <c:pt idx="90">
                  <c:v>27</c:v>
                </c:pt>
                <c:pt idx="91">
                  <c:v>19</c:v>
                </c:pt>
                <c:pt idx="92">
                  <c:v>31</c:v>
                </c:pt>
                <c:pt idx="93">
                  <c:v>20</c:v>
                </c:pt>
                <c:pt idx="94">
                  <c:v>25</c:v>
                </c:pt>
                <c:pt idx="95">
                  <c:v>27</c:v>
                </c:pt>
                <c:pt idx="96">
                  <c:v>25</c:v>
                </c:pt>
                <c:pt idx="97">
                  <c:v>24</c:v>
                </c:pt>
                <c:pt idx="98">
                  <c:v>29</c:v>
                </c:pt>
                <c:pt idx="99">
                  <c:v>29</c:v>
                </c:pt>
                <c:pt idx="100">
                  <c:v>46</c:v>
                </c:pt>
                <c:pt idx="101">
                  <c:v>23</c:v>
                </c:pt>
                <c:pt idx="102">
                  <c:v>24</c:v>
                </c:pt>
                <c:pt idx="103">
                  <c:v>24</c:v>
                </c:pt>
                <c:pt idx="104">
                  <c:v>25</c:v>
                </c:pt>
                <c:pt idx="105">
                  <c:v>22</c:v>
                </c:pt>
                <c:pt idx="106">
                  <c:v>36</c:v>
                </c:pt>
                <c:pt idx="107">
                  <c:v>27</c:v>
                </c:pt>
                <c:pt idx="108">
                  <c:v>29</c:v>
                </c:pt>
                <c:pt idx="109">
                  <c:v>30</c:v>
                </c:pt>
                <c:pt idx="110">
                  <c:v>45</c:v>
                </c:pt>
                <c:pt idx="111">
                  <c:v>25</c:v>
                </c:pt>
                <c:pt idx="112">
                  <c:v>29</c:v>
                </c:pt>
                <c:pt idx="113">
                  <c:v>23</c:v>
                </c:pt>
                <c:pt idx="114">
                  <c:v>25</c:v>
                </c:pt>
                <c:pt idx="115">
                  <c:v>22</c:v>
                </c:pt>
                <c:pt idx="116">
                  <c:v>23</c:v>
                </c:pt>
                <c:pt idx="117">
                  <c:v>26</c:v>
                </c:pt>
                <c:pt idx="118">
                  <c:v>36</c:v>
                </c:pt>
                <c:pt idx="119">
                  <c:v>22</c:v>
                </c:pt>
                <c:pt idx="120">
                  <c:v>26</c:v>
                </c:pt>
                <c:pt idx="121">
                  <c:v>37</c:v>
                </c:pt>
                <c:pt idx="122">
                  <c:v>36</c:v>
                </c:pt>
                <c:pt idx="123">
                  <c:v>32</c:v>
                </c:pt>
                <c:pt idx="124">
                  <c:v>24</c:v>
                </c:pt>
                <c:pt idx="125">
                  <c:v>30</c:v>
                </c:pt>
                <c:pt idx="126">
                  <c:v>24</c:v>
                </c:pt>
                <c:pt idx="127">
                  <c:v>24</c:v>
                </c:pt>
                <c:pt idx="128">
                  <c:v>25</c:v>
                </c:pt>
                <c:pt idx="129">
                  <c:v>26</c:v>
                </c:pt>
                <c:pt idx="130">
                  <c:v>28</c:v>
                </c:pt>
                <c:pt idx="131">
                  <c:v>29</c:v>
                </c:pt>
                <c:pt idx="132">
                  <c:v>36</c:v>
                </c:pt>
                <c:pt idx="133">
                  <c:v>35</c:v>
                </c:pt>
                <c:pt idx="134">
                  <c:v>39</c:v>
                </c:pt>
                <c:pt idx="135">
                  <c:v>37</c:v>
                </c:pt>
                <c:pt idx="136">
                  <c:v>31</c:v>
                </c:pt>
                <c:pt idx="137">
                  <c:v>33</c:v>
                </c:pt>
                <c:pt idx="138">
                  <c:v>34</c:v>
                </c:pt>
                <c:pt idx="139">
                  <c:v>43</c:v>
                </c:pt>
                <c:pt idx="140">
                  <c:v>32</c:v>
                </c:pt>
                <c:pt idx="141">
                  <c:v>32</c:v>
                </c:pt>
                <c:pt idx="142">
                  <c:v>41</c:v>
                </c:pt>
                <c:pt idx="143">
                  <c:v>25</c:v>
                </c:pt>
                <c:pt idx="144">
                  <c:v>30</c:v>
                </c:pt>
                <c:pt idx="145">
                  <c:v>36</c:v>
                </c:pt>
                <c:pt idx="146">
                  <c:v>39</c:v>
                </c:pt>
                <c:pt idx="147">
                  <c:v>36</c:v>
                </c:pt>
                <c:pt idx="148">
                  <c:v>33</c:v>
                </c:pt>
                <c:pt idx="149">
                  <c:v>32</c:v>
                </c:pt>
                <c:pt idx="150">
                  <c:v>43</c:v>
                </c:pt>
                <c:pt idx="151">
                  <c:v>42</c:v>
                </c:pt>
                <c:pt idx="152">
                  <c:v>26</c:v>
                </c:pt>
                <c:pt idx="153">
                  <c:v>38</c:v>
                </c:pt>
                <c:pt idx="154">
                  <c:v>48</c:v>
                </c:pt>
                <c:pt idx="155">
                  <c:v>36</c:v>
                </c:pt>
                <c:pt idx="156">
                  <c:v>35</c:v>
                </c:pt>
                <c:pt idx="157">
                  <c:v>58</c:v>
                </c:pt>
                <c:pt idx="158">
                  <c:v>42</c:v>
                </c:pt>
                <c:pt idx="159">
                  <c:v>51</c:v>
                </c:pt>
                <c:pt idx="160">
                  <c:v>41</c:v>
                </c:pt>
                <c:pt idx="161">
                  <c:v>31</c:v>
                </c:pt>
                <c:pt idx="162">
                  <c:v>32</c:v>
                </c:pt>
                <c:pt idx="163">
                  <c:v>37</c:v>
                </c:pt>
                <c:pt idx="164">
                  <c:v>27</c:v>
                </c:pt>
                <c:pt idx="165">
                  <c:v>43</c:v>
                </c:pt>
                <c:pt idx="166">
                  <c:v>43</c:v>
                </c:pt>
                <c:pt idx="167">
                  <c:v>36</c:v>
                </c:pt>
                <c:pt idx="168">
                  <c:v>40</c:v>
                </c:pt>
                <c:pt idx="169">
                  <c:v>51</c:v>
                </c:pt>
                <c:pt idx="170">
                  <c:v>43</c:v>
                </c:pt>
                <c:pt idx="171">
                  <c:v>48</c:v>
                </c:pt>
                <c:pt idx="172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'Vitaliteit wereldwijd met grafi'!$H$3</c:f>
              <c:strCache>
                <c:ptCount val="1"/>
                <c:pt idx="0">
                  <c:v>Food medicine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'Vitaliteit wereldwijd met grafi'!$H$4:$H$176</c:f>
              <c:numCache>
                <c:formatCode>General</c:formatCode>
                <c:ptCount val="173"/>
                <c:pt idx="0">
                  <c:v>51</c:v>
                </c:pt>
                <c:pt idx="1">
                  <c:v>51</c:v>
                </c:pt>
                <c:pt idx="2">
                  <c:v>51</c:v>
                </c:pt>
                <c:pt idx="3">
                  <c:v>51</c:v>
                </c:pt>
                <c:pt idx="4">
                  <c:v>51</c:v>
                </c:pt>
                <c:pt idx="5">
                  <c:v>51</c:v>
                </c:pt>
                <c:pt idx="6">
                  <c:v>51</c:v>
                </c:pt>
                <c:pt idx="7">
                  <c:v>51</c:v>
                </c:pt>
                <c:pt idx="8">
                  <c:v>51</c:v>
                </c:pt>
                <c:pt idx="9">
                  <c:v>51</c:v>
                </c:pt>
                <c:pt idx="10">
                  <c:v>51</c:v>
                </c:pt>
                <c:pt idx="11">
                  <c:v>51</c:v>
                </c:pt>
                <c:pt idx="12">
                  <c:v>51</c:v>
                </c:pt>
                <c:pt idx="13">
                  <c:v>51</c:v>
                </c:pt>
                <c:pt idx="14">
                  <c:v>51</c:v>
                </c:pt>
                <c:pt idx="15">
                  <c:v>51</c:v>
                </c:pt>
                <c:pt idx="16">
                  <c:v>51</c:v>
                </c:pt>
                <c:pt idx="17">
                  <c:v>51</c:v>
                </c:pt>
                <c:pt idx="18">
                  <c:v>51</c:v>
                </c:pt>
                <c:pt idx="19">
                  <c:v>51</c:v>
                </c:pt>
                <c:pt idx="20">
                  <c:v>51</c:v>
                </c:pt>
                <c:pt idx="21">
                  <c:v>51</c:v>
                </c:pt>
                <c:pt idx="22">
                  <c:v>51</c:v>
                </c:pt>
                <c:pt idx="23">
                  <c:v>51</c:v>
                </c:pt>
                <c:pt idx="24">
                  <c:v>51</c:v>
                </c:pt>
                <c:pt idx="25">
                  <c:v>52</c:v>
                </c:pt>
                <c:pt idx="26">
                  <c:v>52</c:v>
                </c:pt>
                <c:pt idx="27">
                  <c:v>52</c:v>
                </c:pt>
                <c:pt idx="28">
                  <c:v>52</c:v>
                </c:pt>
                <c:pt idx="29">
                  <c:v>52</c:v>
                </c:pt>
                <c:pt idx="30">
                  <c:v>52</c:v>
                </c:pt>
                <c:pt idx="31">
                  <c:v>52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52</c:v>
                </c:pt>
                <c:pt idx="36">
                  <c:v>54</c:v>
                </c:pt>
                <c:pt idx="37">
                  <c:v>57</c:v>
                </c:pt>
                <c:pt idx="38">
                  <c:v>57</c:v>
                </c:pt>
                <c:pt idx="39">
                  <c:v>57</c:v>
                </c:pt>
                <c:pt idx="40">
                  <c:v>57</c:v>
                </c:pt>
                <c:pt idx="41">
                  <c:v>57</c:v>
                </c:pt>
                <c:pt idx="42">
                  <c:v>57</c:v>
                </c:pt>
                <c:pt idx="43">
                  <c:v>57</c:v>
                </c:pt>
                <c:pt idx="44">
                  <c:v>57</c:v>
                </c:pt>
                <c:pt idx="45">
                  <c:v>58</c:v>
                </c:pt>
                <c:pt idx="46">
                  <c:v>56</c:v>
                </c:pt>
                <c:pt idx="47">
                  <c:v>56</c:v>
                </c:pt>
                <c:pt idx="48">
                  <c:v>56</c:v>
                </c:pt>
                <c:pt idx="49">
                  <c:v>57</c:v>
                </c:pt>
                <c:pt idx="50">
                  <c:v>51</c:v>
                </c:pt>
                <c:pt idx="51">
                  <c:v>55</c:v>
                </c:pt>
                <c:pt idx="52">
                  <c:v>53</c:v>
                </c:pt>
                <c:pt idx="53">
                  <c:v>52</c:v>
                </c:pt>
                <c:pt idx="54">
                  <c:v>52</c:v>
                </c:pt>
                <c:pt idx="55">
                  <c:v>52</c:v>
                </c:pt>
                <c:pt idx="56">
                  <c:v>55</c:v>
                </c:pt>
                <c:pt idx="57">
                  <c:v>52</c:v>
                </c:pt>
                <c:pt idx="58">
                  <c:v>57</c:v>
                </c:pt>
                <c:pt idx="59">
                  <c:v>57</c:v>
                </c:pt>
                <c:pt idx="60">
                  <c:v>53</c:v>
                </c:pt>
                <c:pt idx="61">
                  <c:v>53</c:v>
                </c:pt>
                <c:pt idx="62">
                  <c:v>58</c:v>
                </c:pt>
                <c:pt idx="63">
                  <c:v>58</c:v>
                </c:pt>
                <c:pt idx="64">
                  <c:v>58</c:v>
                </c:pt>
                <c:pt idx="65">
                  <c:v>61</c:v>
                </c:pt>
                <c:pt idx="66">
                  <c:v>57</c:v>
                </c:pt>
                <c:pt idx="67">
                  <c:v>56</c:v>
                </c:pt>
                <c:pt idx="68">
                  <c:v>53</c:v>
                </c:pt>
                <c:pt idx="69">
                  <c:v>55</c:v>
                </c:pt>
                <c:pt idx="70">
                  <c:v>59</c:v>
                </c:pt>
                <c:pt idx="71">
                  <c:v>59</c:v>
                </c:pt>
                <c:pt idx="72">
                  <c:v>57</c:v>
                </c:pt>
                <c:pt idx="73">
                  <c:v>57</c:v>
                </c:pt>
                <c:pt idx="74">
                  <c:v>57</c:v>
                </c:pt>
                <c:pt idx="75">
                  <c:v>58</c:v>
                </c:pt>
                <c:pt idx="76">
                  <c:v>54</c:v>
                </c:pt>
                <c:pt idx="77">
                  <c:v>54</c:v>
                </c:pt>
                <c:pt idx="78">
                  <c:v>51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55</c:v>
                </c:pt>
                <c:pt idx="83">
                  <c:v>54</c:v>
                </c:pt>
                <c:pt idx="84">
                  <c:v>54</c:v>
                </c:pt>
                <c:pt idx="85">
                  <c:v>53</c:v>
                </c:pt>
                <c:pt idx="86">
                  <c:v>53</c:v>
                </c:pt>
                <c:pt idx="87">
                  <c:v>53</c:v>
                </c:pt>
                <c:pt idx="88">
                  <c:v>50</c:v>
                </c:pt>
                <c:pt idx="89">
                  <c:v>59</c:v>
                </c:pt>
                <c:pt idx="90">
                  <c:v>59</c:v>
                </c:pt>
                <c:pt idx="91">
                  <c:v>59</c:v>
                </c:pt>
                <c:pt idx="92">
                  <c:v>65</c:v>
                </c:pt>
                <c:pt idx="93">
                  <c:v>66</c:v>
                </c:pt>
                <c:pt idx="94">
                  <c:v>64</c:v>
                </c:pt>
                <c:pt idx="95">
                  <c:v>64</c:v>
                </c:pt>
                <c:pt idx="96">
                  <c:v>65</c:v>
                </c:pt>
                <c:pt idx="97">
                  <c:v>65</c:v>
                </c:pt>
                <c:pt idx="98">
                  <c:v>62</c:v>
                </c:pt>
                <c:pt idx="99">
                  <c:v>61</c:v>
                </c:pt>
                <c:pt idx="100">
                  <c:v>65</c:v>
                </c:pt>
                <c:pt idx="101">
                  <c:v>62</c:v>
                </c:pt>
                <c:pt idx="102">
                  <c:v>61</c:v>
                </c:pt>
                <c:pt idx="103">
                  <c:v>63</c:v>
                </c:pt>
                <c:pt idx="104">
                  <c:v>70</c:v>
                </c:pt>
                <c:pt idx="105">
                  <c:v>65</c:v>
                </c:pt>
                <c:pt idx="106">
                  <c:v>61</c:v>
                </c:pt>
                <c:pt idx="107">
                  <c:v>61</c:v>
                </c:pt>
                <c:pt idx="108">
                  <c:v>66</c:v>
                </c:pt>
                <c:pt idx="109">
                  <c:v>71</c:v>
                </c:pt>
                <c:pt idx="110">
                  <c:v>72</c:v>
                </c:pt>
                <c:pt idx="111">
                  <c:v>73</c:v>
                </c:pt>
                <c:pt idx="112">
                  <c:v>70</c:v>
                </c:pt>
                <c:pt idx="113">
                  <c:v>69</c:v>
                </c:pt>
                <c:pt idx="114">
                  <c:v>62</c:v>
                </c:pt>
                <c:pt idx="115">
                  <c:v>70</c:v>
                </c:pt>
                <c:pt idx="116">
                  <c:v>67</c:v>
                </c:pt>
                <c:pt idx="117">
                  <c:v>68</c:v>
                </c:pt>
                <c:pt idx="118">
                  <c:v>68</c:v>
                </c:pt>
                <c:pt idx="119">
                  <c:v>67</c:v>
                </c:pt>
                <c:pt idx="120">
                  <c:v>67</c:v>
                </c:pt>
                <c:pt idx="121">
                  <c:v>67</c:v>
                </c:pt>
                <c:pt idx="122">
                  <c:v>75</c:v>
                </c:pt>
                <c:pt idx="123">
                  <c:v>69</c:v>
                </c:pt>
                <c:pt idx="124">
                  <c:v>66</c:v>
                </c:pt>
                <c:pt idx="125">
                  <c:v>65</c:v>
                </c:pt>
                <c:pt idx="126">
                  <c:v>63</c:v>
                </c:pt>
                <c:pt idx="127">
                  <c:v>63</c:v>
                </c:pt>
                <c:pt idx="128">
                  <c:v>68</c:v>
                </c:pt>
                <c:pt idx="129">
                  <c:v>71</c:v>
                </c:pt>
                <c:pt idx="130">
                  <c:v>70</c:v>
                </c:pt>
                <c:pt idx="131">
                  <c:v>71</c:v>
                </c:pt>
                <c:pt idx="132">
                  <c:v>75</c:v>
                </c:pt>
                <c:pt idx="133">
                  <c:v>77</c:v>
                </c:pt>
                <c:pt idx="134">
                  <c:v>71</c:v>
                </c:pt>
                <c:pt idx="135">
                  <c:v>75</c:v>
                </c:pt>
                <c:pt idx="136">
                  <c:v>74</c:v>
                </c:pt>
                <c:pt idx="137">
                  <c:v>74</c:v>
                </c:pt>
                <c:pt idx="138">
                  <c:v>71</c:v>
                </c:pt>
                <c:pt idx="139">
                  <c:v>75</c:v>
                </c:pt>
                <c:pt idx="140">
                  <c:v>75</c:v>
                </c:pt>
                <c:pt idx="141">
                  <c:v>77</c:v>
                </c:pt>
                <c:pt idx="142">
                  <c:v>78</c:v>
                </c:pt>
                <c:pt idx="143">
                  <c:v>76</c:v>
                </c:pt>
                <c:pt idx="144">
                  <c:v>73</c:v>
                </c:pt>
                <c:pt idx="145">
                  <c:v>79</c:v>
                </c:pt>
                <c:pt idx="146">
                  <c:v>76</c:v>
                </c:pt>
                <c:pt idx="147">
                  <c:v>73</c:v>
                </c:pt>
                <c:pt idx="148">
                  <c:v>79</c:v>
                </c:pt>
                <c:pt idx="149">
                  <c:v>76</c:v>
                </c:pt>
                <c:pt idx="150">
                  <c:v>67</c:v>
                </c:pt>
                <c:pt idx="151">
                  <c:v>69</c:v>
                </c:pt>
                <c:pt idx="152">
                  <c:v>73</c:v>
                </c:pt>
                <c:pt idx="153">
                  <c:v>79</c:v>
                </c:pt>
                <c:pt idx="154">
                  <c:v>78</c:v>
                </c:pt>
                <c:pt idx="155">
                  <c:v>79</c:v>
                </c:pt>
                <c:pt idx="156">
                  <c:v>88</c:v>
                </c:pt>
                <c:pt idx="157">
                  <c:v>90</c:v>
                </c:pt>
                <c:pt idx="158">
                  <c:v>79</c:v>
                </c:pt>
                <c:pt idx="159">
                  <c:v>81</c:v>
                </c:pt>
                <c:pt idx="160">
                  <c:v>81</c:v>
                </c:pt>
                <c:pt idx="161">
                  <c:v>80</c:v>
                </c:pt>
                <c:pt idx="162">
                  <c:v>83</c:v>
                </c:pt>
                <c:pt idx="163">
                  <c:v>82</c:v>
                </c:pt>
                <c:pt idx="164">
                  <c:v>80</c:v>
                </c:pt>
                <c:pt idx="165">
                  <c:v>93</c:v>
                </c:pt>
                <c:pt idx="166">
                  <c:v>83</c:v>
                </c:pt>
                <c:pt idx="167">
                  <c:v>85</c:v>
                </c:pt>
                <c:pt idx="168">
                  <c:v>85</c:v>
                </c:pt>
                <c:pt idx="169">
                  <c:v>88</c:v>
                </c:pt>
                <c:pt idx="170">
                  <c:v>91</c:v>
                </c:pt>
                <c:pt idx="171">
                  <c:v>92</c:v>
                </c:pt>
                <c:pt idx="172">
                  <c:v>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69169152"/>
        <c:axId val="-1169171872"/>
      </c:lineChart>
      <c:catAx>
        <c:axId val="-1169169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69171872"/>
        <c:crosses val="autoZero"/>
        <c:auto val="1"/>
        <c:lblAlgn val="ctr"/>
        <c:lblOffset val="100"/>
        <c:noMultiLvlLbl val="0"/>
      </c:catAx>
      <c:valAx>
        <c:axId val="-116917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Interesse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916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'Perceptie healthy wereldwijd me'!$B$3</c:f>
              <c:strCache>
                <c:ptCount val="1"/>
                <c:pt idx="0">
                  <c:v>Vegetarian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'Perceptie healthy wereldwijd me'!$B$4:$B$176</c:f>
              <c:numCache>
                <c:formatCode>General</c:formatCode>
                <c:ptCount val="173"/>
                <c:pt idx="0">
                  <c:v>90</c:v>
                </c:pt>
                <c:pt idx="1">
                  <c:v>81</c:v>
                </c:pt>
                <c:pt idx="2">
                  <c:v>73</c:v>
                </c:pt>
                <c:pt idx="3">
                  <c:v>67</c:v>
                </c:pt>
                <c:pt idx="4">
                  <c:v>73</c:v>
                </c:pt>
                <c:pt idx="5">
                  <c:v>66</c:v>
                </c:pt>
                <c:pt idx="6">
                  <c:v>77</c:v>
                </c:pt>
                <c:pt idx="7">
                  <c:v>72</c:v>
                </c:pt>
                <c:pt idx="8">
                  <c:v>69</c:v>
                </c:pt>
                <c:pt idx="9">
                  <c:v>74</c:v>
                </c:pt>
                <c:pt idx="10">
                  <c:v>83</c:v>
                </c:pt>
                <c:pt idx="11">
                  <c:v>76</c:v>
                </c:pt>
                <c:pt idx="12">
                  <c:v>89</c:v>
                </c:pt>
                <c:pt idx="13">
                  <c:v>76</c:v>
                </c:pt>
                <c:pt idx="14">
                  <c:v>70</c:v>
                </c:pt>
                <c:pt idx="15">
                  <c:v>71</c:v>
                </c:pt>
                <c:pt idx="16">
                  <c:v>68</c:v>
                </c:pt>
                <c:pt idx="17">
                  <c:v>64</c:v>
                </c:pt>
                <c:pt idx="18">
                  <c:v>68</c:v>
                </c:pt>
                <c:pt idx="19">
                  <c:v>69</c:v>
                </c:pt>
                <c:pt idx="20">
                  <c:v>66</c:v>
                </c:pt>
                <c:pt idx="21">
                  <c:v>71</c:v>
                </c:pt>
                <c:pt idx="22">
                  <c:v>82</c:v>
                </c:pt>
                <c:pt idx="23">
                  <c:v>76</c:v>
                </c:pt>
                <c:pt idx="24">
                  <c:v>72</c:v>
                </c:pt>
                <c:pt idx="25">
                  <c:v>67</c:v>
                </c:pt>
                <c:pt idx="26">
                  <c:v>65</c:v>
                </c:pt>
                <c:pt idx="27">
                  <c:v>66</c:v>
                </c:pt>
                <c:pt idx="28">
                  <c:v>64</c:v>
                </c:pt>
                <c:pt idx="29">
                  <c:v>60</c:v>
                </c:pt>
                <c:pt idx="30">
                  <c:v>63</c:v>
                </c:pt>
                <c:pt idx="31">
                  <c:v>58</c:v>
                </c:pt>
                <c:pt idx="32">
                  <c:v>63</c:v>
                </c:pt>
                <c:pt idx="33">
                  <c:v>62</c:v>
                </c:pt>
                <c:pt idx="34">
                  <c:v>66</c:v>
                </c:pt>
                <c:pt idx="35">
                  <c:v>62</c:v>
                </c:pt>
                <c:pt idx="36">
                  <c:v>63</c:v>
                </c:pt>
                <c:pt idx="37">
                  <c:v>62</c:v>
                </c:pt>
                <c:pt idx="38">
                  <c:v>57</c:v>
                </c:pt>
                <c:pt idx="39">
                  <c:v>59</c:v>
                </c:pt>
                <c:pt idx="40">
                  <c:v>58</c:v>
                </c:pt>
                <c:pt idx="41">
                  <c:v>56</c:v>
                </c:pt>
                <c:pt idx="42">
                  <c:v>58</c:v>
                </c:pt>
                <c:pt idx="43">
                  <c:v>56</c:v>
                </c:pt>
                <c:pt idx="44">
                  <c:v>61</c:v>
                </c:pt>
                <c:pt idx="45">
                  <c:v>62</c:v>
                </c:pt>
                <c:pt idx="46">
                  <c:v>62</c:v>
                </c:pt>
                <c:pt idx="47">
                  <c:v>65</c:v>
                </c:pt>
                <c:pt idx="48">
                  <c:v>70</c:v>
                </c:pt>
                <c:pt idx="49">
                  <c:v>66</c:v>
                </c:pt>
                <c:pt idx="50">
                  <c:v>60</c:v>
                </c:pt>
                <c:pt idx="51">
                  <c:v>58</c:v>
                </c:pt>
                <c:pt idx="52">
                  <c:v>57</c:v>
                </c:pt>
                <c:pt idx="53">
                  <c:v>55</c:v>
                </c:pt>
                <c:pt idx="54">
                  <c:v>58</c:v>
                </c:pt>
                <c:pt idx="55">
                  <c:v>56</c:v>
                </c:pt>
                <c:pt idx="56">
                  <c:v>58</c:v>
                </c:pt>
                <c:pt idx="57">
                  <c:v>58</c:v>
                </c:pt>
                <c:pt idx="58">
                  <c:v>68</c:v>
                </c:pt>
                <c:pt idx="59">
                  <c:v>62</c:v>
                </c:pt>
                <c:pt idx="60">
                  <c:v>67</c:v>
                </c:pt>
                <c:pt idx="61">
                  <c:v>59</c:v>
                </c:pt>
                <c:pt idx="62">
                  <c:v>58</c:v>
                </c:pt>
                <c:pt idx="63">
                  <c:v>57</c:v>
                </c:pt>
                <c:pt idx="64">
                  <c:v>57</c:v>
                </c:pt>
                <c:pt idx="65">
                  <c:v>54</c:v>
                </c:pt>
                <c:pt idx="66">
                  <c:v>58</c:v>
                </c:pt>
                <c:pt idx="67">
                  <c:v>61</c:v>
                </c:pt>
                <c:pt idx="68">
                  <c:v>61</c:v>
                </c:pt>
                <c:pt idx="69">
                  <c:v>64</c:v>
                </c:pt>
                <c:pt idx="70">
                  <c:v>73</c:v>
                </c:pt>
                <c:pt idx="71">
                  <c:v>71</c:v>
                </c:pt>
                <c:pt idx="72">
                  <c:v>76</c:v>
                </c:pt>
                <c:pt idx="73">
                  <c:v>69</c:v>
                </c:pt>
                <c:pt idx="74">
                  <c:v>67</c:v>
                </c:pt>
                <c:pt idx="75">
                  <c:v>65</c:v>
                </c:pt>
                <c:pt idx="76">
                  <c:v>63</c:v>
                </c:pt>
                <c:pt idx="77">
                  <c:v>60</c:v>
                </c:pt>
                <c:pt idx="78">
                  <c:v>64</c:v>
                </c:pt>
                <c:pt idx="79">
                  <c:v>65</c:v>
                </c:pt>
                <c:pt idx="80">
                  <c:v>64</c:v>
                </c:pt>
                <c:pt idx="81">
                  <c:v>66</c:v>
                </c:pt>
                <c:pt idx="82">
                  <c:v>68</c:v>
                </c:pt>
                <c:pt idx="83">
                  <c:v>69</c:v>
                </c:pt>
                <c:pt idx="84">
                  <c:v>72</c:v>
                </c:pt>
                <c:pt idx="85">
                  <c:v>66</c:v>
                </c:pt>
                <c:pt idx="86">
                  <c:v>65</c:v>
                </c:pt>
                <c:pt idx="87">
                  <c:v>64</c:v>
                </c:pt>
                <c:pt idx="88">
                  <c:v>61</c:v>
                </c:pt>
                <c:pt idx="89">
                  <c:v>60</c:v>
                </c:pt>
                <c:pt idx="90">
                  <c:v>63</c:v>
                </c:pt>
                <c:pt idx="91">
                  <c:v>65</c:v>
                </c:pt>
                <c:pt idx="92">
                  <c:v>65</c:v>
                </c:pt>
                <c:pt idx="93">
                  <c:v>70</c:v>
                </c:pt>
                <c:pt idx="94">
                  <c:v>74</c:v>
                </c:pt>
                <c:pt idx="95">
                  <c:v>73</c:v>
                </c:pt>
                <c:pt idx="96">
                  <c:v>76</c:v>
                </c:pt>
                <c:pt idx="97">
                  <c:v>69</c:v>
                </c:pt>
                <c:pt idx="98">
                  <c:v>68</c:v>
                </c:pt>
                <c:pt idx="99">
                  <c:v>66</c:v>
                </c:pt>
                <c:pt idx="100">
                  <c:v>63</c:v>
                </c:pt>
                <c:pt idx="101">
                  <c:v>63</c:v>
                </c:pt>
                <c:pt idx="102">
                  <c:v>63</c:v>
                </c:pt>
                <c:pt idx="103">
                  <c:v>64</c:v>
                </c:pt>
                <c:pt idx="104">
                  <c:v>68</c:v>
                </c:pt>
                <c:pt idx="105">
                  <c:v>65</c:v>
                </c:pt>
                <c:pt idx="106">
                  <c:v>68</c:v>
                </c:pt>
                <c:pt idx="107">
                  <c:v>70</c:v>
                </c:pt>
                <c:pt idx="108">
                  <c:v>76</c:v>
                </c:pt>
                <c:pt idx="109">
                  <c:v>73</c:v>
                </c:pt>
                <c:pt idx="110">
                  <c:v>75</c:v>
                </c:pt>
                <c:pt idx="111">
                  <c:v>67</c:v>
                </c:pt>
                <c:pt idx="112">
                  <c:v>66</c:v>
                </c:pt>
                <c:pt idx="113">
                  <c:v>63</c:v>
                </c:pt>
                <c:pt idx="114">
                  <c:v>63</c:v>
                </c:pt>
                <c:pt idx="115">
                  <c:v>66</c:v>
                </c:pt>
                <c:pt idx="116">
                  <c:v>67</c:v>
                </c:pt>
                <c:pt idx="117">
                  <c:v>69</c:v>
                </c:pt>
                <c:pt idx="118">
                  <c:v>72</c:v>
                </c:pt>
                <c:pt idx="119">
                  <c:v>71</c:v>
                </c:pt>
                <c:pt idx="120">
                  <c:v>78</c:v>
                </c:pt>
                <c:pt idx="121">
                  <c:v>72</c:v>
                </c:pt>
                <c:pt idx="122">
                  <c:v>72</c:v>
                </c:pt>
                <c:pt idx="123">
                  <c:v>71</c:v>
                </c:pt>
                <c:pt idx="124">
                  <c:v>63</c:v>
                </c:pt>
                <c:pt idx="125">
                  <c:v>60</c:v>
                </c:pt>
                <c:pt idx="126">
                  <c:v>66</c:v>
                </c:pt>
                <c:pt idx="127">
                  <c:v>65</c:v>
                </c:pt>
                <c:pt idx="128">
                  <c:v>64</c:v>
                </c:pt>
                <c:pt idx="129">
                  <c:v>65</c:v>
                </c:pt>
                <c:pt idx="130">
                  <c:v>71</c:v>
                </c:pt>
                <c:pt idx="131">
                  <c:v>69</c:v>
                </c:pt>
                <c:pt idx="132">
                  <c:v>72</c:v>
                </c:pt>
                <c:pt idx="133">
                  <c:v>69</c:v>
                </c:pt>
                <c:pt idx="134">
                  <c:v>67</c:v>
                </c:pt>
                <c:pt idx="135">
                  <c:v>65</c:v>
                </c:pt>
                <c:pt idx="136">
                  <c:v>62</c:v>
                </c:pt>
                <c:pt idx="137">
                  <c:v>66</c:v>
                </c:pt>
                <c:pt idx="138">
                  <c:v>66</c:v>
                </c:pt>
                <c:pt idx="139">
                  <c:v>69</c:v>
                </c:pt>
                <c:pt idx="140">
                  <c:v>68</c:v>
                </c:pt>
                <c:pt idx="141">
                  <c:v>71</c:v>
                </c:pt>
                <c:pt idx="142">
                  <c:v>76</c:v>
                </c:pt>
                <c:pt idx="143">
                  <c:v>77</c:v>
                </c:pt>
                <c:pt idx="144">
                  <c:v>81</c:v>
                </c:pt>
                <c:pt idx="145">
                  <c:v>76</c:v>
                </c:pt>
                <c:pt idx="146">
                  <c:v>73</c:v>
                </c:pt>
                <c:pt idx="147">
                  <c:v>74</c:v>
                </c:pt>
                <c:pt idx="148">
                  <c:v>72</c:v>
                </c:pt>
                <c:pt idx="149">
                  <c:v>71</c:v>
                </c:pt>
                <c:pt idx="150">
                  <c:v>73</c:v>
                </c:pt>
                <c:pt idx="151">
                  <c:v>70</c:v>
                </c:pt>
                <c:pt idx="152">
                  <c:v>72</c:v>
                </c:pt>
                <c:pt idx="153">
                  <c:v>74</c:v>
                </c:pt>
                <c:pt idx="154">
                  <c:v>76</c:v>
                </c:pt>
                <c:pt idx="155">
                  <c:v>80</c:v>
                </c:pt>
                <c:pt idx="156">
                  <c:v>86</c:v>
                </c:pt>
                <c:pt idx="157">
                  <c:v>76</c:v>
                </c:pt>
                <c:pt idx="158">
                  <c:v>77</c:v>
                </c:pt>
                <c:pt idx="159">
                  <c:v>74</c:v>
                </c:pt>
                <c:pt idx="160">
                  <c:v>73</c:v>
                </c:pt>
                <c:pt idx="161">
                  <c:v>76</c:v>
                </c:pt>
                <c:pt idx="162">
                  <c:v>88</c:v>
                </c:pt>
                <c:pt idx="163">
                  <c:v>90</c:v>
                </c:pt>
                <c:pt idx="164">
                  <c:v>84</c:v>
                </c:pt>
                <c:pt idx="165">
                  <c:v>88</c:v>
                </c:pt>
                <c:pt idx="166">
                  <c:v>92</c:v>
                </c:pt>
                <c:pt idx="167">
                  <c:v>92</c:v>
                </c:pt>
                <c:pt idx="168">
                  <c:v>100</c:v>
                </c:pt>
                <c:pt idx="169">
                  <c:v>96</c:v>
                </c:pt>
                <c:pt idx="170">
                  <c:v>89</c:v>
                </c:pt>
                <c:pt idx="171">
                  <c:v>84</c:v>
                </c:pt>
                <c:pt idx="172">
                  <c:v>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'Perceptie healthy wereldwijd me'!$C$3</c:f>
              <c:strCache>
                <c:ptCount val="1"/>
                <c:pt idx="0">
                  <c:v>Vegan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val>
            <c:numRef>
              <c:f>'Perceptie healthy wereldwijd me'!$C$4:$C$176</c:f>
              <c:numCache>
                <c:formatCode>General</c:formatCode>
                <c:ptCount val="173"/>
                <c:pt idx="0">
                  <c:v>16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17</c:v>
                </c:pt>
                <c:pt idx="10">
                  <c:v>17</c:v>
                </c:pt>
                <c:pt idx="11">
                  <c:v>16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13</c:v>
                </c:pt>
                <c:pt idx="19">
                  <c:v>16</c:v>
                </c:pt>
                <c:pt idx="20">
                  <c:v>14</c:v>
                </c:pt>
                <c:pt idx="21">
                  <c:v>15</c:v>
                </c:pt>
                <c:pt idx="22">
                  <c:v>17</c:v>
                </c:pt>
                <c:pt idx="23">
                  <c:v>15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14</c:v>
                </c:pt>
                <c:pt idx="29">
                  <c:v>14</c:v>
                </c:pt>
                <c:pt idx="30">
                  <c:v>17</c:v>
                </c:pt>
                <c:pt idx="31">
                  <c:v>15</c:v>
                </c:pt>
                <c:pt idx="32">
                  <c:v>14</c:v>
                </c:pt>
                <c:pt idx="33">
                  <c:v>15</c:v>
                </c:pt>
                <c:pt idx="34">
                  <c:v>17</c:v>
                </c:pt>
                <c:pt idx="35">
                  <c:v>17</c:v>
                </c:pt>
                <c:pt idx="36">
                  <c:v>15</c:v>
                </c:pt>
                <c:pt idx="37">
                  <c:v>16</c:v>
                </c:pt>
                <c:pt idx="38">
                  <c:v>14</c:v>
                </c:pt>
                <c:pt idx="39">
                  <c:v>14</c:v>
                </c:pt>
                <c:pt idx="40">
                  <c:v>16</c:v>
                </c:pt>
                <c:pt idx="41">
                  <c:v>15</c:v>
                </c:pt>
                <c:pt idx="42">
                  <c:v>15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18</c:v>
                </c:pt>
                <c:pt idx="47">
                  <c:v>19</c:v>
                </c:pt>
                <c:pt idx="48">
                  <c:v>17</c:v>
                </c:pt>
                <c:pt idx="49">
                  <c:v>18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18</c:v>
                </c:pt>
                <c:pt idx="55">
                  <c:v>17</c:v>
                </c:pt>
                <c:pt idx="56">
                  <c:v>16</c:v>
                </c:pt>
                <c:pt idx="57">
                  <c:v>17</c:v>
                </c:pt>
                <c:pt idx="58">
                  <c:v>19</c:v>
                </c:pt>
                <c:pt idx="59">
                  <c:v>19</c:v>
                </c:pt>
                <c:pt idx="60">
                  <c:v>18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16</c:v>
                </c:pt>
                <c:pt idx="66">
                  <c:v>17</c:v>
                </c:pt>
                <c:pt idx="67">
                  <c:v>17</c:v>
                </c:pt>
                <c:pt idx="68">
                  <c:v>17</c:v>
                </c:pt>
                <c:pt idx="69">
                  <c:v>17</c:v>
                </c:pt>
                <c:pt idx="70">
                  <c:v>21</c:v>
                </c:pt>
                <c:pt idx="71">
                  <c:v>21</c:v>
                </c:pt>
                <c:pt idx="72">
                  <c:v>19</c:v>
                </c:pt>
                <c:pt idx="73">
                  <c:v>19</c:v>
                </c:pt>
                <c:pt idx="74">
                  <c:v>19</c:v>
                </c:pt>
                <c:pt idx="75">
                  <c:v>19</c:v>
                </c:pt>
                <c:pt idx="76">
                  <c:v>18</c:v>
                </c:pt>
                <c:pt idx="77">
                  <c:v>18</c:v>
                </c:pt>
                <c:pt idx="78">
                  <c:v>19</c:v>
                </c:pt>
                <c:pt idx="79">
                  <c:v>21</c:v>
                </c:pt>
                <c:pt idx="80">
                  <c:v>20</c:v>
                </c:pt>
                <c:pt idx="81">
                  <c:v>20</c:v>
                </c:pt>
                <c:pt idx="82">
                  <c:v>23</c:v>
                </c:pt>
                <c:pt idx="83">
                  <c:v>22</c:v>
                </c:pt>
                <c:pt idx="84">
                  <c:v>22</c:v>
                </c:pt>
                <c:pt idx="85">
                  <c:v>24</c:v>
                </c:pt>
                <c:pt idx="86">
                  <c:v>23</c:v>
                </c:pt>
                <c:pt idx="87">
                  <c:v>24</c:v>
                </c:pt>
                <c:pt idx="88">
                  <c:v>22</c:v>
                </c:pt>
                <c:pt idx="89">
                  <c:v>21</c:v>
                </c:pt>
                <c:pt idx="90">
                  <c:v>21</c:v>
                </c:pt>
                <c:pt idx="91">
                  <c:v>24</c:v>
                </c:pt>
                <c:pt idx="92">
                  <c:v>25</c:v>
                </c:pt>
                <c:pt idx="93">
                  <c:v>25</c:v>
                </c:pt>
                <c:pt idx="94">
                  <c:v>28</c:v>
                </c:pt>
                <c:pt idx="95">
                  <c:v>27</c:v>
                </c:pt>
                <c:pt idx="96">
                  <c:v>29</c:v>
                </c:pt>
                <c:pt idx="97">
                  <c:v>28</c:v>
                </c:pt>
                <c:pt idx="98">
                  <c:v>28</c:v>
                </c:pt>
                <c:pt idx="99">
                  <c:v>28</c:v>
                </c:pt>
                <c:pt idx="100">
                  <c:v>27</c:v>
                </c:pt>
                <c:pt idx="101">
                  <c:v>28</c:v>
                </c:pt>
                <c:pt idx="102">
                  <c:v>28</c:v>
                </c:pt>
                <c:pt idx="103">
                  <c:v>28</c:v>
                </c:pt>
                <c:pt idx="104">
                  <c:v>29</c:v>
                </c:pt>
                <c:pt idx="105">
                  <c:v>29</c:v>
                </c:pt>
                <c:pt idx="106">
                  <c:v>30</c:v>
                </c:pt>
                <c:pt idx="107">
                  <c:v>32</c:v>
                </c:pt>
                <c:pt idx="108">
                  <c:v>34</c:v>
                </c:pt>
                <c:pt idx="109">
                  <c:v>35</c:v>
                </c:pt>
                <c:pt idx="110">
                  <c:v>35</c:v>
                </c:pt>
                <c:pt idx="111">
                  <c:v>33</c:v>
                </c:pt>
                <c:pt idx="112">
                  <c:v>31</c:v>
                </c:pt>
                <c:pt idx="113">
                  <c:v>32</c:v>
                </c:pt>
                <c:pt idx="114">
                  <c:v>33</c:v>
                </c:pt>
                <c:pt idx="115">
                  <c:v>33</c:v>
                </c:pt>
                <c:pt idx="116">
                  <c:v>32</c:v>
                </c:pt>
                <c:pt idx="117">
                  <c:v>34</c:v>
                </c:pt>
                <c:pt idx="118">
                  <c:v>36</c:v>
                </c:pt>
                <c:pt idx="119">
                  <c:v>36</c:v>
                </c:pt>
                <c:pt idx="120">
                  <c:v>39</c:v>
                </c:pt>
                <c:pt idx="121">
                  <c:v>38</c:v>
                </c:pt>
                <c:pt idx="122">
                  <c:v>40</c:v>
                </c:pt>
                <c:pt idx="123">
                  <c:v>39</c:v>
                </c:pt>
                <c:pt idx="124">
                  <c:v>36</c:v>
                </c:pt>
                <c:pt idx="125">
                  <c:v>34</c:v>
                </c:pt>
                <c:pt idx="126">
                  <c:v>37</c:v>
                </c:pt>
                <c:pt idx="127">
                  <c:v>36</c:v>
                </c:pt>
                <c:pt idx="128">
                  <c:v>36</c:v>
                </c:pt>
                <c:pt idx="129">
                  <c:v>37</c:v>
                </c:pt>
                <c:pt idx="130">
                  <c:v>40</c:v>
                </c:pt>
                <c:pt idx="131">
                  <c:v>39</c:v>
                </c:pt>
                <c:pt idx="132">
                  <c:v>41</c:v>
                </c:pt>
                <c:pt idx="133">
                  <c:v>40</c:v>
                </c:pt>
                <c:pt idx="134">
                  <c:v>41</c:v>
                </c:pt>
                <c:pt idx="135">
                  <c:v>40</c:v>
                </c:pt>
                <c:pt idx="136">
                  <c:v>40</c:v>
                </c:pt>
                <c:pt idx="137">
                  <c:v>42</c:v>
                </c:pt>
                <c:pt idx="138">
                  <c:v>42</c:v>
                </c:pt>
                <c:pt idx="139">
                  <c:v>45</c:v>
                </c:pt>
                <c:pt idx="140">
                  <c:v>44</c:v>
                </c:pt>
                <c:pt idx="141">
                  <c:v>50</c:v>
                </c:pt>
                <c:pt idx="142">
                  <c:v>51</c:v>
                </c:pt>
                <c:pt idx="143">
                  <c:v>54</c:v>
                </c:pt>
                <c:pt idx="144">
                  <c:v>57</c:v>
                </c:pt>
                <c:pt idx="145">
                  <c:v>58</c:v>
                </c:pt>
                <c:pt idx="146">
                  <c:v>59</c:v>
                </c:pt>
                <c:pt idx="147">
                  <c:v>60</c:v>
                </c:pt>
                <c:pt idx="148">
                  <c:v>61</c:v>
                </c:pt>
                <c:pt idx="149">
                  <c:v>63</c:v>
                </c:pt>
                <c:pt idx="150">
                  <c:v>61</c:v>
                </c:pt>
                <c:pt idx="151">
                  <c:v>59</c:v>
                </c:pt>
                <c:pt idx="152">
                  <c:v>59</c:v>
                </c:pt>
                <c:pt idx="153">
                  <c:v>64</c:v>
                </c:pt>
                <c:pt idx="154">
                  <c:v>79</c:v>
                </c:pt>
                <c:pt idx="155">
                  <c:v>91</c:v>
                </c:pt>
                <c:pt idx="156">
                  <c:v>70</c:v>
                </c:pt>
                <c:pt idx="157">
                  <c:v>66</c:v>
                </c:pt>
                <c:pt idx="158">
                  <c:v>68</c:v>
                </c:pt>
                <c:pt idx="159">
                  <c:v>66</c:v>
                </c:pt>
                <c:pt idx="160">
                  <c:v>63</c:v>
                </c:pt>
                <c:pt idx="161">
                  <c:v>67</c:v>
                </c:pt>
                <c:pt idx="162">
                  <c:v>94</c:v>
                </c:pt>
                <c:pt idx="163">
                  <c:v>96</c:v>
                </c:pt>
                <c:pt idx="164">
                  <c:v>91</c:v>
                </c:pt>
                <c:pt idx="165">
                  <c:v>91</c:v>
                </c:pt>
                <c:pt idx="166">
                  <c:v>91</c:v>
                </c:pt>
                <c:pt idx="167">
                  <c:v>98</c:v>
                </c:pt>
                <c:pt idx="168">
                  <c:v>100</c:v>
                </c:pt>
                <c:pt idx="169">
                  <c:v>97</c:v>
                </c:pt>
                <c:pt idx="170">
                  <c:v>91</c:v>
                </c:pt>
                <c:pt idx="171">
                  <c:v>90</c:v>
                </c:pt>
                <c:pt idx="172">
                  <c:v>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'Perceptie healthy wereldwijd me'!$D$3</c:f>
              <c:strCache>
                <c:ptCount val="1"/>
                <c:pt idx="0">
                  <c:v>Flexitarian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'Perceptie healthy wereldwijd me'!$D$4:$D$176</c:f>
              <c:numCache>
                <c:formatCode>General</c:formatCode>
                <c:ptCount val="173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  <c:pt idx="7">
                  <c:v>21</c:v>
                </c:pt>
                <c:pt idx="8">
                  <c:v>21</c:v>
                </c:pt>
                <c:pt idx="9">
                  <c:v>29</c:v>
                </c:pt>
                <c:pt idx="10">
                  <c:v>29</c:v>
                </c:pt>
                <c:pt idx="11">
                  <c:v>29</c:v>
                </c:pt>
                <c:pt idx="12">
                  <c:v>29</c:v>
                </c:pt>
                <c:pt idx="13">
                  <c:v>24</c:v>
                </c:pt>
                <c:pt idx="14">
                  <c:v>24</c:v>
                </c:pt>
                <c:pt idx="15">
                  <c:v>24</c:v>
                </c:pt>
                <c:pt idx="16">
                  <c:v>21</c:v>
                </c:pt>
                <c:pt idx="17">
                  <c:v>21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24</c:v>
                </c:pt>
                <c:pt idx="22">
                  <c:v>24</c:v>
                </c:pt>
                <c:pt idx="23">
                  <c:v>24</c:v>
                </c:pt>
                <c:pt idx="24">
                  <c:v>21</c:v>
                </c:pt>
                <c:pt idx="25">
                  <c:v>21</c:v>
                </c:pt>
                <c:pt idx="26">
                  <c:v>25</c:v>
                </c:pt>
                <c:pt idx="27">
                  <c:v>20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17</c:v>
                </c:pt>
                <c:pt idx="33">
                  <c:v>17</c:v>
                </c:pt>
                <c:pt idx="34">
                  <c:v>15</c:v>
                </c:pt>
                <c:pt idx="35">
                  <c:v>15</c:v>
                </c:pt>
                <c:pt idx="36">
                  <c:v>13</c:v>
                </c:pt>
                <c:pt idx="37">
                  <c:v>13</c:v>
                </c:pt>
                <c:pt idx="38">
                  <c:v>12</c:v>
                </c:pt>
                <c:pt idx="39">
                  <c:v>13</c:v>
                </c:pt>
                <c:pt idx="40">
                  <c:v>13</c:v>
                </c:pt>
                <c:pt idx="41">
                  <c:v>13</c:v>
                </c:pt>
                <c:pt idx="42">
                  <c:v>17</c:v>
                </c:pt>
                <c:pt idx="43">
                  <c:v>25</c:v>
                </c:pt>
                <c:pt idx="44">
                  <c:v>37</c:v>
                </c:pt>
                <c:pt idx="45">
                  <c:v>23</c:v>
                </c:pt>
                <c:pt idx="46">
                  <c:v>27</c:v>
                </c:pt>
                <c:pt idx="47">
                  <c:v>30</c:v>
                </c:pt>
                <c:pt idx="48">
                  <c:v>37</c:v>
                </c:pt>
                <c:pt idx="49">
                  <c:v>26</c:v>
                </c:pt>
                <c:pt idx="50">
                  <c:v>26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33</c:v>
                </c:pt>
                <c:pt idx="57">
                  <c:v>35</c:v>
                </c:pt>
                <c:pt idx="58">
                  <c:v>21</c:v>
                </c:pt>
                <c:pt idx="59">
                  <c:v>21</c:v>
                </c:pt>
                <c:pt idx="60">
                  <c:v>29</c:v>
                </c:pt>
                <c:pt idx="61">
                  <c:v>33</c:v>
                </c:pt>
                <c:pt idx="62">
                  <c:v>35</c:v>
                </c:pt>
                <c:pt idx="63">
                  <c:v>28</c:v>
                </c:pt>
                <c:pt idx="64">
                  <c:v>30</c:v>
                </c:pt>
                <c:pt idx="65">
                  <c:v>35</c:v>
                </c:pt>
                <c:pt idx="66">
                  <c:v>36</c:v>
                </c:pt>
                <c:pt idx="67">
                  <c:v>38</c:v>
                </c:pt>
                <c:pt idx="68">
                  <c:v>38</c:v>
                </c:pt>
                <c:pt idx="69">
                  <c:v>30</c:v>
                </c:pt>
                <c:pt idx="70">
                  <c:v>23</c:v>
                </c:pt>
                <c:pt idx="71">
                  <c:v>23</c:v>
                </c:pt>
                <c:pt idx="72">
                  <c:v>25</c:v>
                </c:pt>
                <c:pt idx="73">
                  <c:v>28</c:v>
                </c:pt>
                <c:pt idx="74">
                  <c:v>30</c:v>
                </c:pt>
                <c:pt idx="75">
                  <c:v>26</c:v>
                </c:pt>
                <c:pt idx="76">
                  <c:v>30</c:v>
                </c:pt>
                <c:pt idx="77">
                  <c:v>29</c:v>
                </c:pt>
                <c:pt idx="78">
                  <c:v>24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21</c:v>
                </c:pt>
                <c:pt idx="83">
                  <c:v>31</c:v>
                </c:pt>
                <c:pt idx="84">
                  <c:v>21</c:v>
                </c:pt>
                <c:pt idx="85">
                  <c:v>30</c:v>
                </c:pt>
                <c:pt idx="86">
                  <c:v>32</c:v>
                </c:pt>
                <c:pt idx="87">
                  <c:v>35</c:v>
                </c:pt>
                <c:pt idx="88">
                  <c:v>38</c:v>
                </c:pt>
                <c:pt idx="89">
                  <c:v>35</c:v>
                </c:pt>
                <c:pt idx="90">
                  <c:v>34</c:v>
                </c:pt>
                <c:pt idx="91">
                  <c:v>47</c:v>
                </c:pt>
                <c:pt idx="92">
                  <c:v>39</c:v>
                </c:pt>
                <c:pt idx="93">
                  <c:v>36</c:v>
                </c:pt>
                <c:pt idx="94">
                  <c:v>34</c:v>
                </c:pt>
                <c:pt idx="95">
                  <c:v>38</c:v>
                </c:pt>
                <c:pt idx="96">
                  <c:v>37</c:v>
                </c:pt>
                <c:pt idx="97">
                  <c:v>34</c:v>
                </c:pt>
                <c:pt idx="98">
                  <c:v>35</c:v>
                </c:pt>
                <c:pt idx="99">
                  <c:v>35</c:v>
                </c:pt>
                <c:pt idx="100">
                  <c:v>33</c:v>
                </c:pt>
                <c:pt idx="101">
                  <c:v>36</c:v>
                </c:pt>
                <c:pt idx="102">
                  <c:v>37</c:v>
                </c:pt>
                <c:pt idx="103">
                  <c:v>40</c:v>
                </c:pt>
                <c:pt idx="104">
                  <c:v>37</c:v>
                </c:pt>
                <c:pt idx="105">
                  <c:v>38</c:v>
                </c:pt>
                <c:pt idx="106">
                  <c:v>39</c:v>
                </c:pt>
                <c:pt idx="107">
                  <c:v>40</c:v>
                </c:pt>
                <c:pt idx="108">
                  <c:v>43</c:v>
                </c:pt>
                <c:pt idx="109">
                  <c:v>43</c:v>
                </c:pt>
                <c:pt idx="110">
                  <c:v>43</c:v>
                </c:pt>
                <c:pt idx="111">
                  <c:v>49</c:v>
                </c:pt>
                <c:pt idx="112">
                  <c:v>52</c:v>
                </c:pt>
                <c:pt idx="113">
                  <c:v>52</c:v>
                </c:pt>
                <c:pt idx="114">
                  <c:v>52</c:v>
                </c:pt>
                <c:pt idx="115">
                  <c:v>52</c:v>
                </c:pt>
                <c:pt idx="116">
                  <c:v>52</c:v>
                </c:pt>
                <c:pt idx="117">
                  <c:v>52</c:v>
                </c:pt>
                <c:pt idx="118">
                  <c:v>52</c:v>
                </c:pt>
                <c:pt idx="119">
                  <c:v>52</c:v>
                </c:pt>
                <c:pt idx="120">
                  <c:v>52</c:v>
                </c:pt>
                <c:pt idx="121">
                  <c:v>52</c:v>
                </c:pt>
                <c:pt idx="122">
                  <c:v>54</c:v>
                </c:pt>
                <c:pt idx="123">
                  <c:v>54</c:v>
                </c:pt>
                <c:pt idx="124">
                  <c:v>54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58</c:v>
                </c:pt>
                <c:pt idx="129">
                  <c:v>59</c:v>
                </c:pt>
                <c:pt idx="130">
                  <c:v>57</c:v>
                </c:pt>
                <c:pt idx="131">
                  <c:v>56</c:v>
                </c:pt>
                <c:pt idx="132">
                  <c:v>55</c:v>
                </c:pt>
                <c:pt idx="133">
                  <c:v>55</c:v>
                </c:pt>
                <c:pt idx="134">
                  <c:v>56</c:v>
                </c:pt>
                <c:pt idx="135">
                  <c:v>53</c:v>
                </c:pt>
                <c:pt idx="136">
                  <c:v>53</c:v>
                </c:pt>
                <c:pt idx="137">
                  <c:v>53</c:v>
                </c:pt>
                <c:pt idx="138">
                  <c:v>53</c:v>
                </c:pt>
                <c:pt idx="139">
                  <c:v>50</c:v>
                </c:pt>
                <c:pt idx="140">
                  <c:v>48</c:v>
                </c:pt>
                <c:pt idx="141">
                  <c:v>41</c:v>
                </c:pt>
                <c:pt idx="142">
                  <c:v>48</c:v>
                </c:pt>
                <c:pt idx="143">
                  <c:v>48</c:v>
                </c:pt>
                <c:pt idx="144">
                  <c:v>48</c:v>
                </c:pt>
                <c:pt idx="145">
                  <c:v>47</c:v>
                </c:pt>
                <c:pt idx="146">
                  <c:v>54</c:v>
                </c:pt>
                <c:pt idx="147">
                  <c:v>54</c:v>
                </c:pt>
                <c:pt idx="148">
                  <c:v>54</c:v>
                </c:pt>
                <c:pt idx="149">
                  <c:v>54</c:v>
                </c:pt>
                <c:pt idx="150">
                  <c:v>54</c:v>
                </c:pt>
                <c:pt idx="151">
                  <c:v>54</c:v>
                </c:pt>
                <c:pt idx="152">
                  <c:v>54</c:v>
                </c:pt>
                <c:pt idx="153">
                  <c:v>54</c:v>
                </c:pt>
                <c:pt idx="154">
                  <c:v>55</c:v>
                </c:pt>
                <c:pt idx="155">
                  <c:v>55</c:v>
                </c:pt>
                <c:pt idx="156">
                  <c:v>68</c:v>
                </c:pt>
                <c:pt idx="157">
                  <c:v>60</c:v>
                </c:pt>
                <c:pt idx="158">
                  <c:v>58</c:v>
                </c:pt>
                <c:pt idx="159">
                  <c:v>57</c:v>
                </c:pt>
                <c:pt idx="160">
                  <c:v>59</c:v>
                </c:pt>
                <c:pt idx="161">
                  <c:v>60</c:v>
                </c:pt>
                <c:pt idx="162">
                  <c:v>65</c:v>
                </c:pt>
                <c:pt idx="163">
                  <c:v>59</c:v>
                </c:pt>
                <c:pt idx="164">
                  <c:v>50</c:v>
                </c:pt>
                <c:pt idx="165">
                  <c:v>57</c:v>
                </c:pt>
                <c:pt idx="166">
                  <c:v>58</c:v>
                </c:pt>
                <c:pt idx="167">
                  <c:v>60</c:v>
                </c:pt>
                <c:pt idx="168">
                  <c:v>70</c:v>
                </c:pt>
                <c:pt idx="169">
                  <c:v>73</c:v>
                </c:pt>
                <c:pt idx="170">
                  <c:v>68</c:v>
                </c:pt>
                <c:pt idx="171">
                  <c:v>76</c:v>
                </c:pt>
                <c:pt idx="172">
                  <c:v>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'Perceptie healthy wereldwijd me'!$E$3</c:f>
              <c:strCache>
                <c:ptCount val="1"/>
                <c:pt idx="0">
                  <c:v>Local food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'Perceptie healthy wereldwijd me'!$E$4:$E$176</c:f>
              <c:numCache>
                <c:formatCode>General</c:formatCode>
                <c:ptCount val="173"/>
                <c:pt idx="0">
                  <c:v>38</c:v>
                </c:pt>
                <c:pt idx="1">
                  <c:v>40</c:v>
                </c:pt>
                <c:pt idx="2">
                  <c:v>27</c:v>
                </c:pt>
                <c:pt idx="3">
                  <c:v>43</c:v>
                </c:pt>
                <c:pt idx="4">
                  <c:v>51</c:v>
                </c:pt>
                <c:pt idx="5">
                  <c:v>43</c:v>
                </c:pt>
                <c:pt idx="6">
                  <c:v>52</c:v>
                </c:pt>
                <c:pt idx="7">
                  <c:v>29</c:v>
                </c:pt>
                <c:pt idx="8">
                  <c:v>44</c:v>
                </c:pt>
                <c:pt idx="9">
                  <c:v>57</c:v>
                </c:pt>
                <c:pt idx="10">
                  <c:v>52</c:v>
                </c:pt>
                <c:pt idx="11">
                  <c:v>44</c:v>
                </c:pt>
                <c:pt idx="12">
                  <c:v>50</c:v>
                </c:pt>
                <c:pt idx="13">
                  <c:v>50</c:v>
                </c:pt>
                <c:pt idx="14">
                  <c:v>56</c:v>
                </c:pt>
                <c:pt idx="15">
                  <c:v>63</c:v>
                </c:pt>
                <c:pt idx="16">
                  <c:v>48</c:v>
                </c:pt>
                <c:pt idx="17">
                  <c:v>49</c:v>
                </c:pt>
                <c:pt idx="18">
                  <c:v>40</c:v>
                </c:pt>
                <c:pt idx="19">
                  <c:v>55</c:v>
                </c:pt>
                <c:pt idx="20">
                  <c:v>40</c:v>
                </c:pt>
                <c:pt idx="21">
                  <c:v>42</c:v>
                </c:pt>
                <c:pt idx="22">
                  <c:v>55</c:v>
                </c:pt>
                <c:pt idx="23">
                  <c:v>52</c:v>
                </c:pt>
                <c:pt idx="24">
                  <c:v>37</c:v>
                </c:pt>
                <c:pt idx="25">
                  <c:v>44</c:v>
                </c:pt>
                <c:pt idx="26">
                  <c:v>57</c:v>
                </c:pt>
                <c:pt idx="27">
                  <c:v>51</c:v>
                </c:pt>
                <c:pt idx="28">
                  <c:v>63</c:v>
                </c:pt>
                <c:pt idx="29">
                  <c:v>54</c:v>
                </c:pt>
                <c:pt idx="30">
                  <c:v>53</c:v>
                </c:pt>
                <c:pt idx="31">
                  <c:v>49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50</c:v>
                </c:pt>
                <c:pt idx="36">
                  <c:v>56</c:v>
                </c:pt>
                <c:pt idx="37">
                  <c:v>42</c:v>
                </c:pt>
                <c:pt idx="38">
                  <c:v>68</c:v>
                </c:pt>
                <c:pt idx="39">
                  <c:v>54</c:v>
                </c:pt>
                <c:pt idx="40">
                  <c:v>53</c:v>
                </c:pt>
                <c:pt idx="41">
                  <c:v>68</c:v>
                </c:pt>
                <c:pt idx="42">
                  <c:v>73</c:v>
                </c:pt>
                <c:pt idx="43">
                  <c:v>50</c:v>
                </c:pt>
                <c:pt idx="44">
                  <c:v>62</c:v>
                </c:pt>
                <c:pt idx="45">
                  <c:v>68</c:v>
                </c:pt>
                <c:pt idx="46">
                  <c:v>71</c:v>
                </c:pt>
                <c:pt idx="47">
                  <c:v>64</c:v>
                </c:pt>
                <c:pt idx="48">
                  <c:v>66</c:v>
                </c:pt>
                <c:pt idx="49">
                  <c:v>60</c:v>
                </c:pt>
                <c:pt idx="50">
                  <c:v>71</c:v>
                </c:pt>
                <c:pt idx="51">
                  <c:v>76</c:v>
                </c:pt>
                <c:pt idx="52">
                  <c:v>74</c:v>
                </c:pt>
                <c:pt idx="53">
                  <c:v>71</c:v>
                </c:pt>
                <c:pt idx="54">
                  <c:v>79</c:v>
                </c:pt>
                <c:pt idx="55">
                  <c:v>65</c:v>
                </c:pt>
                <c:pt idx="56">
                  <c:v>68</c:v>
                </c:pt>
                <c:pt idx="57">
                  <c:v>76</c:v>
                </c:pt>
                <c:pt idx="58">
                  <c:v>77</c:v>
                </c:pt>
                <c:pt idx="59">
                  <c:v>68</c:v>
                </c:pt>
                <c:pt idx="60">
                  <c:v>64</c:v>
                </c:pt>
                <c:pt idx="61">
                  <c:v>70</c:v>
                </c:pt>
                <c:pt idx="62">
                  <c:v>73</c:v>
                </c:pt>
                <c:pt idx="63">
                  <c:v>70</c:v>
                </c:pt>
                <c:pt idx="64">
                  <c:v>70</c:v>
                </c:pt>
                <c:pt idx="65">
                  <c:v>68</c:v>
                </c:pt>
                <c:pt idx="66">
                  <c:v>71</c:v>
                </c:pt>
                <c:pt idx="67">
                  <c:v>70</c:v>
                </c:pt>
                <c:pt idx="68">
                  <c:v>70</c:v>
                </c:pt>
                <c:pt idx="69">
                  <c:v>73</c:v>
                </c:pt>
                <c:pt idx="70">
                  <c:v>84</c:v>
                </c:pt>
                <c:pt idx="71">
                  <c:v>62</c:v>
                </c:pt>
                <c:pt idx="72">
                  <c:v>69</c:v>
                </c:pt>
                <c:pt idx="73">
                  <c:v>68</c:v>
                </c:pt>
                <c:pt idx="74">
                  <c:v>81</c:v>
                </c:pt>
                <c:pt idx="75">
                  <c:v>78</c:v>
                </c:pt>
                <c:pt idx="76">
                  <c:v>75</c:v>
                </c:pt>
                <c:pt idx="77">
                  <c:v>69</c:v>
                </c:pt>
                <c:pt idx="78">
                  <c:v>73</c:v>
                </c:pt>
                <c:pt idx="79">
                  <c:v>69</c:v>
                </c:pt>
                <c:pt idx="80">
                  <c:v>71</c:v>
                </c:pt>
                <c:pt idx="81">
                  <c:v>82</c:v>
                </c:pt>
                <c:pt idx="82">
                  <c:v>83</c:v>
                </c:pt>
                <c:pt idx="83">
                  <c:v>61</c:v>
                </c:pt>
                <c:pt idx="84">
                  <c:v>61</c:v>
                </c:pt>
                <c:pt idx="85">
                  <c:v>69</c:v>
                </c:pt>
                <c:pt idx="86">
                  <c:v>78</c:v>
                </c:pt>
                <c:pt idx="87">
                  <c:v>66</c:v>
                </c:pt>
                <c:pt idx="88">
                  <c:v>75</c:v>
                </c:pt>
                <c:pt idx="89">
                  <c:v>77</c:v>
                </c:pt>
                <c:pt idx="90">
                  <c:v>72</c:v>
                </c:pt>
                <c:pt idx="91">
                  <c:v>67</c:v>
                </c:pt>
                <c:pt idx="92">
                  <c:v>73</c:v>
                </c:pt>
                <c:pt idx="93">
                  <c:v>73</c:v>
                </c:pt>
                <c:pt idx="94">
                  <c:v>78</c:v>
                </c:pt>
                <c:pt idx="95">
                  <c:v>62</c:v>
                </c:pt>
                <c:pt idx="96">
                  <c:v>64</c:v>
                </c:pt>
                <c:pt idx="97">
                  <c:v>75</c:v>
                </c:pt>
                <c:pt idx="98">
                  <c:v>79</c:v>
                </c:pt>
                <c:pt idx="99">
                  <c:v>77</c:v>
                </c:pt>
                <c:pt idx="100">
                  <c:v>72</c:v>
                </c:pt>
                <c:pt idx="101">
                  <c:v>68</c:v>
                </c:pt>
                <c:pt idx="102">
                  <c:v>73</c:v>
                </c:pt>
                <c:pt idx="103">
                  <c:v>67</c:v>
                </c:pt>
                <c:pt idx="104">
                  <c:v>73</c:v>
                </c:pt>
                <c:pt idx="105">
                  <c:v>77</c:v>
                </c:pt>
                <c:pt idx="106">
                  <c:v>72</c:v>
                </c:pt>
                <c:pt idx="107">
                  <c:v>62</c:v>
                </c:pt>
                <c:pt idx="108">
                  <c:v>69</c:v>
                </c:pt>
                <c:pt idx="109">
                  <c:v>70</c:v>
                </c:pt>
                <c:pt idx="110">
                  <c:v>73</c:v>
                </c:pt>
                <c:pt idx="111">
                  <c:v>74</c:v>
                </c:pt>
                <c:pt idx="112">
                  <c:v>74</c:v>
                </c:pt>
                <c:pt idx="113">
                  <c:v>79</c:v>
                </c:pt>
                <c:pt idx="114">
                  <c:v>69</c:v>
                </c:pt>
                <c:pt idx="115">
                  <c:v>67</c:v>
                </c:pt>
                <c:pt idx="116">
                  <c:v>75</c:v>
                </c:pt>
                <c:pt idx="117">
                  <c:v>83</c:v>
                </c:pt>
                <c:pt idx="118">
                  <c:v>78</c:v>
                </c:pt>
                <c:pt idx="119">
                  <c:v>69</c:v>
                </c:pt>
                <c:pt idx="120">
                  <c:v>69</c:v>
                </c:pt>
                <c:pt idx="121">
                  <c:v>71</c:v>
                </c:pt>
                <c:pt idx="122">
                  <c:v>83</c:v>
                </c:pt>
                <c:pt idx="123">
                  <c:v>78</c:v>
                </c:pt>
                <c:pt idx="124">
                  <c:v>77</c:v>
                </c:pt>
                <c:pt idx="125">
                  <c:v>78</c:v>
                </c:pt>
                <c:pt idx="126">
                  <c:v>77</c:v>
                </c:pt>
                <c:pt idx="127">
                  <c:v>76</c:v>
                </c:pt>
                <c:pt idx="128">
                  <c:v>80</c:v>
                </c:pt>
                <c:pt idx="129">
                  <c:v>81</c:v>
                </c:pt>
                <c:pt idx="130">
                  <c:v>80</c:v>
                </c:pt>
                <c:pt idx="131">
                  <c:v>72</c:v>
                </c:pt>
                <c:pt idx="132">
                  <c:v>72</c:v>
                </c:pt>
                <c:pt idx="133">
                  <c:v>72</c:v>
                </c:pt>
                <c:pt idx="134">
                  <c:v>83</c:v>
                </c:pt>
                <c:pt idx="135">
                  <c:v>83</c:v>
                </c:pt>
                <c:pt idx="136">
                  <c:v>78</c:v>
                </c:pt>
                <c:pt idx="137">
                  <c:v>82</c:v>
                </c:pt>
                <c:pt idx="138">
                  <c:v>79</c:v>
                </c:pt>
                <c:pt idx="139">
                  <c:v>79</c:v>
                </c:pt>
                <c:pt idx="140">
                  <c:v>86</c:v>
                </c:pt>
                <c:pt idx="141">
                  <c:v>78</c:v>
                </c:pt>
                <c:pt idx="142">
                  <c:v>79</c:v>
                </c:pt>
                <c:pt idx="143">
                  <c:v>77</c:v>
                </c:pt>
                <c:pt idx="144">
                  <c:v>77</c:v>
                </c:pt>
                <c:pt idx="145">
                  <c:v>80</c:v>
                </c:pt>
                <c:pt idx="146">
                  <c:v>83</c:v>
                </c:pt>
                <c:pt idx="147">
                  <c:v>91</c:v>
                </c:pt>
                <c:pt idx="148">
                  <c:v>86</c:v>
                </c:pt>
                <c:pt idx="149">
                  <c:v>80</c:v>
                </c:pt>
                <c:pt idx="150">
                  <c:v>78</c:v>
                </c:pt>
                <c:pt idx="151">
                  <c:v>75</c:v>
                </c:pt>
                <c:pt idx="152">
                  <c:v>90</c:v>
                </c:pt>
                <c:pt idx="153">
                  <c:v>87</c:v>
                </c:pt>
                <c:pt idx="154">
                  <c:v>89</c:v>
                </c:pt>
                <c:pt idx="155">
                  <c:v>83</c:v>
                </c:pt>
                <c:pt idx="156">
                  <c:v>82</c:v>
                </c:pt>
                <c:pt idx="157">
                  <c:v>92</c:v>
                </c:pt>
                <c:pt idx="158">
                  <c:v>91</c:v>
                </c:pt>
                <c:pt idx="159">
                  <c:v>90</c:v>
                </c:pt>
                <c:pt idx="160">
                  <c:v>87</c:v>
                </c:pt>
                <c:pt idx="161">
                  <c:v>90</c:v>
                </c:pt>
                <c:pt idx="162">
                  <c:v>95</c:v>
                </c:pt>
                <c:pt idx="163">
                  <c:v>87</c:v>
                </c:pt>
                <c:pt idx="164">
                  <c:v>94</c:v>
                </c:pt>
                <c:pt idx="165">
                  <c:v>97</c:v>
                </c:pt>
                <c:pt idx="166">
                  <c:v>94</c:v>
                </c:pt>
                <c:pt idx="167">
                  <c:v>93</c:v>
                </c:pt>
                <c:pt idx="168">
                  <c:v>83</c:v>
                </c:pt>
                <c:pt idx="169">
                  <c:v>91</c:v>
                </c:pt>
                <c:pt idx="170">
                  <c:v>93</c:v>
                </c:pt>
                <c:pt idx="171">
                  <c:v>100</c:v>
                </c:pt>
                <c:pt idx="172">
                  <c:v>97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'Perceptie healthy wereldwijd me'!$F$3</c:f>
              <c:strCache>
                <c:ptCount val="1"/>
                <c:pt idx="0">
                  <c:v>Organic food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'Perceptie healthy wereldwijd me'!$F$4:$F$176</c:f>
              <c:numCache>
                <c:formatCode>General</c:formatCode>
                <c:ptCount val="173"/>
                <c:pt idx="0">
                  <c:v>100</c:v>
                </c:pt>
                <c:pt idx="1">
                  <c:v>57</c:v>
                </c:pt>
                <c:pt idx="2">
                  <c:v>79</c:v>
                </c:pt>
                <c:pt idx="3">
                  <c:v>69</c:v>
                </c:pt>
                <c:pt idx="4">
                  <c:v>72</c:v>
                </c:pt>
                <c:pt idx="5">
                  <c:v>66</c:v>
                </c:pt>
                <c:pt idx="6">
                  <c:v>60</c:v>
                </c:pt>
                <c:pt idx="7">
                  <c:v>74</c:v>
                </c:pt>
                <c:pt idx="8">
                  <c:v>88</c:v>
                </c:pt>
                <c:pt idx="9">
                  <c:v>74</c:v>
                </c:pt>
                <c:pt idx="10">
                  <c:v>75</c:v>
                </c:pt>
                <c:pt idx="11">
                  <c:v>54</c:v>
                </c:pt>
                <c:pt idx="12">
                  <c:v>93</c:v>
                </c:pt>
                <c:pt idx="13">
                  <c:v>83</c:v>
                </c:pt>
                <c:pt idx="14">
                  <c:v>88</c:v>
                </c:pt>
                <c:pt idx="15">
                  <c:v>87</c:v>
                </c:pt>
                <c:pt idx="16">
                  <c:v>89</c:v>
                </c:pt>
                <c:pt idx="17">
                  <c:v>82</c:v>
                </c:pt>
                <c:pt idx="18">
                  <c:v>78</c:v>
                </c:pt>
                <c:pt idx="19">
                  <c:v>77</c:v>
                </c:pt>
                <c:pt idx="20">
                  <c:v>79</c:v>
                </c:pt>
                <c:pt idx="21">
                  <c:v>83</c:v>
                </c:pt>
                <c:pt idx="22">
                  <c:v>84</c:v>
                </c:pt>
                <c:pt idx="23">
                  <c:v>75</c:v>
                </c:pt>
                <c:pt idx="24">
                  <c:v>88</c:v>
                </c:pt>
                <c:pt idx="25">
                  <c:v>80</c:v>
                </c:pt>
                <c:pt idx="26">
                  <c:v>72</c:v>
                </c:pt>
                <c:pt idx="27">
                  <c:v>73</c:v>
                </c:pt>
                <c:pt idx="28">
                  <c:v>81</c:v>
                </c:pt>
                <c:pt idx="29">
                  <c:v>65</c:v>
                </c:pt>
                <c:pt idx="30">
                  <c:v>83</c:v>
                </c:pt>
                <c:pt idx="31">
                  <c:v>73</c:v>
                </c:pt>
                <c:pt idx="32">
                  <c:v>78</c:v>
                </c:pt>
                <c:pt idx="33">
                  <c:v>72</c:v>
                </c:pt>
                <c:pt idx="34">
                  <c:v>78</c:v>
                </c:pt>
                <c:pt idx="35">
                  <c:v>56</c:v>
                </c:pt>
                <c:pt idx="36">
                  <c:v>71</c:v>
                </c:pt>
                <c:pt idx="37">
                  <c:v>68</c:v>
                </c:pt>
                <c:pt idx="38">
                  <c:v>72</c:v>
                </c:pt>
                <c:pt idx="39">
                  <c:v>80</c:v>
                </c:pt>
                <c:pt idx="40">
                  <c:v>67</c:v>
                </c:pt>
                <c:pt idx="41">
                  <c:v>66</c:v>
                </c:pt>
                <c:pt idx="42">
                  <c:v>71</c:v>
                </c:pt>
                <c:pt idx="43">
                  <c:v>58</c:v>
                </c:pt>
                <c:pt idx="44">
                  <c:v>64</c:v>
                </c:pt>
                <c:pt idx="45">
                  <c:v>72</c:v>
                </c:pt>
                <c:pt idx="46">
                  <c:v>70</c:v>
                </c:pt>
                <c:pt idx="47">
                  <c:v>56</c:v>
                </c:pt>
                <c:pt idx="48">
                  <c:v>68</c:v>
                </c:pt>
                <c:pt idx="49">
                  <c:v>69</c:v>
                </c:pt>
                <c:pt idx="50">
                  <c:v>67</c:v>
                </c:pt>
                <c:pt idx="51">
                  <c:v>71</c:v>
                </c:pt>
                <c:pt idx="52">
                  <c:v>64</c:v>
                </c:pt>
                <c:pt idx="53">
                  <c:v>60</c:v>
                </c:pt>
                <c:pt idx="54">
                  <c:v>50</c:v>
                </c:pt>
                <c:pt idx="55">
                  <c:v>49</c:v>
                </c:pt>
                <c:pt idx="56">
                  <c:v>52</c:v>
                </c:pt>
                <c:pt idx="57">
                  <c:v>59</c:v>
                </c:pt>
                <c:pt idx="58">
                  <c:v>56</c:v>
                </c:pt>
                <c:pt idx="59">
                  <c:v>49</c:v>
                </c:pt>
                <c:pt idx="60">
                  <c:v>52</c:v>
                </c:pt>
                <c:pt idx="61">
                  <c:v>54</c:v>
                </c:pt>
                <c:pt idx="62">
                  <c:v>59</c:v>
                </c:pt>
                <c:pt idx="63">
                  <c:v>59</c:v>
                </c:pt>
                <c:pt idx="64">
                  <c:v>51</c:v>
                </c:pt>
                <c:pt idx="65">
                  <c:v>45</c:v>
                </c:pt>
                <c:pt idx="66">
                  <c:v>58</c:v>
                </c:pt>
                <c:pt idx="67">
                  <c:v>54</c:v>
                </c:pt>
                <c:pt idx="68">
                  <c:v>53</c:v>
                </c:pt>
                <c:pt idx="69">
                  <c:v>52</c:v>
                </c:pt>
                <c:pt idx="70">
                  <c:v>54</c:v>
                </c:pt>
                <c:pt idx="71">
                  <c:v>45</c:v>
                </c:pt>
                <c:pt idx="72">
                  <c:v>53</c:v>
                </c:pt>
                <c:pt idx="73">
                  <c:v>53</c:v>
                </c:pt>
                <c:pt idx="74">
                  <c:v>57</c:v>
                </c:pt>
                <c:pt idx="75">
                  <c:v>58</c:v>
                </c:pt>
                <c:pt idx="76">
                  <c:v>55</c:v>
                </c:pt>
                <c:pt idx="77">
                  <c:v>48</c:v>
                </c:pt>
                <c:pt idx="78">
                  <c:v>48</c:v>
                </c:pt>
                <c:pt idx="79">
                  <c:v>47</c:v>
                </c:pt>
                <c:pt idx="80">
                  <c:v>52</c:v>
                </c:pt>
                <c:pt idx="81">
                  <c:v>49</c:v>
                </c:pt>
                <c:pt idx="82">
                  <c:v>49</c:v>
                </c:pt>
                <c:pt idx="83">
                  <c:v>38</c:v>
                </c:pt>
                <c:pt idx="84">
                  <c:v>50</c:v>
                </c:pt>
                <c:pt idx="85">
                  <c:v>51</c:v>
                </c:pt>
                <c:pt idx="86">
                  <c:v>49</c:v>
                </c:pt>
                <c:pt idx="87">
                  <c:v>48</c:v>
                </c:pt>
                <c:pt idx="88">
                  <c:v>45</c:v>
                </c:pt>
                <c:pt idx="89">
                  <c:v>42</c:v>
                </c:pt>
                <c:pt idx="90">
                  <c:v>38</c:v>
                </c:pt>
                <c:pt idx="91">
                  <c:v>41</c:v>
                </c:pt>
                <c:pt idx="92">
                  <c:v>42</c:v>
                </c:pt>
                <c:pt idx="93">
                  <c:v>44</c:v>
                </c:pt>
                <c:pt idx="94">
                  <c:v>39</c:v>
                </c:pt>
                <c:pt idx="95">
                  <c:v>35</c:v>
                </c:pt>
                <c:pt idx="96">
                  <c:v>44</c:v>
                </c:pt>
                <c:pt idx="97">
                  <c:v>45</c:v>
                </c:pt>
                <c:pt idx="98">
                  <c:v>44</c:v>
                </c:pt>
                <c:pt idx="99">
                  <c:v>44</c:v>
                </c:pt>
                <c:pt idx="100">
                  <c:v>42</c:v>
                </c:pt>
                <c:pt idx="101">
                  <c:v>41</c:v>
                </c:pt>
                <c:pt idx="102">
                  <c:v>40</c:v>
                </c:pt>
                <c:pt idx="103">
                  <c:v>39</c:v>
                </c:pt>
                <c:pt idx="104">
                  <c:v>56</c:v>
                </c:pt>
                <c:pt idx="105">
                  <c:v>40</c:v>
                </c:pt>
                <c:pt idx="106">
                  <c:v>39</c:v>
                </c:pt>
                <c:pt idx="107">
                  <c:v>36</c:v>
                </c:pt>
                <c:pt idx="108">
                  <c:v>44</c:v>
                </c:pt>
                <c:pt idx="109">
                  <c:v>47</c:v>
                </c:pt>
                <c:pt idx="110">
                  <c:v>47</c:v>
                </c:pt>
                <c:pt idx="111">
                  <c:v>47</c:v>
                </c:pt>
                <c:pt idx="112">
                  <c:v>42</c:v>
                </c:pt>
                <c:pt idx="113">
                  <c:v>42</c:v>
                </c:pt>
                <c:pt idx="114">
                  <c:v>41</c:v>
                </c:pt>
                <c:pt idx="115">
                  <c:v>40</c:v>
                </c:pt>
                <c:pt idx="116">
                  <c:v>42</c:v>
                </c:pt>
                <c:pt idx="117">
                  <c:v>42</c:v>
                </c:pt>
                <c:pt idx="118">
                  <c:v>45</c:v>
                </c:pt>
                <c:pt idx="119">
                  <c:v>38</c:v>
                </c:pt>
                <c:pt idx="120">
                  <c:v>46</c:v>
                </c:pt>
                <c:pt idx="121">
                  <c:v>44</c:v>
                </c:pt>
                <c:pt idx="122">
                  <c:v>49</c:v>
                </c:pt>
                <c:pt idx="123">
                  <c:v>47</c:v>
                </c:pt>
                <c:pt idx="124">
                  <c:v>46</c:v>
                </c:pt>
                <c:pt idx="125">
                  <c:v>42</c:v>
                </c:pt>
                <c:pt idx="126">
                  <c:v>40</c:v>
                </c:pt>
                <c:pt idx="127">
                  <c:v>37</c:v>
                </c:pt>
                <c:pt idx="128">
                  <c:v>40</c:v>
                </c:pt>
                <c:pt idx="129">
                  <c:v>44</c:v>
                </c:pt>
                <c:pt idx="130">
                  <c:v>41</c:v>
                </c:pt>
                <c:pt idx="131">
                  <c:v>37</c:v>
                </c:pt>
                <c:pt idx="132">
                  <c:v>41</c:v>
                </c:pt>
                <c:pt idx="133">
                  <c:v>42</c:v>
                </c:pt>
                <c:pt idx="134">
                  <c:v>42</c:v>
                </c:pt>
                <c:pt idx="135">
                  <c:v>47</c:v>
                </c:pt>
                <c:pt idx="136">
                  <c:v>47</c:v>
                </c:pt>
                <c:pt idx="137">
                  <c:v>42</c:v>
                </c:pt>
                <c:pt idx="138">
                  <c:v>38</c:v>
                </c:pt>
                <c:pt idx="139">
                  <c:v>38</c:v>
                </c:pt>
                <c:pt idx="140">
                  <c:v>37</c:v>
                </c:pt>
                <c:pt idx="141">
                  <c:v>40</c:v>
                </c:pt>
                <c:pt idx="142">
                  <c:v>40</c:v>
                </c:pt>
                <c:pt idx="143">
                  <c:v>36</c:v>
                </c:pt>
                <c:pt idx="144">
                  <c:v>45</c:v>
                </c:pt>
                <c:pt idx="145">
                  <c:v>46</c:v>
                </c:pt>
                <c:pt idx="146">
                  <c:v>42</c:v>
                </c:pt>
                <c:pt idx="147">
                  <c:v>49</c:v>
                </c:pt>
                <c:pt idx="148">
                  <c:v>47</c:v>
                </c:pt>
                <c:pt idx="149">
                  <c:v>40</c:v>
                </c:pt>
                <c:pt idx="150">
                  <c:v>38</c:v>
                </c:pt>
                <c:pt idx="151">
                  <c:v>37</c:v>
                </c:pt>
                <c:pt idx="152">
                  <c:v>39</c:v>
                </c:pt>
                <c:pt idx="153">
                  <c:v>41</c:v>
                </c:pt>
                <c:pt idx="154">
                  <c:v>41</c:v>
                </c:pt>
                <c:pt idx="155">
                  <c:v>37</c:v>
                </c:pt>
                <c:pt idx="156">
                  <c:v>46</c:v>
                </c:pt>
                <c:pt idx="157">
                  <c:v>45</c:v>
                </c:pt>
                <c:pt idx="158">
                  <c:v>48</c:v>
                </c:pt>
                <c:pt idx="159">
                  <c:v>47</c:v>
                </c:pt>
                <c:pt idx="160">
                  <c:v>42</c:v>
                </c:pt>
                <c:pt idx="161">
                  <c:v>38</c:v>
                </c:pt>
                <c:pt idx="162">
                  <c:v>42</c:v>
                </c:pt>
                <c:pt idx="163">
                  <c:v>40</c:v>
                </c:pt>
                <c:pt idx="164">
                  <c:v>39</c:v>
                </c:pt>
                <c:pt idx="165">
                  <c:v>36</c:v>
                </c:pt>
                <c:pt idx="166">
                  <c:v>40</c:v>
                </c:pt>
                <c:pt idx="167">
                  <c:v>34</c:v>
                </c:pt>
                <c:pt idx="168">
                  <c:v>40</c:v>
                </c:pt>
                <c:pt idx="169">
                  <c:v>37</c:v>
                </c:pt>
                <c:pt idx="170">
                  <c:v>37</c:v>
                </c:pt>
                <c:pt idx="171">
                  <c:v>39</c:v>
                </c:pt>
                <c:pt idx="172">
                  <c:v>35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'Perceptie healthy wereldwijd me'!$G$3</c:f>
              <c:strCache>
                <c:ptCount val="1"/>
                <c:pt idx="0">
                  <c:v>Tasty food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'Perceptie healthy wereldwijd me'!$G$4:$G$176</c:f>
              <c:numCache>
                <c:formatCode>General</c:formatCode>
                <c:ptCount val="173"/>
                <c:pt idx="0">
                  <c:v>9</c:v>
                </c:pt>
                <c:pt idx="1">
                  <c:v>14</c:v>
                </c:pt>
                <c:pt idx="2">
                  <c:v>21</c:v>
                </c:pt>
                <c:pt idx="3">
                  <c:v>18</c:v>
                </c:pt>
                <c:pt idx="4">
                  <c:v>11</c:v>
                </c:pt>
                <c:pt idx="5">
                  <c:v>11</c:v>
                </c:pt>
                <c:pt idx="6">
                  <c:v>12</c:v>
                </c:pt>
                <c:pt idx="7">
                  <c:v>12</c:v>
                </c:pt>
                <c:pt idx="8">
                  <c:v>15</c:v>
                </c:pt>
                <c:pt idx="9">
                  <c:v>19</c:v>
                </c:pt>
                <c:pt idx="10">
                  <c:v>12</c:v>
                </c:pt>
                <c:pt idx="11">
                  <c:v>13</c:v>
                </c:pt>
                <c:pt idx="12">
                  <c:v>19</c:v>
                </c:pt>
                <c:pt idx="13">
                  <c:v>16</c:v>
                </c:pt>
                <c:pt idx="14">
                  <c:v>11</c:v>
                </c:pt>
                <c:pt idx="15">
                  <c:v>9</c:v>
                </c:pt>
                <c:pt idx="16">
                  <c:v>10</c:v>
                </c:pt>
                <c:pt idx="17">
                  <c:v>16</c:v>
                </c:pt>
                <c:pt idx="18">
                  <c:v>13</c:v>
                </c:pt>
                <c:pt idx="19">
                  <c:v>15</c:v>
                </c:pt>
                <c:pt idx="20">
                  <c:v>10</c:v>
                </c:pt>
                <c:pt idx="21">
                  <c:v>12</c:v>
                </c:pt>
                <c:pt idx="22">
                  <c:v>11</c:v>
                </c:pt>
                <c:pt idx="23">
                  <c:v>10</c:v>
                </c:pt>
                <c:pt idx="24">
                  <c:v>15</c:v>
                </c:pt>
                <c:pt idx="25">
                  <c:v>10</c:v>
                </c:pt>
                <c:pt idx="26">
                  <c:v>13</c:v>
                </c:pt>
                <c:pt idx="27">
                  <c:v>9</c:v>
                </c:pt>
                <c:pt idx="28">
                  <c:v>13</c:v>
                </c:pt>
                <c:pt idx="29">
                  <c:v>16</c:v>
                </c:pt>
                <c:pt idx="30">
                  <c:v>11</c:v>
                </c:pt>
                <c:pt idx="31">
                  <c:v>27</c:v>
                </c:pt>
                <c:pt idx="32">
                  <c:v>16</c:v>
                </c:pt>
                <c:pt idx="33">
                  <c:v>13</c:v>
                </c:pt>
                <c:pt idx="34">
                  <c:v>16</c:v>
                </c:pt>
                <c:pt idx="35">
                  <c:v>14</c:v>
                </c:pt>
                <c:pt idx="36">
                  <c:v>11</c:v>
                </c:pt>
                <c:pt idx="37">
                  <c:v>15</c:v>
                </c:pt>
                <c:pt idx="38">
                  <c:v>18</c:v>
                </c:pt>
                <c:pt idx="39">
                  <c:v>14</c:v>
                </c:pt>
                <c:pt idx="40">
                  <c:v>14</c:v>
                </c:pt>
                <c:pt idx="41">
                  <c:v>17</c:v>
                </c:pt>
                <c:pt idx="42">
                  <c:v>15</c:v>
                </c:pt>
                <c:pt idx="43">
                  <c:v>14</c:v>
                </c:pt>
                <c:pt idx="44">
                  <c:v>15</c:v>
                </c:pt>
                <c:pt idx="45">
                  <c:v>13</c:v>
                </c:pt>
                <c:pt idx="46">
                  <c:v>14</c:v>
                </c:pt>
                <c:pt idx="47">
                  <c:v>11</c:v>
                </c:pt>
                <c:pt idx="48">
                  <c:v>14</c:v>
                </c:pt>
                <c:pt idx="49">
                  <c:v>16</c:v>
                </c:pt>
                <c:pt idx="50">
                  <c:v>14</c:v>
                </c:pt>
                <c:pt idx="51">
                  <c:v>17</c:v>
                </c:pt>
                <c:pt idx="52">
                  <c:v>18</c:v>
                </c:pt>
                <c:pt idx="53">
                  <c:v>17</c:v>
                </c:pt>
                <c:pt idx="54">
                  <c:v>22</c:v>
                </c:pt>
                <c:pt idx="55">
                  <c:v>15</c:v>
                </c:pt>
                <c:pt idx="56">
                  <c:v>17</c:v>
                </c:pt>
                <c:pt idx="57">
                  <c:v>14</c:v>
                </c:pt>
                <c:pt idx="58">
                  <c:v>17</c:v>
                </c:pt>
                <c:pt idx="59">
                  <c:v>16</c:v>
                </c:pt>
                <c:pt idx="60">
                  <c:v>18</c:v>
                </c:pt>
                <c:pt idx="61">
                  <c:v>21</c:v>
                </c:pt>
                <c:pt idx="62">
                  <c:v>19</c:v>
                </c:pt>
                <c:pt idx="63">
                  <c:v>18</c:v>
                </c:pt>
                <c:pt idx="64">
                  <c:v>18</c:v>
                </c:pt>
                <c:pt idx="65">
                  <c:v>16</c:v>
                </c:pt>
                <c:pt idx="66">
                  <c:v>15</c:v>
                </c:pt>
                <c:pt idx="67">
                  <c:v>18</c:v>
                </c:pt>
                <c:pt idx="68">
                  <c:v>19</c:v>
                </c:pt>
                <c:pt idx="69">
                  <c:v>19</c:v>
                </c:pt>
                <c:pt idx="70">
                  <c:v>18</c:v>
                </c:pt>
                <c:pt idx="71">
                  <c:v>15</c:v>
                </c:pt>
                <c:pt idx="72">
                  <c:v>20</c:v>
                </c:pt>
                <c:pt idx="73">
                  <c:v>17</c:v>
                </c:pt>
                <c:pt idx="74">
                  <c:v>22</c:v>
                </c:pt>
                <c:pt idx="75">
                  <c:v>25</c:v>
                </c:pt>
                <c:pt idx="76">
                  <c:v>24</c:v>
                </c:pt>
                <c:pt idx="77">
                  <c:v>22</c:v>
                </c:pt>
                <c:pt idx="78">
                  <c:v>20</c:v>
                </c:pt>
                <c:pt idx="79">
                  <c:v>21</c:v>
                </c:pt>
                <c:pt idx="80">
                  <c:v>21</c:v>
                </c:pt>
                <c:pt idx="81">
                  <c:v>23</c:v>
                </c:pt>
                <c:pt idx="82">
                  <c:v>23</c:v>
                </c:pt>
                <c:pt idx="83">
                  <c:v>23</c:v>
                </c:pt>
                <c:pt idx="84">
                  <c:v>22</c:v>
                </c:pt>
                <c:pt idx="85">
                  <c:v>24</c:v>
                </c:pt>
                <c:pt idx="86">
                  <c:v>21</c:v>
                </c:pt>
                <c:pt idx="87">
                  <c:v>23</c:v>
                </c:pt>
                <c:pt idx="88">
                  <c:v>28</c:v>
                </c:pt>
                <c:pt idx="89">
                  <c:v>23</c:v>
                </c:pt>
                <c:pt idx="90">
                  <c:v>24</c:v>
                </c:pt>
                <c:pt idx="91">
                  <c:v>24</c:v>
                </c:pt>
                <c:pt idx="92">
                  <c:v>22</c:v>
                </c:pt>
                <c:pt idx="93">
                  <c:v>26</c:v>
                </c:pt>
                <c:pt idx="94">
                  <c:v>24</c:v>
                </c:pt>
                <c:pt idx="95">
                  <c:v>23</c:v>
                </c:pt>
                <c:pt idx="96">
                  <c:v>24</c:v>
                </c:pt>
                <c:pt idx="97">
                  <c:v>26</c:v>
                </c:pt>
                <c:pt idx="98">
                  <c:v>27</c:v>
                </c:pt>
                <c:pt idx="99">
                  <c:v>25</c:v>
                </c:pt>
                <c:pt idx="100">
                  <c:v>26</c:v>
                </c:pt>
                <c:pt idx="101">
                  <c:v>25</c:v>
                </c:pt>
                <c:pt idx="102">
                  <c:v>25</c:v>
                </c:pt>
                <c:pt idx="103">
                  <c:v>29</c:v>
                </c:pt>
                <c:pt idx="104">
                  <c:v>26</c:v>
                </c:pt>
                <c:pt idx="105">
                  <c:v>27</c:v>
                </c:pt>
                <c:pt idx="106">
                  <c:v>29</c:v>
                </c:pt>
                <c:pt idx="107">
                  <c:v>26</c:v>
                </c:pt>
                <c:pt idx="108">
                  <c:v>28</c:v>
                </c:pt>
                <c:pt idx="109">
                  <c:v>27</c:v>
                </c:pt>
                <c:pt idx="110">
                  <c:v>28</c:v>
                </c:pt>
                <c:pt idx="111">
                  <c:v>29</c:v>
                </c:pt>
                <c:pt idx="112">
                  <c:v>27</c:v>
                </c:pt>
                <c:pt idx="113">
                  <c:v>27</c:v>
                </c:pt>
                <c:pt idx="114">
                  <c:v>30</c:v>
                </c:pt>
                <c:pt idx="115">
                  <c:v>30</c:v>
                </c:pt>
                <c:pt idx="116">
                  <c:v>29</c:v>
                </c:pt>
                <c:pt idx="117">
                  <c:v>29</c:v>
                </c:pt>
                <c:pt idx="118">
                  <c:v>29</c:v>
                </c:pt>
                <c:pt idx="119">
                  <c:v>27</c:v>
                </c:pt>
                <c:pt idx="120">
                  <c:v>33</c:v>
                </c:pt>
                <c:pt idx="121">
                  <c:v>30</c:v>
                </c:pt>
                <c:pt idx="122">
                  <c:v>30</c:v>
                </c:pt>
                <c:pt idx="123">
                  <c:v>32</c:v>
                </c:pt>
                <c:pt idx="124">
                  <c:v>32</c:v>
                </c:pt>
                <c:pt idx="125">
                  <c:v>31</c:v>
                </c:pt>
                <c:pt idx="126">
                  <c:v>32</c:v>
                </c:pt>
                <c:pt idx="127">
                  <c:v>33</c:v>
                </c:pt>
                <c:pt idx="128">
                  <c:v>35</c:v>
                </c:pt>
                <c:pt idx="129">
                  <c:v>34</c:v>
                </c:pt>
                <c:pt idx="130">
                  <c:v>32</c:v>
                </c:pt>
                <c:pt idx="131">
                  <c:v>32</c:v>
                </c:pt>
                <c:pt idx="132">
                  <c:v>32</c:v>
                </c:pt>
                <c:pt idx="133">
                  <c:v>33</c:v>
                </c:pt>
                <c:pt idx="134">
                  <c:v>33</c:v>
                </c:pt>
                <c:pt idx="135">
                  <c:v>33</c:v>
                </c:pt>
                <c:pt idx="136">
                  <c:v>32</c:v>
                </c:pt>
                <c:pt idx="137">
                  <c:v>37</c:v>
                </c:pt>
                <c:pt idx="138">
                  <c:v>34</c:v>
                </c:pt>
                <c:pt idx="139">
                  <c:v>34</c:v>
                </c:pt>
                <c:pt idx="140">
                  <c:v>37</c:v>
                </c:pt>
                <c:pt idx="141">
                  <c:v>44</c:v>
                </c:pt>
                <c:pt idx="142">
                  <c:v>43</c:v>
                </c:pt>
                <c:pt idx="143">
                  <c:v>46</c:v>
                </c:pt>
                <c:pt idx="144">
                  <c:v>60</c:v>
                </c:pt>
                <c:pt idx="145">
                  <c:v>74</c:v>
                </c:pt>
                <c:pt idx="146">
                  <c:v>75</c:v>
                </c:pt>
                <c:pt idx="147">
                  <c:v>75</c:v>
                </c:pt>
                <c:pt idx="148">
                  <c:v>69</c:v>
                </c:pt>
                <c:pt idx="149">
                  <c:v>62</c:v>
                </c:pt>
                <c:pt idx="150">
                  <c:v>71</c:v>
                </c:pt>
                <c:pt idx="151">
                  <c:v>71</c:v>
                </c:pt>
                <c:pt idx="152">
                  <c:v>75</c:v>
                </c:pt>
                <c:pt idx="153">
                  <c:v>60</c:v>
                </c:pt>
                <c:pt idx="154">
                  <c:v>67</c:v>
                </c:pt>
                <c:pt idx="155">
                  <c:v>70</c:v>
                </c:pt>
                <c:pt idx="156">
                  <c:v>71</c:v>
                </c:pt>
                <c:pt idx="157">
                  <c:v>70</c:v>
                </c:pt>
                <c:pt idx="158">
                  <c:v>70</c:v>
                </c:pt>
                <c:pt idx="159">
                  <c:v>70</c:v>
                </c:pt>
                <c:pt idx="160">
                  <c:v>73</c:v>
                </c:pt>
                <c:pt idx="161">
                  <c:v>72</c:v>
                </c:pt>
                <c:pt idx="162">
                  <c:v>73</c:v>
                </c:pt>
                <c:pt idx="163">
                  <c:v>75</c:v>
                </c:pt>
                <c:pt idx="164">
                  <c:v>75</c:v>
                </c:pt>
                <c:pt idx="165">
                  <c:v>75</c:v>
                </c:pt>
                <c:pt idx="166">
                  <c:v>75</c:v>
                </c:pt>
                <c:pt idx="167">
                  <c:v>77</c:v>
                </c:pt>
                <c:pt idx="168">
                  <c:v>77</c:v>
                </c:pt>
                <c:pt idx="169">
                  <c:v>78</c:v>
                </c:pt>
                <c:pt idx="170">
                  <c:v>78</c:v>
                </c:pt>
                <c:pt idx="171">
                  <c:v>79</c:v>
                </c:pt>
                <c:pt idx="172">
                  <c:v>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69166976"/>
        <c:axId val="-1169171328"/>
      </c:lineChart>
      <c:catAx>
        <c:axId val="-1169166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69171328"/>
        <c:crosses val="autoZero"/>
        <c:auto val="1"/>
        <c:lblAlgn val="ctr"/>
        <c:lblOffset val="100"/>
        <c:noMultiLvlLbl val="0"/>
      </c:catAx>
      <c:valAx>
        <c:axId val="-116917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Interesse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916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Flexitarian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Blad1!$L$2</c:f>
              <c:strCache>
                <c:ptCount val="1"/>
                <c:pt idx="0">
                  <c:v>Nederland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Blad1!$L$3:$L$175</c:f>
              <c:numCache>
                <c:formatCode>General</c:formatCode>
                <c:ptCount val="1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30</c:v>
                </c:pt>
                <c:pt idx="103">
                  <c:v>32</c:v>
                </c:pt>
                <c:pt idx="104">
                  <c:v>35</c:v>
                </c:pt>
                <c:pt idx="105">
                  <c:v>30</c:v>
                </c:pt>
                <c:pt idx="106">
                  <c:v>42</c:v>
                </c:pt>
                <c:pt idx="107">
                  <c:v>40</c:v>
                </c:pt>
                <c:pt idx="108">
                  <c:v>39</c:v>
                </c:pt>
                <c:pt idx="109">
                  <c:v>39</c:v>
                </c:pt>
                <c:pt idx="110">
                  <c:v>39</c:v>
                </c:pt>
                <c:pt idx="111">
                  <c:v>39</c:v>
                </c:pt>
                <c:pt idx="112">
                  <c:v>39</c:v>
                </c:pt>
                <c:pt idx="113">
                  <c:v>39</c:v>
                </c:pt>
                <c:pt idx="114">
                  <c:v>39</c:v>
                </c:pt>
                <c:pt idx="115">
                  <c:v>39</c:v>
                </c:pt>
                <c:pt idx="116">
                  <c:v>39</c:v>
                </c:pt>
                <c:pt idx="117">
                  <c:v>36</c:v>
                </c:pt>
                <c:pt idx="118">
                  <c:v>36</c:v>
                </c:pt>
                <c:pt idx="119">
                  <c:v>36</c:v>
                </c:pt>
                <c:pt idx="120">
                  <c:v>36</c:v>
                </c:pt>
                <c:pt idx="121">
                  <c:v>36</c:v>
                </c:pt>
                <c:pt idx="122">
                  <c:v>34</c:v>
                </c:pt>
                <c:pt idx="123">
                  <c:v>34</c:v>
                </c:pt>
                <c:pt idx="124">
                  <c:v>34</c:v>
                </c:pt>
                <c:pt idx="125">
                  <c:v>34</c:v>
                </c:pt>
                <c:pt idx="126">
                  <c:v>34</c:v>
                </c:pt>
                <c:pt idx="127">
                  <c:v>34</c:v>
                </c:pt>
                <c:pt idx="128">
                  <c:v>34</c:v>
                </c:pt>
                <c:pt idx="129">
                  <c:v>34</c:v>
                </c:pt>
                <c:pt idx="130">
                  <c:v>34</c:v>
                </c:pt>
                <c:pt idx="131">
                  <c:v>34</c:v>
                </c:pt>
                <c:pt idx="132">
                  <c:v>34</c:v>
                </c:pt>
                <c:pt idx="133">
                  <c:v>34</c:v>
                </c:pt>
                <c:pt idx="134">
                  <c:v>34</c:v>
                </c:pt>
                <c:pt idx="135">
                  <c:v>34</c:v>
                </c:pt>
                <c:pt idx="136">
                  <c:v>34</c:v>
                </c:pt>
                <c:pt idx="137">
                  <c:v>34</c:v>
                </c:pt>
                <c:pt idx="138">
                  <c:v>34</c:v>
                </c:pt>
                <c:pt idx="139">
                  <c:v>34</c:v>
                </c:pt>
                <c:pt idx="140">
                  <c:v>34</c:v>
                </c:pt>
                <c:pt idx="141">
                  <c:v>34</c:v>
                </c:pt>
                <c:pt idx="142">
                  <c:v>34</c:v>
                </c:pt>
                <c:pt idx="143">
                  <c:v>34</c:v>
                </c:pt>
                <c:pt idx="144">
                  <c:v>34</c:v>
                </c:pt>
                <c:pt idx="145">
                  <c:v>34</c:v>
                </c:pt>
                <c:pt idx="146">
                  <c:v>34</c:v>
                </c:pt>
                <c:pt idx="147">
                  <c:v>34</c:v>
                </c:pt>
                <c:pt idx="148">
                  <c:v>34</c:v>
                </c:pt>
                <c:pt idx="149">
                  <c:v>34</c:v>
                </c:pt>
                <c:pt idx="150">
                  <c:v>38</c:v>
                </c:pt>
                <c:pt idx="151">
                  <c:v>38</c:v>
                </c:pt>
                <c:pt idx="152">
                  <c:v>38</c:v>
                </c:pt>
                <c:pt idx="153">
                  <c:v>38</c:v>
                </c:pt>
                <c:pt idx="154">
                  <c:v>38</c:v>
                </c:pt>
                <c:pt idx="155">
                  <c:v>38</c:v>
                </c:pt>
                <c:pt idx="156">
                  <c:v>33</c:v>
                </c:pt>
                <c:pt idx="157">
                  <c:v>33</c:v>
                </c:pt>
                <c:pt idx="158">
                  <c:v>32</c:v>
                </c:pt>
                <c:pt idx="159">
                  <c:v>60</c:v>
                </c:pt>
                <c:pt idx="160">
                  <c:v>60</c:v>
                </c:pt>
                <c:pt idx="161">
                  <c:v>60</c:v>
                </c:pt>
                <c:pt idx="162">
                  <c:v>60</c:v>
                </c:pt>
                <c:pt idx="163">
                  <c:v>60</c:v>
                </c:pt>
                <c:pt idx="164">
                  <c:v>60</c:v>
                </c:pt>
                <c:pt idx="165">
                  <c:v>60</c:v>
                </c:pt>
                <c:pt idx="166">
                  <c:v>60</c:v>
                </c:pt>
                <c:pt idx="167">
                  <c:v>60</c:v>
                </c:pt>
                <c:pt idx="168">
                  <c:v>60</c:v>
                </c:pt>
                <c:pt idx="169">
                  <c:v>68</c:v>
                </c:pt>
                <c:pt idx="170">
                  <c:v>68</c:v>
                </c:pt>
                <c:pt idx="171">
                  <c:v>68</c:v>
                </c:pt>
                <c:pt idx="172">
                  <c:v>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Blad1!$M$2</c:f>
              <c:strCache>
                <c:ptCount val="1"/>
                <c:pt idx="0">
                  <c:v>Duitsland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Blad1!$M$3:$M$175</c:f>
              <c:numCache>
                <c:formatCode>General</c:formatCode>
                <c:ptCount val="1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4</c:v>
                </c:pt>
                <c:pt idx="73">
                  <c:v>4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12</c:v>
                </c:pt>
                <c:pt idx="94">
                  <c:v>12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14</c:v>
                </c:pt>
                <c:pt idx="103">
                  <c:v>13</c:v>
                </c:pt>
                <c:pt idx="104">
                  <c:v>16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20</c:v>
                </c:pt>
                <c:pt idx="109">
                  <c:v>19</c:v>
                </c:pt>
                <c:pt idx="110">
                  <c:v>18</c:v>
                </c:pt>
                <c:pt idx="111">
                  <c:v>18</c:v>
                </c:pt>
                <c:pt idx="112">
                  <c:v>25</c:v>
                </c:pt>
                <c:pt idx="113">
                  <c:v>25</c:v>
                </c:pt>
                <c:pt idx="114">
                  <c:v>26</c:v>
                </c:pt>
                <c:pt idx="115">
                  <c:v>31</c:v>
                </c:pt>
                <c:pt idx="116">
                  <c:v>31</c:v>
                </c:pt>
                <c:pt idx="117">
                  <c:v>31</c:v>
                </c:pt>
                <c:pt idx="118">
                  <c:v>31</c:v>
                </c:pt>
                <c:pt idx="119">
                  <c:v>31</c:v>
                </c:pt>
                <c:pt idx="120">
                  <c:v>31</c:v>
                </c:pt>
                <c:pt idx="121">
                  <c:v>31</c:v>
                </c:pt>
                <c:pt idx="122">
                  <c:v>31</c:v>
                </c:pt>
                <c:pt idx="123">
                  <c:v>27</c:v>
                </c:pt>
                <c:pt idx="124">
                  <c:v>24</c:v>
                </c:pt>
                <c:pt idx="125">
                  <c:v>30</c:v>
                </c:pt>
                <c:pt idx="126">
                  <c:v>30</c:v>
                </c:pt>
                <c:pt idx="127">
                  <c:v>30</c:v>
                </c:pt>
                <c:pt idx="128">
                  <c:v>32</c:v>
                </c:pt>
                <c:pt idx="129">
                  <c:v>31</c:v>
                </c:pt>
                <c:pt idx="130">
                  <c:v>34</c:v>
                </c:pt>
                <c:pt idx="131">
                  <c:v>34</c:v>
                </c:pt>
                <c:pt idx="132">
                  <c:v>57</c:v>
                </c:pt>
                <c:pt idx="133">
                  <c:v>52</c:v>
                </c:pt>
                <c:pt idx="134">
                  <c:v>54</c:v>
                </c:pt>
                <c:pt idx="135">
                  <c:v>54</c:v>
                </c:pt>
                <c:pt idx="136">
                  <c:v>55</c:v>
                </c:pt>
                <c:pt idx="137">
                  <c:v>54</c:v>
                </c:pt>
                <c:pt idx="138">
                  <c:v>50</c:v>
                </c:pt>
                <c:pt idx="139">
                  <c:v>50</c:v>
                </c:pt>
                <c:pt idx="140">
                  <c:v>47</c:v>
                </c:pt>
                <c:pt idx="141">
                  <c:v>49</c:v>
                </c:pt>
                <c:pt idx="142">
                  <c:v>49</c:v>
                </c:pt>
                <c:pt idx="143">
                  <c:v>55</c:v>
                </c:pt>
                <c:pt idx="144">
                  <c:v>55</c:v>
                </c:pt>
                <c:pt idx="145">
                  <c:v>47</c:v>
                </c:pt>
                <c:pt idx="146">
                  <c:v>47</c:v>
                </c:pt>
                <c:pt idx="147">
                  <c:v>47</c:v>
                </c:pt>
                <c:pt idx="148">
                  <c:v>47</c:v>
                </c:pt>
                <c:pt idx="149">
                  <c:v>47</c:v>
                </c:pt>
                <c:pt idx="150">
                  <c:v>47</c:v>
                </c:pt>
                <c:pt idx="151">
                  <c:v>47</c:v>
                </c:pt>
                <c:pt idx="152">
                  <c:v>47</c:v>
                </c:pt>
                <c:pt idx="153">
                  <c:v>47</c:v>
                </c:pt>
                <c:pt idx="154">
                  <c:v>47</c:v>
                </c:pt>
                <c:pt idx="155">
                  <c:v>47</c:v>
                </c:pt>
                <c:pt idx="156">
                  <c:v>47</c:v>
                </c:pt>
                <c:pt idx="157">
                  <c:v>47</c:v>
                </c:pt>
                <c:pt idx="158">
                  <c:v>42</c:v>
                </c:pt>
                <c:pt idx="159">
                  <c:v>42</c:v>
                </c:pt>
                <c:pt idx="160">
                  <c:v>57</c:v>
                </c:pt>
                <c:pt idx="161">
                  <c:v>57</c:v>
                </c:pt>
                <c:pt idx="162">
                  <c:v>57</c:v>
                </c:pt>
                <c:pt idx="163">
                  <c:v>51</c:v>
                </c:pt>
                <c:pt idx="164">
                  <c:v>51</c:v>
                </c:pt>
                <c:pt idx="165">
                  <c:v>51</c:v>
                </c:pt>
                <c:pt idx="166">
                  <c:v>51</c:v>
                </c:pt>
                <c:pt idx="167">
                  <c:v>51</c:v>
                </c:pt>
                <c:pt idx="168">
                  <c:v>51</c:v>
                </c:pt>
                <c:pt idx="169">
                  <c:v>51</c:v>
                </c:pt>
                <c:pt idx="170">
                  <c:v>51</c:v>
                </c:pt>
                <c:pt idx="171">
                  <c:v>51</c:v>
                </c:pt>
                <c:pt idx="172">
                  <c:v>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Blad1!$N$2</c:f>
              <c:strCache>
                <c:ptCount val="1"/>
                <c:pt idx="0">
                  <c:v>Engeland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Blad1!$N$3:$N$175</c:f>
              <c:numCache>
                <c:formatCode>General</c:formatCode>
                <c:ptCount val="1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19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14</c:v>
                </c:pt>
                <c:pt idx="33">
                  <c:v>14</c:v>
                </c:pt>
                <c:pt idx="34">
                  <c:v>14</c:v>
                </c:pt>
                <c:pt idx="35">
                  <c:v>14</c:v>
                </c:pt>
                <c:pt idx="36">
                  <c:v>14</c:v>
                </c:pt>
                <c:pt idx="37">
                  <c:v>14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14</c:v>
                </c:pt>
                <c:pt idx="46">
                  <c:v>14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20</c:v>
                </c:pt>
                <c:pt idx="108">
                  <c:v>16</c:v>
                </c:pt>
                <c:pt idx="109">
                  <c:v>16</c:v>
                </c:pt>
                <c:pt idx="110">
                  <c:v>16</c:v>
                </c:pt>
                <c:pt idx="111">
                  <c:v>16</c:v>
                </c:pt>
                <c:pt idx="112">
                  <c:v>16</c:v>
                </c:pt>
                <c:pt idx="113">
                  <c:v>16</c:v>
                </c:pt>
                <c:pt idx="114">
                  <c:v>16</c:v>
                </c:pt>
                <c:pt idx="115">
                  <c:v>23</c:v>
                </c:pt>
                <c:pt idx="116">
                  <c:v>23</c:v>
                </c:pt>
                <c:pt idx="117">
                  <c:v>23</c:v>
                </c:pt>
                <c:pt idx="118">
                  <c:v>23</c:v>
                </c:pt>
                <c:pt idx="119">
                  <c:v>23</c:v>
                </c:pt>
                <c:pt idx="120">
                  <c:v>23</c:v>
                </c:pt>
                <c:pt idx="121">
                  <c:v>23</c:v>
                </c:pt>
                <c:pt idx="122">
                  <c:v>23</c:v>
                </c:pt>
                <c:pt idx="123">
                  <c:v>23</c:v>
                </c:pt>
                <c:pt idx="124">
                  <c:v>23</c:v>
                </c:pt>
                <c:pt idx="125">
                  <c:v>23</c:v>
                </c:pt>
                <c:pt idx="126">
                  <c:v>23</c:v>
                </c:pt>
                <c:pt idx="127">
                  <c:v>23</c:v>
                </c:pt>
                <c:pt idx="128">
                  <c:v>23</c:v>
                </c:pt>
                <c:pt idx="129">
                  <c:v>23</c:v>
                </c:pt>
                <c:pt idx="130">
                  <c:v>23</c:v>
                </c:pt>
                <c:pt idx="131">
                  <c:v>23</c:v>
                </c:pt>
                <c:pt idx="132">
                  <c:v>23</c:v>
                </c:pt>
                <c:pt idx="133">
                  <c:v>23</c:v>
                </c:pt>
                <c:pt idx="134">
                  <c:v>23</c:v>
                </c:pt>
                <c:pt idx="135">
                  <c:v>23</c:v>
                </c:pt>
                <c:pt idx="136">
                  <c:v>23</c:v>
                </c:pt>
                <c:pt idx="137">
                  <c:v>35</c:v>
                </c:pt>
                <c:pt idx="138">
                  <c:v>35</c:v>
                </c:pt>
                <c:pt idx="139">
                  <c:v>40</c:v>
                </c:pt>
                <c:pt idx="140">
                  <c:v>40</c:v>
                </c:pt>
                <c:pt idx="141">
                  <c:v>40</c:v>
                </c:pt>
                <c:pt idx="142">
                  <c:v>40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40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40</c:v>
                </c:pt>
                <c:pt idx="152">
                  <c:v>40</c:v>
                </c:pt>
                <c:pt idx="153">
                  <c:v>40</c:v>
                </c:pt>
                <c:pt idx="154">
                  <c:v>40</c:v>
                </c:pt>
                <c:pt idx="155">
                  <c:v>40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78</c:v>
                </c:pt>
                <c:pt idx="167">
                  <c:v>76</c:v>
                </c:pt>
                <c:pt idx="168">
                  <c:v>76</c:v>
                </c:pt>
                <c:pt idx="169">
                  <c:v>76</c:v>
                </c:pt>
                <c:pt idx="170">
                  <c:v>87</c:v>
                </c:pt>
                <c:pt idx="171">
                  <c:v>87</c:v>
                </c:pt>
                <c:pt idx="172">
                  <c:v>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69160992"/>
        <c:axId val="-1169170784"/>
      </c:lineChart>
      <c:catAx>
        <c:axId val="-1169160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69170784"/>
        <c:crosses val="autoZero"/>
        <c:auto val="1"/>
        <c:lblAlgn val="ctr"/>
        <c:lblOffset val="100"/>
        <c:noMultiLvlLbl val="0"/>
      </c:catAx>
      <c:valAx>
        <c:axId val="-116917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Interesse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916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5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8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54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4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8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75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2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0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0CD3-CE80-4359-B74B-8B2C8D14A42E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765B-AF9B-4704-BC8E-B8193EA93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384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724989" y="1886670"/>
            <a:ext cx="4871478" cy="4351338"/>
          </a:xfrm>
          <a:solidFill>
            <a:srgbClr val="F2F2F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400" dirty="0" smtClean="0">
              <a:solidFill>
                <a:srgbClr val="474747"/>
              </a:solidFill>
              <a:latin typeface="Roboto Condensed Bold"/>
              <a:cs typeface="Roboto Condensed Bold"/>
            </a:endParaRPr>
          </a:p>
          <a:p>
            <a:pPr marL="0" indent="0" algn="ctr">
              <a:buNone/>
            </a:pPr>
            <a:r>
              <a:rPr lang="nl-NL" sz="2400" dirty="0" smtClean="0">
                <a:solidFill>
                  <a:srgbClr val="474747"/>
                </a:solidFill>
                <a:latin typeface="Roboto Condensed Bold"/>
              </a:rPr>
              <a:t>Health control</a:t>
            </a:r>
            <a:endParaRPr lang="nl-NL" sz="2400" dirty="0">
              <a:solidFill>
                <a:srgbClr val="474747"/>
              </a:solidFill>
              <a:latin typeface="Roboto Condensed Bold"/>
            </a:endParaRPr>
          </a:p>
          <a:p>
            <a:pPr marL="0" indent="0" algn="ctr">
              <a:buNone/>
            </a:pPr>
            <a:r>
              <a:rPr lang="nl-NL" sz="1100" dirty="0" smtClean="0">
                <a:solidFill>
                  <a:srgbClr val="474747"/>
                </a:solidFill>
              </a:rPr>
              <a:t>Gezonde en lekkere (!) keuzes</a:t>
            </a:r>
          </a:p>
          <a:p>
            <a:pPr marL="0" indent="0" algn="ctr">
              <a:buNone/>
            </a:pPr>
            <a:r>
              <a:rPr lang="nl-NL" sz="1100" dirty="0" smtClean="0">
                <a:solidFill>
                  <a:srgbClr val="474747"/>
                </a:solidFill>
                <a:cs typeface="Roboto Condensed Light"/>
              </a:rPr>
              <a:t>50</a:t>
            </a:r>
            <a:r>
              <a:rPr lang="nl-NL" sz="1100" dirty="0">
                <a:solidFill>
                  <a:srgbClr val="474747"/>
                </a:solidFill>
                <a:cs typeface="Roboto Condensed Light"/>
              </a:rPr>
              <a:t>% van de Nederlanders heeft overgewicht  </a:t>
            </a:r>
            <a:r>
              <a:rPr lang="nl-NL" sz="1100" dirty="0" smtClean="0">
                <a:solidFill>
                  <a:srgbClr val="474747"/>
                </a:solidFill>
                <a:cs typeface="Roboto Condensed Light"/>
              </a:rPr>
              <a:t>(2017)</a:t>
            </a:r>
            <a:endParaRPr lang="nl-NL" sz="1100" dirty="0">
              <a:solidFill>
                <a:srgbClr val="474747"/>
              </a:solidFill>
              <a:cs typeface="Roboto Condensed Light"/>
            </a:endParaRPr>
          </a:p>
          <a:p>
            <a:pPr marL="0" indent="0" algn="ctr">
              <a:buNone/>
            </a:pPr>
            <a:r>
              <a:rPr lang="nl-NL" sz="1100" dirty="0" smtClean="0">
                <a:solidFill>
                  <a:srgbClr val="474747"/>
                </a:solidFill>
                <a:cs typeface="Roboto Condensed Light"/>
              </a:rPr>
              <a:t>In 2016 +7,6</a:t>
            </a:r>
            <a:r>
              <a:rPr lang="nl-NL" sz="1100" dirty="0">
                <a:solidFill>
                  <a:srgbClr val="474747"/>
                </a:solidFill>
                <a:cs typeface="Roboto Condensed Light"/>
              </a:rPr>
              <a:t>% </a:t>
            </a:r>
            <a:r>
              <a:rPr lang="nl-NL" sz="1100" dirty="0" smtClean="0">
                <a:solidFill>
                  <a:srgbClr val="474747"/>
                </a:solidFill>
                <a:cs typeface="Roboto Condensed Light"/>
              </a:rPr>
              <a:t>uitgegeven </a:t>
            </a:r>
            <a:r>
              <a:rPr lang="nl-NL" sz="1100" dirty="0">
                <a:solidFill>
                  <a:srgbClr val="474747"/>
                </a:solidFill>
                <a:cs typeface="Roboto Condensed Light"/>
              </a:rPr>
              <a:t>aan gezond </a:t>
            </a:r>
            <a:r>
              <a:rPr lang="nl-NL" sz="1100" dirty="0" smtClean="0">
                <a:solidFill>
                  <a:srgbClr val="474747"/>
                </a:solidFill>
                <a:cs typeface="Roboto Condensed Light"/>
              </a:rPr>
              <a:t>eten : </a:t>
            </a:r>
            <a:r>
              <a:rPr lang="nl-NL" sz="1100" dirty="0" smtClean="0">
                <a:solidFill>
                  <a:srgbClr val="474747"/>
                </a:solidFill>
              </a:rPr>
              <a:t>aardappelen</a:t>
            </a:r>
            <a:r>
              <a:rPr lang="nl-NL" sz="1100" dirty="0">
                <a:solidFill>
                  <a:srgbClr val="474747"/>
                </a:solidFill>
              </a:rPr>
              <a:t>, groente en </a:t>
            </a:r>
            <a:r>
              <a:rPr lang="nl-NL" sz="1100" dirty="0" smtClean="0">
                <a:solidFill>
                  <a:srgbClr val="474747"/>
                </a:solidFill>
              </a:rPr>
              <a:t>fruit</a:t>
            </a:r>
            <a:br>
              <a:rPr lang="nl-NL" sz="1100" dirty="0" smtClean="0">
                <a:solidFill>
                  <a:srgbClr val="474747"/>
                </a:solidFill>
              </a:rPr>
            </a:br>
            <a:r>
              <a:rPr lang="nl-NL" sz="1100" dirty="0" smtClean="0">
                <a:solidFill>
                  <a:srgbClr val="474747"/>
                </a:solidFill>
              </a:rPr>
              <a:t>(t.o.v. 2015)</a:t>
            </a:r>
            <a:endParaRPr lang="nl-NL" sz="1100" dirty="0">
              <a:solidFill>
                <a:srgbClr val="474747"/>
              </a:solidFill>
            </a:endParaRPr>
          </a:p>
          <a:p>
            <a:pPr marL="0" indent="0" algn="ctr">
              <a:buNone/>
            </a:pPr>
            <a:endParaRPr lang="nl-NL" sz="2000" dirty="0">
              <a:solidFill>
                <a:srgbClr val="474747"/>
              </a:solidFill>
            </a:endParaRPr>
          </a:p>
          <a:p>
            <a:pPr marL="0" indent="0" algn="ctr">
              <a:buNone/>
            </a:pPr>
            <a:r>
              <a:rPr lang="nl-NL" sz="2400" dirty="0" smtClean="0">
                <a:solidFill>
                  <a:srgbClr val="474747"/>
                </a:solidFill>
                <a:latin typeface="Roboto Condensed Bold"/>
                <a:cs typeface="Roboto Condensed Bold"/>
              </a:rPr>
              <a:t>Mind &amp; body</a:t>
            </a:r>
          </a:p>
          <a:p>
            <a:pPr marL="0" indent="0" algn="ctr">
              <a:buNone/>
            </a:pPr>
            <a:r>
              <a:rPr lang="nl-NL" sz="1100" dirty="0" smtClean="0">
                <a:solidFill>
                  <a:srgbClr val="474747"/>
                </a:solidFill>
              </a:rPr>
              <a:t>‘</a:t>
            </a:r>
            <a:r>
              <a:rPr lang="nl-NL" sz="1100" dirty="0" err="1">
                <a:solidFill>
                  <a:srgbClr val="474747"/>
                </a:solidFill>
              </a:rPr>
              <a:t>G</a:t>
            </a:r>
            <a:r>
              <a:rPr lang="nl-NL" sz="1100" dirty="0" err="1" smtClean="0">
                <a:solidFill>
                  <a:srgbClr val="474747"/>
                </a:solidFill>
              </a:rPr>
              <a:t>ood</a:t>
            </a:r>
            <a:r>
              <a:rPr lang="nl-NL" sz="1100" dirty="0">
                <a:solidFill>
                  <a:srgbClr val="474747"/>
                </a:solidFill>
              </a:rPr>
              <a:t>’-food producten die </a:t>
            </a:r>
            <a:r>
              <a:rPr lang="nl-NL" sz="1100" dirty="0" smtClean="0">
                <a:solidFill>
                  <a:srgbClr val="474747"/>
                </a:solidFill>
              </a:rPr>
              <a:t>gezondheid, geest </a:t>
            </a:r>
            <a:r>
              <a:rPr lang="nl-NL" sz="1100" dirty="0">
                <a:solidFill>
                  <a:srgbClr val="474747"/>
                </a:solidFill>
              </a:rPr>
              <a:t>en </a:t>
            </a:r>
            <a:r>
              <a:rPr lang="nl-NL" sz="1100" dirty="0" smtClean="0">
                <a:solidFill>
                  <a:srgbClr val="474747"/>
                </a:solidFill>
              </a:rPr>
              <a:t>welzijn ondersteunen </a:t>
            </a:r>
          </a:p>
          <a:p>
            <a:pPr marL="0" indent="0" algn="ctr">
              <a:buNone/>
            </a:pPr>
            <a:r>
              <a:rPr lang="nl-NL" sz="1100" dirty="0" smtClean="0">
                <a:solidFill>
                  <a:srgbClr val="474747"/>
                </a:solidFill>
                <a:cs typeface="Roboto Condensed Light"/>
              </a:rPr>
              <a:t>33</a:t>
            </a:r>
            <a:r>
              <a:rPr lang="nl-NL" sz="1100" dirty="0">
                <a:solidFill>
                  <a:srgbClr val="474747"/>
                </a:solidFill>
                <a:cs typeface="Roboto Condensed Light"/>
              </a:rPr>
              <a:t>% van </a:t>
            </a:r>
            <a:r>
              <a:rPr lang="nl-NL" sz="1100" dirty="0" smtClean="0">
                <a:solidFill>
                  <a:srgbClr val="474747"/>
                </a:solidFill>
                <a:cs typeface="Roboto Condensed Light"/>
              </a:rPr>
              <a:t>ziekteverzuimgevallen </a:t>
            </a:r>
            <a:r>
              <a:rPr lang="nl-NL" sz="1100" dirty="0">
                <a:solidFill>
                  <a:srgbClr val="474747"/>
                </a:solidFill>
                <a:cs typeface="Roboto Condensed Light"/>
              </a:rPr>
              <a:t>veroorzaakt door </a:t>
            </a:r>
            <a:r>
              <a:rPr lang="nl-NL" sz="1100" dirty="0" smtClean="0">
                <a:solidFill>
                  <a:srgbClr val="474747"/>
                </a:solidFill>
                <a:cs typeface="Roboto Condensed Light"/>
              </a:rPr>
              <a:t>stress (2016)</a:t>
            </a:r>
            <a:endParaRPr lang="nl-NL" sz="1100" dirty="0">
              <a:solidFill>
                <a:srgbClr val="474747"/>
              </a:solidFill>
              <a:cs typeface="Roboto Condensed Light"/>
            </a:endParaRPr>
          </a:p>
          <a:p>
            <a:pPr marL="0" indent="0" algn="ctr">
              <a:buNone/>
            </a:pPr>
            <a:endParaRPr lang="nl-NL" sz="1100" dirty="0">
              <a:solidFill>
                <a:srgbClr val="474747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18903" y="377703"/>
            <a:ext cx="785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err="1" smtClean="0">
                <a:latin typeface="Roboto Condensed Light"/>
                <a:cs typeface="Roboto Condensed Light"/>
              </a:rPr>
              <a:t>Vitality</a:t>
            </a:r>
            <a:endParaRPr lang="nl-NL" sz="4000" dirty="0">
              <a:latin typeface="Roboto Condensed Light"/>
              <a:cs typeface="Roboto Condensed Light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213681" y="1243151"/>
            <a:ext cx="56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  <a:latin typeface="Roboto Condensed Light"/>
                <a:cs typeface="Roboto Condensed Light"/>
              </a:rPr>
              <a:t>De trends</a:t>
            </a:r>
            <a:endParaRPr lang="nl-NL" dirty="0">
              <a:solidFill>
                <a:schemeClr val="bg1">
                  <a:lumMod val="65000"/>
                </a:schemeClr>
              </a:solidFill>
              <a:latin typeface="Roboto Condensed Light"/>
              <a:cs typeface="Roboto Condensed Light"/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1"/>
          <a:stretch/>
        </p:blipFill>
        <p:spPr>
          <a:xfrm>
            <a:off x="9489990" y="159419"/>
            <a:ext cx="2583476" cy="2981714"/>
          </a:xfrm>
          <a:prstGeom prst="rect">
            <a:avLst/>
          </a:prstGeom>
        </p:spPr>
      </p:pic>
      <p:pic>
        <p:nvPicPr>
          <p:cNvPr id="11" name="Picture 4" descr="12 Natural Ways You Can Improve Your Digestion: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" b="5044"/>
          <a:stretch/>
        </p:blipFill>
        <p:spPr bwMode="auto">
          <a:xfrm>
            <a:off x="6015372" y="159419"/>
            <a:ext cx="3317317" cy="26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7" b="4465"/>
          <a:stretch/>
        </p:blipFill>
        <p:spPr>
          <a:xfrm>
            <a:off x="9489990" y="3242116"/>
            <a:ext cx="2586138" cy="3429617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1" b="11101"/>
          <a:stretch/>
        </p:blipFill>
        <p:spPr>
          <a:xfrm>
            <a:off x="6015372" y="2955332"/>
            <a:ext cx="3317317" cy="371640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06" y="435818"/>
            <a:ext cx="609653" cy="658425"/>
          </a:xfrm>
          <a:prstGeom prst="rect">
            <a:avLst/>
          </a:prstGeom>
        </p:spPr>
      </p:pic>
      <p:cxnSp>
        <p:nvCxnSpPr>
          <p:cNvPr id="15" name="Rechte verbindingslijn 14"/>
          <p:cNvCxnSpPr/>
          <p:nvPr/>
        </p:nvCxnSpPr>
        <p:spPr>
          <a:xfrm flipH="1">
            <a:off x="1079959" y="1085678"/>
            <a:ext cx="1763107" cy="1672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ek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090546"/>
              </p:ext>
            </p:extLst>
          </p:nvPr>
        </p:nvGraphicFramePr>
        <p:xfrm>
          <a:off x="937823" y="1282984"/>
          <a:ext cx="10822635" cy="251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hoek 6"/>
          <p:cNvSpPr/>
          <p:nvPr/>
        </p:nvSpPr>
        <p:spPr>
          <a:xfrm>
            <a:off x="1090236" y="224266"/>
            <a:ext cx="1736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b="1" dirty="0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Health control</a:t>
            </a:r>
            <a:endParaRPr lang="nl-NL" b="1" dirty="0">
              <a:solidFill>
                <a:srgbClr val="474747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6495671" y="4379212"/>
            <a:ext cx="5002229" cy="22617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600" dirty="0" smtClean="0"/>
              <a:t> 	Gezonde voeding schema</a:t>
            </a:r>
          </a:p>
          <a:p>
            <a:pPr marL="0" indent="0">
              <a:buNone/>
            </a:pPr>
            <a:r>
              <a:rPr lang="nl-NL" sz="1600" dirty="0" smtClean="0"/>
              <a:t>                                             </a:t>
            </a:r>
            <a:r>
              <a:rPr lang="nl-NL" sz="1600" b="1" dirty="0" smtClean="0"/>
              <a:t>verse voedzame groente</a:t>
            </a:r>
            <a:r>
              <a:rPr lang="nl-NL" sz="1600" dirty="0" smtClean="0"/>
              <a:t> 	   </a:t>
            </a:r>
          </a:p>
          <a:p>
            <a:pPr marL="0" indent="0">
              <a:buNone/>
            </a:pPr>
            <a:r>
              <a:rPr lang="nl-NL" sz="1400" dirty="0" smtClean="0"/>
              <a:t>                 gezonde voeding die energie geeft</a:t>
            </a:r>
            <a:r>
              <a:rPr lang="nl-NL" sz="1200" dirty="0" smtClean="0"/>
              <a:t> </a:t>
            </a:r>
            <a:endParaRPr lang="nl-NL" sz="1200" dirty="0"/>
          </a:p>
          <a:p>
            <a:pPr marL="0" indent="0">
              <a:buNone/>
            </a:pPr>
            <a:r>
              <a:rPr lang="nl-NL" sz="2000" dirty="0" smtClean="0"/>
              <a:t>Onbewerkt eten lijst            </a:t>
            </a:r>
            <a:r>
              <a:rPr lang="nl-NL" sz="1800" b="1" dirty="0" smtClean="0"/>
              <a:t>bewerkt eten </a:t>
            </a:r>
            <a:endParaRPr lang="nl-NL" sz="2000" b="1" dirty="0" smtClean="0"/>
          </a:p>
          <a:p>
            <a:pPr marL="0" indent="0">
              <a:buNone/>
            </a:pPr>
            <a:r>
              <a:rPr lang="nl-NL" sz="900" dirty="0"/>
              <a:t> </a:t>
            </a:r>
            <a:r>
              <a:rPr lang="nl-NL" sz="900" dirty="0" smtClean="0"/>
              <a:t>                    </a:t>
            </a:r>
            <a:r>
              <a:rPr lang="nl-NL" sz="1050" dirty="0" smtClean="0"/>
              <a:t>voedzaam ontbijt </a:t>
            </a:r>
            <a:r>
              <a:rPr lang="nl-NL" sz="1800" dirty="0" smtClean="0"/>
              <a:t>   </a:t>
            </a:r>
            <a:r>
              <a:rPr lang="nl-NL" sz="1400" dirty="0" smtClean="0"/>
              <a:t>                         gezonde voeding die energie geeft </a:t>
            </a:r>
          </a:p>
          <a:p>
            <a:pPr marL="0" indent="0">
              <a:buNone/>
            </a:pPr>
            <a:r>
              <a:rPr lang="nl-NL" sz="1600" dirty="0" smtClean="0"/>
              <a:t>         </a:t>
            </a:r>
            <a:r>
              <a:rPr lang="nl-NL" sz="1800" b="1" dirty="0" smtClean="0"/>
              <a:t>                    </a:t>
            </a:r>
            <a:r>
              <a:rPr lang="nl-NL" sz="1100" b="1" dirty="0" smtClean="0"/>
              <a:t>voedzaam eten 		</a:t>
            </a:r>
            <a:r>
              <a:rPr lang="nl-NL" sz="1100" dirty="0" smtClean="0"/>
              <a:t>groene groente</a:t>
            </a:r>
            <a:endParaRPr lang="nl-NL" sz="1800" dirty="0" smtClean="0"/>
          </a:p>
          <a:p>
            <a:pPr marL="0" indent="0">
              <a:buNone/>
            </a:pPr>
            <a:r>
              <a:rPr lang="nl-NL" sz="1600" dirty="0" smtClean="0"/>
              <a:t>              gezonde voedingstips   </a:t>
            </a:r>
            <a:r>
              <a:rPr lang="nl-NL" sz="1800" dirty="0" smtClean="0"/>
              <a:t>       </a:t>
            </a:r>
            <a:r>
              <a:rPr lang="nl-NL" sz="1400" dirty="0" smtClean="0"/>
              <a:t>voedzaam eten zonder suiker </a:t>
            </a:r>
            <a:endParaRPr lang="nl-NL" sz="2000" dirty="0"/>
          </a:p>
        </p:txBody>
      </p:sp>
      <p:sp>
        <p:nvSpPr>
          <p:cNvPr id="6" name="Rechthoek 5"/>
          <p:cNvSpPr/>
          <p:nvPr/>
        </p:nvSpPr>
        <p:spPr>
          <a:xfrm>
            <a:off x="1624536" y="4016372"/>
            <a:ext cx="978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200" b="1" dirty="0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World map</a:t>
            </a:r>
            <a:endParaRPr lang="nl-NL" sz="1200" b="1" dirty="0">
              <a:solidFill>
                <a:srgbClr val="474747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297440" y="4080729"/>
            <a:ext cx="1236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200" b="1" dirty="0" err="1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Related</a:t>
            </a:r>
            <a:r>
              <a:rPr lang="nl-NL" sz="1200" b="1" dirty="0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 topics</a:t>
            </a:r>
            <a:endParaRPr lang="nl-NL" sz="1200" b="1" dirty="0">
              <a:solidFill>
                <a:srgbClr val="474747"/>
              </a:solidFill>
              <a:latin typeface="Roboto Condensed Light"/>
              <a:cs typeface="Roboto Condensed Light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70" y="4516606"/>
            <a:ext cx="3870288" cy="2135885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1186714" y="3585426"/>
            <a:ext cx="9763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2004		 		       	2011			                	             2018</a:t>
            </a:r>
            <a:endParaRPr lang="nl-NL" sz="900" dirty="0"/>
          </a:p>
        </p:txBody>
      </p:sp>
      <p:sp>
        <p:nvSpPr>
          <p:cNvPr id="4" name="Ovaal 3"/>
          <p:cNvSpPr/>
          <p:nvPr/>
        </p:nvSpPr>
        <p:spPr>
          <a:xfrm>
            <a:off x="7095040" y="2015330"/>
            <a:ext cx="85811" cy="906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/>
          <p:cNvSpPr/>
          <p:nvPr/>
        </p:nvSpPr>
        <p:spPr>
          <a:xfrm>
            <a:off x="8666561" y="1790420"/>
            <a:ext cx="85811" cy="906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5826666" y="1476949"/>
            <a:ext cx="1622854" cy="57708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50" dirty="0" smtClean="0"/>
              <a:t>Berichtgeving rondom “</a:t>
            </a:r>
            <a:r>
              <a:rPr lang="nl-NL" sz="1050" dirty="0" err="1" smtClean="0"/>
              <a:t>Processed</a:t>
            </a:r>
            <a:r>
              <a:rPr lang="nl-NL" sz="1050" dirty="0" smtClean="0"/>
              <a:t> food dominant in food totaal” </a:t>
            </a:r>
            <a:endParaRPr lang="nl-NL" sz="1050" dirty="0"/>
          </a:p>
        </p:txBody>
      </p:sp>
      <p:sp>
        <p:nvSpPr>
          <p:cNvPr id="14" name="Tekstvak 13"/>
          <p:cNvSpPr txBox="1"/>
          <p:nvPr/>
        </p:nvSpPr>
        <p:spPr>
          <a:xfrm>
            <a:off x="8171936" y="1064112"/>
            <a:ext cx="1622854" cy="7386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50" dirty="0" smtClean="0"/>
              <a:t>Berichtgeving rondom “</a:t>
            </a:r>
            <a:r>
              <a:rPr lang="nl-NL" sz="1050" dirty="0" err="1" smtClean="0"/>
              <a:t>Processed</a:t>
            </a:r>
            <a:r>
              <a:rPr lang="nl-NL" sz="1050" dirty="0" smtClean="0"/>
              <a:t> food, toegevoegde suikers en obesitas’ </a:t>
            </a:r>
            <a:endParaRPr lang="nl-NL" sz="1050" dirty="0"/>
          </a:p>
        </p:txBody>
      </p:sp>
      <p:sp>
        <p:nvSpPr>
          <p:cNvPr id="15" name="Tekstvak 14"/>
          <p:cNvSpPr txBox="1"/>
          <p:nvPr/>
        </p:nvSpPr>
        <p:spPr>
          <a:xfrm>
            <a:off x="10005795" y="1243339"/>
            <a:ext cx="1833775" cy="57708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50" dirty="0" smtClean="0"/>
              <a:t>Berichtgeving rondom “</a:t>
            </a:r>
            <a:r>
              <a:rPr lang="nl-NL" sz="1050" dirty="0" err="1" smtClean="0"/>
              <a:t>Processed</a:t>
            </a:r>
            <a:r>
              <a:rPr lang="nl-NL" sz="1050" dirty="0" smtClean="0"/>
              <a:t> food, gezondheid, calorieën en nutriënten</a:t>
            </a:r>
            <a:endParaRPr lang="nl-NL" sz="1050" dirty="0"/>
          </a:p>
        </p:txBody>
      </p:sp>
      <p:sp>
        <p:nvSpPr>
          <p:cNvPr id="16" name="Ovaal 15"/>
          <p:cNvSpPr/>
          <p:nvPr/>
        </p:nvSpPr>
        <p:spPr>
          <a:xfrm>
            <a:off x="10095823" y="1811012"/>
            <a:ext cx="85811" cy="906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1090236" y="596090"/>
            <a:ext cx="682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Interesse in ‘</a:t>
            </a:r>
            <a:r>
              <a:rPr lang="nl-NL" sz="1200" dirty="0" err="1" smtClean="0"/>
              <a:t>fresh</a:t>
            </a:r>
            <a:r>
              <a:rPr lang="nl-NL" sz="1200" dirty="0" smtClean="0"/>
              <a:t> &amp; </a:t>
            </a:r>
            <a:r>
              <a:rPr lang="nl-NL" sz="1200" dirty="0" err="1" smtClean="0"/>
              <a:t>healthy</a:t>
            </a:r>
            <a:r>
              <a:rPr lang="nl-NL" sz="1200" dirty="0" smtClean="0"/>
              <a:t> food is belangrijker dan ooit. Mensen zijn steeds meer bezig met </a:t>
            </a:r>
            <a:r>
              <a:rPr lang="nl-NL" sz="1200" dirty="0" err="1" smtClean="0"/>
              <a:t>processed</a:t>
            </a:r>
            <a:r>
              <a:rPr lang="nl-NL" sz="1200" dirty="0" smtClean="0"/>
              <a:t> food en wat dit met ons doet (grotendeels beïnvloedt door wat de media ons verteld)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5133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fiek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228958"/>
              </p:ext>
            </p:extLst>
          </p:nvPr>
        </p:nvGraphicFramePr>
        <p:xfrm>
          <a:off x="736631" y="1373184"/>
          <a:ext cx="10989250" cy="192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hoek 6"/>
          <p:cNvSpPr/>
          <p:nvPr/>
        </p:nvSpPr>
        <p:spPr>
          <a:xfrm>
            <a:off x="852318" y="44245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b="1" dirty="0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Mind &amp; body</a:t>
            </a:r>
            <a:endParaRPr lang="nl-NL" b="1" dirty="0">
              <a:solidFill>
                <a:srgbClr val="474747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6429611" y="4242874"/>
            <a:ext cx="5296270" cy="2394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/>
              <a:t> </a:t>
            </a:r>
            <a:r>
              <a:rPr lang="nl-NL" sz="1600" dirty="0" smtClean="0"/>
              <a:t>Welzijn en eten 	                     </a:t>
            </a:r>
            <a:r>
              <a:rPr lang="nl-NL" sz="1400" b="1" dirty="0" smtClean="0"/>
              <a:t>ontspannen eten  	</a:t>
            </a:r>
            <a:r>
              <a:rPr lang="nl-NL" sz="1400" dirty="0" smtClean="0"/>
              <a:t>   </a:t>
            </a:r>
          </a:p>
          <a:p>
            <a:pPr marL="0" indent="0">
              <a:buNone/>
            </a:pPr>
            <a:r>
              <a:rPr lang="nl-NL" sz="2000" dirty="0" smtClean="0"/>
              <a:t> 	</a:t>
            </a:r>
            <a:r>
              <a:rPr lang="nl-NL" sz="2000" dirty="0" err="1" smtClean="0"/>
              <a:t>Mindfull</a:t>
            </a:r>
            <a:r>
              <a:rPr lang="nl-NL" sz="2000" dirty="0" smtClean="0"/>
              <a:t> eten </a:t>
            </a:r>
            <a:r>
              <a:rPr lang="nl-NL" sz="1800" b="1" dirty="0" smtClean="0"/>
              <a:t>   	</a:t>
            </a:r>
            <a:r>
              <a:rPr lang="nl-NL" sz="900" dirty="0" smtClean="0"/>
              <a:t>                     </a:t>
            </a:r>
            <a:r>
              <a:rPr lang="nl-NL" sz="1050" dirty="0" smtClean="0"/>
              <a:t>medische maaltijd </a:t>
            </a:r>
            <a:endParaRPr lang="nl-NL" sz="2000" dirty="0"/>
          </a:p>
        </p:txBody>
      </p:sp>
      <p:sp>
        <p:nvSpPr>
          <p:cNvPr id="6" name="Rechthoek 5"/>
          <p:cNvSpPr/>
          <p:nvPr/>
        </p:nvSpPr>
        <p:spPr>
          <a:xfrm>
            <a:off x="1349670" y="3646929"/>
            <a:ext cx="978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200" b="1" dirty="0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World map</a:t>
            </a:r>
            <a:endParaRPr lang="nl-NL" sz="1200" b="1" dirty="0">
              <a:solidFill>
                <a:srgbClr val="474747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22574" y="3711286"/>
            <a:ext cx="1236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200" b="1" dirty="0" err="1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Related</a:t>
            </a:r>
            <a:r>
              <a:rPr lang="nl-NL" sz="1200" b="1" dirty="0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 topics</a:t>
            </a:r>
            <a:endParaRPr lang="nl-NL" sz="1200" b="1" dirty="0">
              <a:solidFill>
                <a:srgbClr val="474747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268189" y="3237744"/>
            <a:ext cx="9763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2004		 		       </a:t>
            </a:r>
            <a:r>
              <a:rPr lang="nl-NL" sz="900" dirty="0"/>
              <a:t> </a:t>
            </a:r>
            <a:r>
              <a:rPr lang="nl-NL" sz="900" dirty="0" smtClean="0"/>
              <a:t>               2011			                	             2018</a:t>
            </a:r>
            <a:endParaRPr lang="nl-NL" sz="9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70" y="4167996"/>
            <a:ext cx="4131798" cy="2210427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852318" y="811782"/>
            <a:ext cx="682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 Europa is Engeland voorloper wat betreft producten die inspelen op Mind &amp; Body </a:t>
            </a:r>
          </a:p>
          <a:p>
            <a:r>
              <a:rPr lang="nl-NL" sz="1200" dirty="0" smtClean="0"/>
              <a:t>In Nederland is het interesse niveau voor dergelijke producten het meest aanwezig in Amsterdam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87556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698430" y="349888"/>
            <a:ext cx="866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b="1" dirty="0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Wat wordt gepercipieerd als ‘</a:t>
            </a:r>
            <a:r>
              <a:rPr lang="nl-NL" b="1" dirty="0" err="1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healthy</a:t>
            </a:r>
            <a:r>
              <a:rPr lang="nl-NL" b="1" dirty="0" smtClean="0">
                <a:solidFill>
                  <a:srgbClr val="474747"/>
                </a:solidFill>
                <a:latin typeface="Roboto Condensed Light"/>
                <a:cs typeface="Roboto Condensed Light"/>
              </a:rPr>
              <a:t>’ en hoe gaan we in de toekomst eten? </a:t>
            </a:r>
            <a:endParaRPr lang="nl-NL" b="1" dirty="0">
              <a:solidFill>
                <a:srgbClr val="474747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315954" y="5780099"/>
            <a:ext cx="9787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2004		     		          2011	                			             2018</a:t>
            </a:r>
            <a:endParaRPr lang="nl-NL" sz="900" dirty="0"/>
          </a:p>
        </p:txBody>
      </p:sp>
      <p:graphicFrame>
        <p:nvGraphicFramePr>
          <p:cNvPr id="12" name="Grafiek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368758"/>
              </p:ext>
            </p:extLst>
          </p:nvPr>
        </p:nvGraphicFramePr>
        <p:xfrm>
          <a:off x="504751" y="1643237"/>
          <a:ext cx="11409610" cy="4055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kstvak 12"/>
          <p:cNvSpPr txBox="1"/>
          <p:nvPr/>
        </p:nvSpPr>
        <p:spPr>
          <a:xfrm>
            <a:off x="852318" y="811782"/>
            <a:ext cx="682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Vegan</a:t>
            </a:r>
            <a:r>
              <a:rPr lang="nl-NL" sz="1200" dirty="0"/>
              <a:t> </a:t>
            </a:r>
            <a:r>
              <a:rPr lang="nl-NL" sz="1200" dirty="0" smtClean="0"/>
              <a:t>en </a:t>
            </a:r>
            <a:r>
              <a:rPr lang="nl-NL" sz="1200" dirty="0" err="1" smtClean="0"/>
              <a:t>flexitarian</a:t>
            </a:r>
            <a:r>
              <a:rPr lang="nl-NL" sz="1200" dirty="0" smtClean="0"/>
              <a:t> worden steeds belangrijker; vegetarisch laat een stabiele ontwikkeling zien.</a:t>
            </a:r>
          </a:p>
          <a:p>
            <a:r>
              <a:rPr lang="nl-NL" sz="1200" dirty="0"/>
              <a:t>‘</a:t>
            </a:r>
            <a:r>
              <a:rPr lang="nl-NL" sz="1200" dirty="0" err="1"/>
              <a:t>tasty</a:t>
            </a:r>
            <a:r>
              <a:rPr lang="nl-NL" sz="1200" dirty="0" smtClean="0"/>
              <a:t>’ en lokaal </a:t>
            </a:r>
            <a:r>
              <a:rPr lang="nl-NL" sz="1200" smtClean="0"/>
              <a:t>eten worden </a:t>
            </a:r>
            <a:r>
              <a:rPr lang="nl-NL" sz="1200" dirty="0" smtClean="0"/>
              <a:t>steeds </a:t>
            </a:r>
            <a:r>
              <a:rPr lang="nl-NL" sz="1200" dirty="0"/>
              <a:t>belangrijker</a:t>
            </a:r>
          </a:p>
          <a:p>
            <a:r>
              <a:rPr lang="nl-NL" sz="1200" dirty="0" err="1" smtClean="0"/>
              <a:t>Organic</a:t>
            </a:r>
            <a:r>
              <a:rPr lang="nl-NL" sz="1200" dirty="0" smtClean="0"/>
              <a:t> food wordt steeds minder relevant.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44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174628"/>
              </p:ext>
            </p:extLst>
          </p:nvPr>
        </p:nvGraphicFramePr>
        <p:xfrm>
          <a:off x="916240" y="1251691"/>
          <a:ext cx="10106024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303762" y="3970157"/>
            <a:ext cx="9787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2004		     		          2011	                			             2018</a:t>
            </a:r>
            <a:endParaRPr lang="nl-NL" sz="900" dirty="0"/>
          </a:p>
        </p:txBody>
      </p:sp>
      <p:sp>
        <p:nvSpPr>
          <p:cNvPr id="6" name="Tekstvak 5"/>
          <p:cNvSpPr txBox="1"/>
          <p:nvPr/>
        </p:nvSpPr>
        <p:spPr>
          <a:xfrm>
            <a:off x="1303762" y="4533442"/>
            <a:ext cx="10091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Soortgelijk grafiek als hierboven voor </a:t>
            </a:r>
            <a:r>
              <a:rPr lang="nl-NL" sz="1600" dirty="0" err="1" smtClean="0"/>
              <a:t>vegetarian</a:t>
            </a:r>
            <a:endParaRPr lang="nl-NL" sz="1600" dirty="0" smtClean="0"/>
          </a:p>
          <a:p>
            <a:endParaRPr lang="nl-NL" sz="1600" dirty="0" smtClean="0"/>
          </a:p>
          <a:p>
            <a:r>
              <a:rPr lang="nl-NL" sz="1600" dirty="0" err="1" smtClean="0"/>
              <a:t>Vegan</a:t>
            </a:r>
            <a:r>
              <a:rPr lang="nl-NL" sz="1600" dirty="0" smtClean="0"/>
              <a:t> speelt meer in Engeland en Duitsland </a:t>
            </a:r>
          </a:p>
          <a:p>
            <a:endParaRPr lang="nl-NL" sz="1600" dirty="0"/>
          </a:p>
        </p:txBody>
      </p:sp>
      <p:sp>
        <p:nvSpPr>
          <p:cNvPr id="7" name="Tekstvak 6"/>
          <p:cNvSpPr txBox="1"/>
          <p:nvPr/>
        </p:nvSpPr>
        <p:spPr>
          <a:xfrm>
            <a:off x="1158906" y="407498"/>
            <a:ext cx="10888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Wanneer we inzoomen…. </a:t>
            </a:r>
          </a:p>
          <a:p>
            <a:endParaRPr lang="nl-NL" dirty="0"/>
          </a:p>
          <a:p>
            <a:r>
              <a:rPr lang="nl-NL" dirty="0" smtClean="0"/>
              <a:t>We kunnen heel ver gaan! De cijfers liggen klaar, afhankelijk van de vraagstuk kun je combinaties maken!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96110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241</Words>
  <Application>Microsoft Office PowerPoint</Application>
  <PresentationFormat>Breedbeeld</PresentationFormat>
  <Paragraphs>51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 Condensed Bold</vt:lpstr>
      <vt:lpstr>Roboto Condensed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Mariana Geleci</dc:creator>
  <cp:lastModifiedBy>Marc Oude Luttikhuis</cp:lastModifiedBy>
  <cp:revision>20</cp:revision>
  <dcterms:created xsi:type="dcterms:W3CDTF">2018-05-29T09:23:51Z</dcterms:created>
  <dcterms:modified xsi:type="dcterms:W3CDTF">2018-06-04T09:38:55Z</dcterms:modified>
</cp:coreProperties>
</file>