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9" r:id="rId4"/>
    <p:sldId id="262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ED728-4996-4341-B5C6-CB7F9D3FB8BF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DF725-BBE9-F84F-965F-B7FE38AFB5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11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DF725-BBE9-F84F-965F-B7FE38AFB51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7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EE9CF-A16A-3B40-82A6-711964D9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ED8FDF-EC7D-FC44-BF4E-9CFCDD523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4789F-D3FA-AA4F-99E8-CEA39C38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85F719-6251-454E-884A-F9278701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5C1986-6492-D143-8C83-D72E481B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1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5AC3F-E4F3-7C45-87CB-E5E9539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7894A-3B16-0745-8E6F-7C31F013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3807F5-5381-784D-907B-6487C936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08027D-08D1-A042-94B3-9449A8A4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E61A09-028C-7B4E-A92A-9A0DDAA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2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FED1D74-35F4-B144-BEDC-0C77D246C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9363061-4A64-8A43-90DA-E7DD1A4D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4AD29C-A314-3A47-A306-7F9DCA82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D14493-CA21-064B-A23B-D293F19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9A2E39-40EB-634E-9668-CF9886B0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9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D5095-E81F-F64B-BE24-76FCBE5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CC3D8A-82AF-FC4B-964C-B5CC730F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C6536B-E67C-094A-8936-4028FF6A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DA2129-FD04-E64B-B71C-DF92379D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F7AA4D-9B80-EE41-A8AC-198F690B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05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CA8FB-D48D-EA4D-B2C3-9272E607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D0198C-4585-324D-8035-C84953016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F96414-0542-6B4D-8511-4FF10DD9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1B67D-D627-E94E-BA92-5A64313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7B0D95-B48F-2F49-98E8-413FD4FA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3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9E0BB-E9F2-5F49-9554-A08D3956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1478C-5543-324A-87F8-945720407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EE73D1-2A0D-8649-85FD-C7D09DE8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BCFABD-4162-CF46-AA0D-E8B3E06A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F728E0-00D8-3D4B-B93D-2F52A065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8B70222-50F4-9F48-9B1B-FD8BCCFB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3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EECC9-407B-844F-8AFE-55F0038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83EB8D-0CA8-AC45-889A-43E9EA65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EC85E0-9BC7-FC4F-B396-2137FBEF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6A32BE8-D4BC-8A4E-B0FE-5CC785A1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93C79F-2E94-BF42-9792-6C2EFF5A8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5A120B8-167C-F845-8280-FBC57F64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E093F68-70CA-C64D-A024-A88BFF9A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4B62B73-69F3-EF43-9860-55514DFC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4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3B25A-E1EF-9048-9882-84687F91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42D114-2640-9B40-A80C-F476CC8B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12CC59-1438-C14C-9097-12824A8B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600455-3BC0-AC45-98FE-869BFDDE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4208E4-A98A-C54B-84AE-7084AE14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4B5DBE-3D9C-EC44-83F3-DE3009D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59CE47-F86F-3E45-833E-18A50FB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03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3B935-B9A8-8148-ABB0-8EF52CB4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AACFB6-951E-E049-B14B-740B284C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92B1FC-7FD6-1046-8BCC-0F2BA62E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1B77D0-7E3F-B74D-B2BB-07E6BF55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236890-E54E-E94D-8FAF-3DD5946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C56A3E-23CC-DE45-81C0-3D0DF2BA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5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EC49B-E9AE-354B-9515-4DB5F144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076F3E3-3E86-8348-BFAD-75C7C310C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D0189E-2304-8A44-A046-678D95C2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9B5137-711E-F14B-B061-913EEE2B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2D31F-59C4-F946-8D2F-2C5CCED5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55D7E4-BB19-FF4A-A41B-6FCBDC64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9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882EF6-CFDE-4545-A9C9-22E1856D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944D2E-121C-FC4B-8867-CC5C4D15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CE482-AF36-4F4D-BA23-186CB3D9D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CE21-5F2C-DF47-A591-D17BA1EF2568}" type="datetimeFigureOut">
              <a:rPr lang="nl-NL" smtClean="0"/>
              <a:t>23-08-2022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D52A81-D8D4-F346-9971-D03D139D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25BCAD-14CB-DE46-8327-B471BFAE8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6727-E299-2843-A080-483B3D38A9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41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77DF9C-B4EB-514E-80EA-9C398CAF9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30" y="3450865"/>
            <a:ext cx="6006864" cy="1566407"/>
          </a:xfrm>
        </p:spPr>
        <p:txBody>
          <a:bodyPr anchor="b">
            <a:normAutofit/>
          </a:bodyPr>
          <a:lstStyle/>
          <a:p>
            <a:pPr algn="l"/>
            <a:r>
              <a:rPr lang="nl-NL" sz="5400"/>
              <a:t>Fysieke Omgeving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09EE57-28FE-BD4C-A10B-57ED2814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30" y="5045783"/>
            <a:ext cx="6348770" cy="1186110"/>
          </a:xfrm>
        </p:spPr>
        <p:txBody>
          <a:bodyPr anchor="t">
            <a:normAutofit/>
          </a:bodyPr>
          <a:lstStyle/>
          <a:p>
            <a:pPr algn="l"/>
            <a:r>
              <a:rPr lang="nl-NL" dirty="0" err="1"/>
              <a:t>Wasson’s</a:t>
            </a:r>
            <a:r>
              <a:rPr lang="nl-NL" dirty="0"/>
              <a:t> </a:t>
            </a:r>
            <a:r>
              <a:rPr lang="nl-NL" dirty="0" err="1"/>
              <a:t>Operational</a:t>
            </a:r>
            <a:r>
              <a:rPr lang="nl-NL" dirty="0"/>
              <a:t> Environment Architecture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EF6BECB-9D6E-134D-9D7E-66797D47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01" y="1100995"/>
            <a:ext cx="1846470" cy="184647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74C8B23-24CA-4F4D-AA91-4E05AE98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81" y="2094540"/>
            <a:ext cx="2379100" cy="3217333"/>
          </a:xfrm>
          <a:prstGeom prst="rect">
            <a:avLst/>
          </a:prstGeom>
        </p:spPr>
      </p:pic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42128149-8ED8-1A43-92D6-8CDF9034A7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01717" y="3372757"/>
            <a:ext cx="767608" cy="554921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530BC1B-6F63-DE4A-8439-40368FF16452}"/>
              </a:ext>
            </a:extLst>
          </p:cNvPr>
          <p:cNvSpPr/>
          <p:nvPr/>
        </p:nvSpPr>
        <p:spPr>
          <a:xfrm>
            <a:off x="1641781" y="6300185"/>
            <a:ext cx="4780040" cy="37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5941138-EA6F-DE4F-BFBC-A314D8B36BD9}"/>
              </a:ext>
            </a:extLst>
          </p:cNvPr>
          <p:cNvSpPr/>
          <p:nvPr/>
        </p:nvSpPr>
        <p:spPr>
          <a:xfrm>
            <a:off x="452231" y="5701904"/>
            <a:ext cx="298620" cy="97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0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8CD0B9-DC47-1046-8918-E352747A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de relatie tussen de verschillende parameters en variabelen die zijn gemodelleerd en de echte wereld?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C83E9B5-8606-9C4E-8189-1F278E4D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2176">
            <a:off x="7532033" y="3482769"/>
            <a:ext cx="3928069" cy="2502325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56D7970A-BC87-6F42-BAED-8F928FC74C4C}"/>
              </a:ext>
            </a:extLst>
          </p:cNvPr>
          <p:cNvCxnSpPr>
            <a:cxnSpLocks/>
          </p:cNvCxnSpPr>
          <p:nvPr/>
        </p:nvCxnSpPr>
        <p:spPr>
          <a:xfrm>
            <a:off x="6227805" y="4201297"/>
            <a:ext cx="125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74200B-79D6-1F42-BD35-29E5F118F263}"/>
              </a:ext>
            </a:extLst>
          </p:cNvPr>
          <p:cNvSpPr txBox="1"/>
          <p:nvPr/>
        </p:nvSpPr>
        <p:spPr>
          <a:xfrm>
            <a:off x="4283196" y="4016631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Voorbeeld uit LTS</a:t>
            </a:r>
          </a:p>
        </p:txBody>
      </p:sp>
    </p:spTree>
    <p:extLst>
      <p:ext uri="{BB962C8B-B14F-4D97-AF65-F5344CB8AC3E}">
        <p14:creationId xmlns:p14="http://schemas.microsoft.com/office/powerpoint/2010/main" val="215187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24892F1-4366-B24B-8C0D-B5C731719AE6}"/>
              </a:ext>
            </a:extLst>
          </p:cNvPr>
          <p:cNvSpPr/>
          <p:nvPr/>
        </p:nvSpPr>
        <p:spPr>
          <a:xfrm>
            <a:off x="5047593" y="2719551"/>
            <a:ext cx="1613337" cy="1082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System of Interest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4B73C28-E512-5B4E-9F6D-69C4F56E5C4F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 flipV="1">
            <a:off x="3965026" y="3260834"/>
            <a:ext cx="1082567" cy="7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775F50E-08F4-4741-B8C9-4B7FA8709B0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60930" y="3260834"/>
            <a:ext cx="85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4E34C23-4F49-2C45-92BC-EC65B6EC3428}"/>
              </a:ext>
            </a:extLst>
          </p:cNvPr>
          <p:cNvCxnSpPr>
            <a:cxnSpLocks/>
          </p:cNvCxnSpPr>
          <p:nvPr/>
        </p:nvCxnSpPr>
        <p:spPr>
          <a:xfrm>
            <a:off x="6660930" y="4282965"/>
            <a:ext cx="853967" cy="48873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0CA6151-EBAF-3540-83E8-043FDC3E2CC4}"/>
              </a:ext>
            </a:extLst>
          </p:cNvPr>
          <p:cNvCxnSpPr>
            <a:cxnSpLocks/>
          </p:cNvCxnSpPr>
          <p:nvPr/>
        </p:nvCxnSpPr>
        <p:spPr>
          <a:xfrm>
            <a:off x="5029199" y="3920358"/>
            <a:ext cx="0" cy="3626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039BBA0F-D5C5-804E-A473-973555DE0BBD}"/>
              </a:ext>
            </a:extLst>
          </p:cNvPr>
          <p:cNvCxnSpPr>
            <a:cxnSpLocks/>
          </p:cNvCxnSpPr>
          <p:nvPr/>
        </p:nvCxnSpPr>
        <p:spPr>
          <a:xfrm flipH="1">
            <a:off x="4246179" y="4282965"/>
            <a:ext cx="783021" cy="48873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E21E9C6-D317-9F43-9F9F-7626746F68F2}"/>
              </a:ext>
            </a:extLst>
          </p:cNvPr>
          <p:cNvCxnSpPr>
            <a:cxnSpLocks/>
          </p:cNvCxnSpPr>
          <p:nvPr/>
        </p:nvCxnSpPr>
        <p:spPr>
          <a:xfrm>
            <a:off x="6660930" y="3920358"/>
            <a:ext cx="0" cy="3626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al 18">
            <a:extLst>
              <a:ext uri="{FF2B5EF4-FFF2-40B4-BE49-F238E27FC236}">
                <a16:creationId xmlns:a16="http://schemas.microsoft.com/office/drawing/2014/main" id="{B9C017AC-CBF7-1A42-88EC-B1FC1080F734}"/>
              </a:ext>
            </a:extLst>
          </p:cNvPr>
          <p:cNvSpPr/>
          <p:nvPr/>
        </p:nvSpPr>
        <p:spPr>
          <a:xfrm>
            <a:off x="5047593" y="4606157"/>
            <a:ext cx="600373" cy="5675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1413E4E-E099-7D4A-B8EF-65DE4BC83C15}"/>
              </a:ext>
            </a:extLst>
          </p:cNvPr>
          <p:cNvSpPr/>
          <p:nvPr/>
        </p:nvSpPr>
        <p:spPr>
          <a:xfrm>
            <a:off x="5943663" y="4606157"/>
            <a:ext cx="600373" cy="5675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Fb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29770C60-0CEB-244B-AF49-68CAB5F76707}"/>
              </a:ext>
            </a:extLst>
          </p:cNvPr>
          <p:cNvCxnSpPr>
            <a:cxnSpLocks/>
          </p:cNvCxnSpPr>
          <p:nvPr/>
        </p:nvCxnSpPr>
        <p:spPr>
          <a:xfrm>
            <a:off x="4007068" y="4905703"/>
            <a:ext cx="10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2536C98-102F-754A-90BE-9D93E993F802}"/>
              </a:ext>
            </a:extLst>
          </p:cNvPr>
          <p:cNvCxnSpPr>
            <a:cxnSpLocks/>
          </p:cNvCxnSpPr>
          <p:nvPr/>
        </p:nvCxnSpPr>
        <p:spPr>
          <a:xfrm>
            <a:off x="6544036" y="4889936"/>
            <a:ext cx="10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A92A7D1-4274-AA44-A991-0E77AC57F19D}"/>
              </a:ext>
            </a:extLst>
          </p:cNvPr>
          <p:cNvCxnSpPr/>
          <p:nvPr/>
        </p:nvCxnSpPr>
        <p:spPr>
          <a:xfrm>
            <a:off x="5433848" y="5454869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10DDCB11-663E-A541-811D-88F2C3BD9A07}"/>
              </a:ext>
            </a:extLst>
          </p:cNvPr>
          <p:cNvCxnSpPr/>
          <p:nvPr/>
        </p:nvCxnSpPr>
        <p:spPr>
          <a:xfrm>
            <a:off x="5433848" y="5670332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romme verbindingslijn 28">
            <a:extLst>
              <a:ext uri="{FF2B5EF4-FFF2-40B4-BE49-F238E27FC236}">
                <a16:creationId xmlns:a16="http://schemas.microsoft.com/office/drawing/2014/main" id="{B1481876-B654-9840-B624-28BADF79B24A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5357297" y="5164197"/>
            <a:ext cx="281152" cy="300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romme verbindingslijn 30">
            <a:extLst>
              <a:ext uri="{FF2B5EF4-FFF2-40B4-BE49-F238E27FC236}">
                <a16:creationId xmlns:a16="http://schemas.microsoft.com/office/drawing/2014/main" id="{92BF5B47-C50E-1543-ABE5-396117A35724}"/>
              </a:ext>
            </a:extLst>
          </p:cNvPr>
          <p:cNvCxnSpPr>
            <a:endCxn id="20" idx="4"/>
          </p:cNvCxnSpPr>
          <p:nvPr/>
        </p:nvCxnSpPr>
        <p:spPr>
          <a:xfrm flipV="1">
            <a:off x="5854261" y="5173715"/>
            <a:ext cx="389589" cy="2811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>
            <a:extLst>
              <a:ext uri="{FF2B5EF4-FFF2-40B4-BE49-F238E27FC236}">
                <a16:creationId xmlns:a16="http://schemas.microsoft.com/office/drawing/2014/main" id="{797B4E26-5535-6F4C-8406-2F81B1DD8E9F}"/>
              </a:ext>
            </a:extLst>
          </p:cNvPr>
          <p:cNvSpPr/>
          <p:nvPr/>
        </p:nvSpPr>
        <p:spPr>
          <a:xfrm>
            <a:off x="2351689" y="3476296"/>
            <a:ext cx="1613337" cy="1082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Systeem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550CDE4-C000-D646-9821-1E153987940A}"/>
              </a:ext>
            </a:extLst>
          </p:cNvPr>
          <p:cNvSpPr/>
          <p:nvPr/>
        </p:nvSpPr>
        <p:spPr>
          <a:xfrm>
            <a:off x="7514897" y="2719550"/>
            <a:ext cx="1613337" cy="1082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Systeem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DDA4F9-1BD0-444F-9A92-C472E15063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4987" y="1615962"/>
            <a:ext cx="882102" cy="882102"/>
          </a:xfrm>
          <a:prstGeom prst="rect">
            <a:avLst/>
          </a:prstGeom>
        </p:spPr>
      </p:pic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F3FC4656-4D60-5847-91D9-D6FF6A40450F}"/>
              </a:ext>
            </a:extLst>
          </p:cNvPr>
          <p:cNvCxnSpPr>
            <a:cxnSpLocks/>
          </p:cNvCxnSpPr>
          <p:nvPr/>
        </p:nvCxnSpPr>
        <p:spPr>
          <a:xfrm>
            <a:off x="3541986" y="2301766"/>
            <a:ext cx="1505607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oelichting met afgeronde rechthoek 10">
            <a:extLst>
              <a:ext uri="{FF2B5EF4-FFF2-40B4-BE49-F238E27FC236}">
                <a16:creationId xmlns:a16="http://schemas.microsoft.com/office/drawing/2014/main" id="{5A7D06E9-66CE-B341-B393-4A01F21105F2}"/>
              </a:ext>
            </a:extLst>
          </p:cNvPr>
          <p:cNvSpPr/>
          <p:nvPr/>
        </p:nvSpPr>
        <p:spPr>
          <a:xfrm>
            <a:off x="6737131" y="622109"/>
            <a:ext cx="2254468" cy="1358881"/>
          </a:xfrm>
          <a:prstGeom prst="wedgeRoundRectCallout">
            <a:avLst>
              <a:gd name="adj1" fmla="val -37239"/>
              <a:gd name="adj2" fmla="val 1319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 uitwisseling</a:t>
            </a:r>
          </a:p>
          <a:p>
            <a:pPr algn="ctr"/>
            <a:r>
              <a:rPr lang="nl-NL" dirty="0"/>
              <a:t>Protocollen</a:t>
            </a:r>
          </a:p>
        </p:txBody>
      </p:sp>
      <p:sp>
        <p:nvSpPr>
          <p:cNvPr id="28" name="Toelichting met afgeronde rechthoek 27">
            <a:extLst>
              <a:ext uri="{FF2B5EF4-FFF2-40B4-BE49-F238E27FC236}">
                <a16:creationId xmlns:a16="http://schemas.microsoft.com/office/drawing/2014/main" id="{B1ECBDA3-CA7A-624B-8253-F08AEF0DD8D0}"/>
              </a:ext>
            </a:extLst>
          </p:cNvPr>
          <p:cNvSpPr/>
          <p:nvPr/>
        </p:nvSpPr>
        <p:spPr>
          <a:xfrm>
            <a:off x="3599793" y="672870"/>
            <a:ext cx="2254468" cy="943090"/>
          </a:xfrm>
          <a:prstGeom prst="wedgeRoundRectCallout">
            <a:avLst>
              <a:gd name="adj1" fmla="val -37239"/>
              <a:gd name="adj2" fmla="val 1319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MMI,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36980E5D-6369-3745-8BBB-86FBF8D885B6}"/>
              </a:ext>
            </a:extLst>
          </p:cNvPr>
          <p:cNvSpPr txBox="1"/>
          <p:nvPr/>
        </p:nvSpPr>
        <p:spPr>
          <a:xfrm>
            <a:off x="7518633" y="472912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?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03C241A5-4068-8348-9E62-AF483F6A574A}"/>
              </a:ext>
            </a:extLst>
          </p:cNvPr>
          <p:cNvSpPr txBox="1"/>
          <p:nvPr/>
        </p:nvSpPr>
        <p:spPr>
          <a:xfrm>
            <a:off x="3715000" y="47126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?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1E0D8E8-EFD7-B540-BEDC-24B18F18934B}"/>
              </a:ext>
            </a:extLst>
          </p:cNvPr>
          <p:cNvSpPr txBox="1"/>
          <p:nvPr/>
        </p:nvSpPr>
        <p:spPr>
          <a:xfrm>
            <a:off x="5618890" y="53955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82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>
            <a:extLst>
              <a:ext uri="{FF2B5EF4-FFF2-40B4-BE49-F238E27FC236}">
                <a16:creationId xmlns:a16="http://schemas.microsoft.com/office/drawing/2014/main" id="{4D5C9848-52F2-4A47-A073-0C8E4B4078AF}"/>
              </a:ext>
            </a:extLst>
          </p:cNvPr>
          <p:cNvSpPr/>
          <p:nvPr/>
        </p:nvSpPr>
        <p:spPr>
          <a:xfrm>
            <a:off x="5866119" y="1755154"/>
            <a:ext cx="4477406" cy="3347691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B9C017AC-CBF7-1A42-88EC-B1FC1080F734}"/>
              </a:ext>
            </a:extLst>
          </p:cNvPr>
          <p:cNvSpPr/>
          <p:nvPr/>
        </p:nvSpPr>
        <p:spPr>
          <a:xfrm>
            <a:off x="7776372" y="2605867"/>
            <a:ext cx="600373" cy="5675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1413E4E-E099-7D4A-B8EF-65DE4BC83C15}"/>
              </a:ext>
            </a:extLst>
          </p:cNvPr>
          <p:cNvSpPr/>
          <p:nvPr/>
        </p:nvSpPr>
        <p:spPr>
          <a:xfrm>
            <a:off x="7765628" y="3878930"/>
            <a:ext cx="600373" cy="5675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Fb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29770C60-0CEB-244B-AF49-68CAB5F7670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117243" y="2889646"/>
            <a:ext cx="465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2536C98-102F-754A-90BE-9D93E993F802}"/>
              </a:ext>
            </a:extLst>
          </p:cNvPr>
          <p:cNvCxnSpPr>
            <a:cxnSpLocks/>
          </p:cNvCxnSpPr>
          <p:nvPr/>
        </p:nvCxnSpPr>
        <p:spPr>
          <a:xfrm flipH="1">
            <a:off x="3105860" y="4166028"/>
            <a:ext cx="465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A92A7D1-4274-AA44-A991-0E77AC57F19D}"/>
              </a:ext>
            </a:extLst>
          </p:cNvPr>
          <p:cNvCxnSpPr/>
          <p:nvPr/>
        </p:nvCxnSpPr>
        <p:spPr>
          <a:xfrm>
            <a:off x="8376745" y="3375576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10DDCB11-663E-A541-811D-88F2C3BD9A07}"/>
              </a:ext>
            </a:extLst>
          </p:cNvPr>
          <p:cNvCxnSpPr/>
          <p:nvPr/>
        </p:nvCxnSpPr>
        <p:spPr>
          <a:xfrm>
            <a:off x="8376745" y="3650323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romme verbindingslijn 28">
            <a:extLst>
              <a:ext uri="{FF2B5EF4-FFF2-40B4-BE49-F238E27FC236}">
                <a16:creationId xmlns:a16="http://schemas.microsoft.com/office/drawing/2014/main" id="{B1481876-B654-9840-B624-28BADF79B24A}"/>
              </a:ext>
            </a:extLst>
          </p:cNvPr>
          <p:cNvCxnSpPr>
            <a:cxnSpLocks/>
            <a:stCxn id="19" idx="6"/>
            <a:endCxn id="33" idx="0"/>
          </p:cNvCxnSpPr>
          <p:nvPr/>
        </p:nvCxnSpPr>
        <p:spPr>
          <a:xfrm>
            <a:off x="8376745" y="2889646"/>
            <a:ext cx="347076" cy="446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romme verbindingslijn 30">
            <a:extLst>
              <a:ext uri="{FF2B5EF4-FFF2-40B4-BE49-F238E27FC236}">
                <a16:creationId xmlns:a16="http://schemas.microsoft.com/office/drawing/2014/main" id="{92BF5B47-C50E-1543-ABE5-396117A35724}"/>
              </a:ext>
            </a:extLst>
          </p:cNvPr>
          <p:cNvCxnSpPr>
            <a:cxnSpLocks/>
            <a:stCxn id="33" idx="2"/>
            <a:endCxn id="20" idx="6"/>
          </p:cNvCxnSpPr>
          <p:nvPr/>
        </p:nvCxnSpPr>
        <p:spPr>
          <a:xfrm rot="5400000">
            <a:off x="8316472" y="3755359"/>
            <a:ext cx="456879" cy="357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36980E5D-6369-3745-8BBB-86FBF8D885B6}"/>
              </a:ext>
            </a:extLst>
          </p:cNvPr>
          <p:cNvSpPr txBox="1"/>
          <p:nvPr/>
        </p:nvSpPr>
        <p:spPr>
          <a:xfrm>
            <a:off x="2825175" y="406677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?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03C241A5-4068-8348-9E62-AF483F6A574A}"/>
              </a:ext>
            </a:extLst>
          </p:cNvPr>
          <p:cNvSpPr txBox="1"/>
          <p:nvPr/>
        </p:nvSpPr>
        <p:spPr>
          <a:xfrm>
            <a:off x="2825175" y="2793708"/>
            <a:ext cx="39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?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1E0D8E8-EFD7-B540-BEDC-24B18F18934B}"/>
              </a:ext>
            </a:extLst>
          </p:cNvPr>
          <p:cNvSpPr txBox="1"/>
          <p:nvPr/>
        </p:nvSpPr>
        <p:spPr>
          <a:xfrm>
            <a:off x="8577787" y="33364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?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583F8A9-2368-1945-BF88-09803199FF61}"/>
              </a:ext>
            </a:extLst>
          </p:cNvPr>
          <p:cNvSpPr txBox="1"/>
          <p:nvPr/>
        </p:nvSpPr>
        <p:spPr>
          <a:xfrm>
            <a:off x="7097655" y="1765182"/>
            <a:ext cx="20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Machine</a:t>
            </a:r>
          </a:p>
          <a:p>
            <a:pPr algn="ctr"/>
            <a:r>
              <a:rPr lang="nl-NL" dirty="0"/>
              <a:t>(System of Interest)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25CDD99-2ACB-B846-9B71-7DFD1624AAAF}"/>
              </a:ext>
            </a:extLst>
          </p:cNvPr>
          <p:cNvSpPr/>
          <p:nvPr/>
        </p:nvSpPr>
        <p:spPr>
          <a:xfrm>
            <a:off x="2493529" y="2411513"/>
            <a:ext cx="955359" cy="2312277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Pijl omlaag 1">
            <a:extLst>
              <a:ext uri="{FF2B5EF4-FFF2-40B4-BE49-F238E27FC236}">
                <a16:creationId xmlns:a16="http://schemas.microsoft.com/office/drawing/2014/main" id="{746320FC-4076-6F40-8537-38A0B815E1EA}"/>
              </a:ext>
            </a:extLst>
          </p:cNvPr>
          <p:cNvSpPr/>
          <p:nvPr/>
        </p:nvSpPr>
        <p:spPr>
          <a:xfrm>
            <a:off x="2825175" y="3201800"/>
            <a:ext cx="280685" cy="76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oelichting met afgeronde rechthoek 21">
            <a:extLst>
              <a:ext uri="{FF2B5EF4-FFF2-40B4-BE49-F238E27FC236}">
                <a16:creationId xmlns:a16="http://schemas.microsoft.com/office/drawing/2014/main" id="{DDF3B65D-CCA1-4549-A2D0-E0CC73B08E80}"/>
              </a:ext>
            </a:extLst>
          </p:cNvPr>
          <p:cNvSpPr/>
          <p:nvPr/>
        </p:nvSpPr>
        <p:spPr>
          <a:xfrm>
            <a:off x="570707" y="1187976"/>
            <a:ext cx="2254468" cy="943090"/>
          </a:xfrm>
          <a:prstGeom prst="wedgeRoundRectCallout">
            <a:avLst>
              <a:gd name="adj1" fmla="val 56001"/>
              <a:gd name="adj2" fmla="val 996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Dit is het op te lossen probleem</a:t>
            </a:r>
          </a:p>
        </p:txBody>
      </p:sp>
    </p:spTree>
    <p:extLst>
      <p:ext uri="{BB962C8B-B14F-4D97-AF65-F5344CB8AC3E}">
        <p14:creationId xmlns:p14="http://schemas.microsoft.com/office/powerpoint/2010/main" val="3797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al 29">
            <a:extLst>
              <a:ext uri="{FF2B5EF4-FFF2-40B4-BE49-F238E27FC236}">
                <a16:creationId xmlns:a16="http://schemas.microsoft.com/office/drawing/2014/main" id="{B79C3065-7396-EB4B-A87B-047DB8E69838}"/>
              </a:ext>
            </a:extLst>
          </p:cNvPr>
          <p:cNvSpPr/>
          <p:nvPr/>
        </p:nvSpPr>
        <p:spPr>
          <a:xfrm>
            <a:off x="283779" y="84082"/>
            <a:ext cx="11676993" cy="6621517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4D5C9848-52F2-4A47-A073-0C8E4B4078AF}"/>
              </a:ext>
            </a:extLst>
          </p:cNvPr>
          <p:cNvSpPr/>
          <p:nvPr/>
        </p:nvSpPr>
        <p:spPr>
          <a:xfrm>
            <a:off x="5866119" y="1755154"/>
            <a:ext cx="4477406" cy="3347691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B9C017AC-CBF7-1A42-88EC-B1FC1080F734}"/>
              </a:ext>
            </a:extLst>
          </p:cNvPr>
          <p:cNvSpPr/>
          <p:nvPr/>
        </p:nvSpPr>
        <p:spPr>
          <a:xfrm>
            <a:off x="7776372" y="2605867"/>
            <a:ext cx="600373" cy="5675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1413E4E-E099-7D4A-B8EF-65DE4BC83C15}"/>
              </a:ext>
            </a:extLst>
          </p:cNvPr>
          <p:cNvSpPr/>
          <p:nvPr/>
        </p:nvSpPr>
        <p:spPr>
          <a:xfrm>
            <a:off x="7765628" y="3878930"/>
            <a:ext cx="600373" cy="5675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Fb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29770C60-0CEB-244B-AF49-68CAB5F7670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117243" y="2889646"/>
            <a:ext cx="465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2536C98-102F-754A-90BE-9D93E993F802}"/>
              </a:ext>
            </a:extLst>
          </p:cNvPr>
          <p:cNvCxnSpPr>
            <a:cxnSpLocks/>
          </p:cNvCxnSpPr>
          <p:nvPr/>
        </p:nvCxnSpPr>
        <p:spPr>
          <a:xfrm flipH="1">
            <a:off x="3105860" y="4166028"/>
            <a:ext cx="465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A92A7D1-4274-AA44-A991-0E77AC57F19D}"/>
              </a:ext>
            </a:extLst>
          </p:cNvPr>
          <p:cNvCxnSpPr/>
          <p:nvPr/>
        </p:nvCxnSpPr>
        <p:spPr>
          <a:xfrm>
            <a:off x="8376745" y="3375576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10DDCB11-663E-A541-811D-88F2C3BD9A07}"/>
              </a:ext>
            </a:extLst>
          </p:cNvPr>
          <p:cNvCxnSpPr/>
          <p:nvPr/>
        </p:nvCxnSpPr>
        <p:spPr>
          <a:xfrm>
            <a:off x="8376745" y="3650323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romme verbindingslijn 28">
            <a:extLst>
              <a:ext uri="{FF2B5EF4-FFF2-40B4-BE49-F238E27FC236}">
                <a16:creationId xmlns:a16="http://schemas.microsoft.com/office/drawing/2014/main" id="{B1481876-B654-9840-B624-28BADF79B24A}"/>
              </a:ext>
            </a:extLst>
          </p:cNvPr>
          <p:cNvCxnSpPr>
            <a:cxnSpLocks/>
            <a:stCxn id="19" idx="6"/>
            <a:endCxn id="33" idx="0"/>
          </p:cNvCxnSpPr>
          <p:nvPr/>
        </p:nvCxnSpPr>
        <p:spPr>
          <a:xfrm>
            <a:off x="8376745" y="2889646"/>
            <a:ext cx="347076" cy="446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romme verbindingslijn 30">
            <a:extLst>
              <a:ext uri="{FF2B5EF4-FFF2-40B4-BE49-F238E27FC236}">
                <a16:creationId xmlns:a16="http://schemas.microsoft.com/office/drawing/2014/main" id="{92BF5B47-C50E-1543-ABE5-396117A35724}"/>
              </a:ext>
            </a:extLst>
          </p:cNvPr>
          <p:cNvCxnSpPr>
            <a:cxnSpLocks/>
            <a:stCxn id="33" idx="2"/>
            <a:endCxn id="20" idx="6"/>
          </p:cNvCxnSpPr>
          <p:nvPr/>
        </p:nvCxnSpPr>
        <p:spPr>
          <a:xfrm rot="5400000">
            <a:off x="8316472" y="3755359"/>
            <a:ext cx="456879" cy="357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21E0D8E8-EFD7-B540-BEDC-24B18F18934B}"/>
              </a:ext>
            </a:extLst>
          </p:cNvPr>
          <p:cNvSpPr txBox="1"/>
          <p:nvPr/>
        </p:nvSpPr>
        <p:spPr>
          <a:xfrm>
            <a:off x="8577787" y="33364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?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583F8A9-2368-1945-BF88-09803199FF61}"/>
              </a:ext>
            </a:extLst>
          </p:cNvPr>
          <p:cNvSpPr txBox="1"/>
          <p:nvPr/>
        </p:nvSpPr>
        <p:spPr>
          <a:xfrm>
            <a:off x="7097655" y="1765182"/>
            <a:ext cx="20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Machine</a:t>
            </a:r>
          </a:p>
          <a:p>
            <a:pPr algn="ctr"/>
            <a:r>
              <a:rPr lang="nl-NL" dirty="0"/>
              <a:t>(System of Interest)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1D207B68-A2A8-BF4E-A9CC-DCDF12CF5D70}"/>
              </a:ext>
            </a:extLst>
          </p:cNvPr>
          <p:cNvSpPr/>
          <p:nvPr/>
        </p:nvSpPr>
        <p:spPr>
          <a:xfrm>
            <a:off x="1214074" y="1218668"/>
            <a:ext cx="5806837" cy="423566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882A207-E945-6443-BE83-48B9174F7A13}"/>
              </a:ext>
            </a:extLst>
          </p:cNvPr>
          <p:cNvSpPr txBox="1"/>
          <p:nvPr/>
        </p:nvSpPr>
        <p:spPr>
          <a:xfrm>
            <a:off x="3056532" y="1475691"/>
            <a:ext cx="18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Fysieke Omgeving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332597FF-5636-E14C-9EDF-8405EB982C95}"/>
              </a:ext>
            </a:extLst>
          </p:cNvPr>
          <p:cNvSpPr/>
          <p:nvPr/>
        </p:nvSpPr>
        <p:spPr>
          <a:xfrm>
            <a:off x="1830197" y="3556965"/>
            <a:ext cx="1950954" cy="1219706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EE6ACAEE-7CBC-AB4A-86EC-7EE25BC44966}"/>
              </a:ext>
            </a:extLst>
          </p:cNvPr>
          <p:cNvSpPr/>
          <p:nvPr/>
        </p:nvSpPr>
        <p:spPr>
          <a:xfrm>
            <a:off x="1878899" y="2279793"/>
            <a:ext cx="1950954" cy="1219706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4F3DAC3B-78B5-2C4D-84C4-C92C50AB0C99}"/>
              </a:ext>
            </a:extLst>
          </p:cNvPr>
          <p:cNvSpPr/>
          <p:nvPr/>
        </p:nvSpPr>
        <p:spPr>
          <a:xfrm>
            <a:off x="2605496" y="3973523"/>
            <a:ext cx="389363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1554F4F-682E-E342-8CDD-8DBBFAE2D8E7}"/>
              </a:ext>
            </a:extLst>
          </p:cNvPr>
          <p:cNvSpPr/>
          <p:nvPr/>
        </p:nvSpPr>
        <p:spPr>
          <a:xfrm>
            <a:off x="2659695" y="2700460"/>
            <a:ext cx="389363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0098F73-1187-D34D-9199-9584A54856DC}"/>
              </a:ext>
            </a:extLst>
          </p:cNvPr>
          <p:cNvSpPr txBox="1"/>
          <p:nvPr/>
        </p:nvSpPr>
        <p:spPr>
          <a:xfrm>
            <a:off x="2257399" y="2280719"/>
            <a:ext cx="137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Mensgemaakt</a:t>
            </a:r>
          </a:p>
          <a:p>
            <a:r>
              <a:rPr lang="nl-NL" sz="1200" dirty="0"/>
              <a:t>omgevingselement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661F06E3-2D9A-D24A-88FB-0DC7B43D29A2}"/>
              </a:ext>
            </a:extLst>
          </p:cNvPr>
          <p:cNvSpPr txBox="1"/>
          <p:nvPr/>
        </p:nvSpPr>
        <p:spPr>
          <a:xfrm>
            <a:off x="2208697" y="3557100"/>
            <a:ext cx="137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Natuurlijk</a:t>
            </a:r>
          </a:p>
          <a:p>
            <a:r>
              <a:rPr lang="nl-NL" sz="1200" dirty="0"/>
              <a:t>omgevingselement</a:t>
            </a:r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672A1C26-5E44-4845-933A-46B5CD60F0E3}"/>
              </a:ext>
            </a:extLst>
          </p:cNvPr>
          <p:cNvSpPr/>
          <p:nvPr/>
        </p:nvSpPr>
        <p:spPr>
          <a:xfrm>
            <a:off x="4021007" y="3552856"/>
            <a:ext cx="1950954" cy="1219706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98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5D2CB7AE-FFB2-474A-B455-D18F82EF9EB6}"/>
              </a:ext>
            </a:extLst>
          </p:cNvPr>
          <p:cNvSpPr/>
          <p:nvPr/>
        </p:nvSpPr>
        <p:spPr>
          <a:xfrm>
            <a:off x="4817169" y="3973523"/>
            <a:ext cx="389363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36252E92-5382-4F41-B3BE-2A0BA5F97363}"/>
              </a:ext>
            </a:extLst>
          </p:cNvPr>
          <p:cNvSpPr txBox="1"/>
          <p:nvPr/>
        </p:nvSpPr>
        <p:spPr>
          <a:xfrm>
            <a:off x="4440738" y="3566465"/>
            <a:ext cx="137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Geïnduceerd</a:t>
            </a:r>
          </a:p>
          <a:p>
            <a:r>
              <a:rPr lang="nl-NL" sz="1200" dirty="0"/>
              <a:t>omgevingselement</a:t>
            </a:r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4C03501-B959-4A47-A5EA-5F8D37783594}"/>
              </a:ext>
            </a:extLst>
          </p:cNvPr>
          <p:cNvSpPr/>
          <p:nvPr/>
        </p:nvSpPr>
        <p:spPr>
          <a:xfrm>
            <a:off x="6252720" y="3974262"/>
            <a:ext cx="389363" cy="378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EB4D638E-F8B8-BC40-B4A4-05C9BF213C99}"/>
              </a:ext>
            </a:extLst>
          </p:cNvPr>
          <p:cNvSpPr/>
          <p:nvPr/>
        </p:nvSpPr>
        <p:spPr>
          <a:xfrm>
            <a:off x="6245217" y="2700460"/>
            <a:ext cx="389363" cy="378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E855C44-4C22-8F44-A22F-182AA0771640}"/>
              </a:ext>
            </a:extLst>
          </p:cNvPr>
          <p:cNvSpPr txBox="1"/>
          <p:nvPr/>
        </p:nvSpPr>
        <p:spPr>
          <a:xfrm>
            <a:off x="5206532" y="370793"/>
            <a:ext cx="229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Hogere orde systemen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5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5D8E969-367F-844C-988B-06B4BF4D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93" y="605482"/>
            <a:ext cx="8012135" cy="523926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1185E54-1B87-6040-8F7E-D34C1035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7" y="556053"/>
            <a:ext cx="3817526" cy="56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C802B9A-C00E-9442-ADE8-D248ED819A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7674" y="0"/>
            <a:ext cx="7165180" cy="3485379"/>
          </a:xfrm>
          <a:prstGeom prst="rect">
            <a:avLst/>
          </a:prstGeom>
        </p:spPr>
      </p:pic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8DAE0D8-C33E-C24D-A241-FD4C73006F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385" y="3497735"/>
            <a:ext cx="5641615" cy="2706687"/>
          </a:xfrm>
          <a:prstGeom prst="rect">
            <a:avLst/>
          </a:prstGeom>
        </p:spPr>
      </p:pic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8C0730-85F0-544B-9ABB-630800E89AE0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6977" y="3497735"/>
            <a:ext cx="4794250" cy="34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E0FBCFC-3BCB-ED40-84EF-E8824ED6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70" y="3101546"/>
            <a:ext cx="10779336" cy="365463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46A1053-0FF0-2349-9D2D-9FF0A36E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5571" cy="28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10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</Words>
  <Application>Microsoft Macintosh PowerPoint</Application>
  <PresentationFormat>Breedbeeld</PresentationFormat>
  <Paragraphs>39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Fysieke Omgeving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Fysieke Omgeving</dc:title>
  <dc:creator>Eric Burgers</dc:creator>
  <cp:lastModifiedBy>Eric Burgers</cp:lastModifiedBy>
  <cp:revision>11</cp:revision>
  <dcterms:created xsi:type="dcterms:W3CDTF">2020-05-27T07:08:51Z</dcterms:created>
  <dcterms:modified xsi:type="dcterms:W3CDTF">2022-08-23T12:36:51Z</dcterms:modified>
</cp:coreProperties>
</file>