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5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140E12-B3CA-7C95-DBEB-50CCE6E75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97" y="199072"/>
            <a:ext cx="5915025" cy="22193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26356-3A41-7F76-3B6C-E9FACE9F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071" y="4118138"/>
            <a:ext cx="5934075" cy="2181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974801-222C-98AA-EB00-8BB6996ACB08}"/>
              </a:ext>
            </a:extLst>
          </p:cNvPr>
          <p:cNvSpPr txBox="1"/>
          <p:nvPr/>
        </p:nvSpPr>
        <p:spPr>
          <a:xfrm>
            <a:off x="3989177" y="3059668"/>
            <a:ext cx="86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archive</a:t>
            </a:r>
            <a:endParaRPr lang="nl-BE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99AA64-AFB4-9FC4-C23B-5AEE256A1709}"/>
              </a:ext>
            </a:extLst>
          </p:cNvPr>
          <p:cNvSpPr/>
          <p:nvPr/>
        </p:nvSpPr>
        <p:spPr>
          <a:xfrm rot="5400000">
            <a:off x="4731542" y="29113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7D3213C-88E1-EF9F-FE9D-D25E1DB544D7}"/>
              </a:ext>
            </a:extLst>
          </p:cNvPr>
          <p:cNvSpPr/>
          <p:nvPr/>
        </p:nvSpPr>
        <p:spPr>
          <a:xfrm rot="16200000">
            <a:off x="5895498" y="2825117"/>
            <a:ext cx="1039176" cy="800100"/>
          </a:xfrm>
          <a:prstGeom prst="rightArrow">
            <a:avLst/>
          </a:prstGeom>
          <a:solidFill>
            <a:srgbClr val="009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C871F-F060-301D-3DB1-8B8F3A0BD803}"/>
              </a:ext>
            </a:extLst>
          </p:cNvPr>
          <p:cNvSpPr txBox="1"/>
          <p:nvPr/>
        </p:nvSpPr>
        <p:spPr>
          <a:xfrm>
            <a:off x="6815136" y="3083601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restore</a:t>
            </a:r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7EBB9-1577-46E5-E70A-44AA2B13097E}"/>
              </a:ext>
            </a:extLst>
          </p:cNvPr>
          <p:cNvSpPr/>
          <p:nvPr/>
        </p:nvSpPr>
        <p:spPr>
          <a:xfrm>
            <a:off x="8048625" y="4962525"/>
            <a:ext cx="755220" cy="1338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D0C13-F65A-D154-DA57-B66677E8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55" y="2221192"/>
            <a:ext cx="6667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7759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15787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25190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743390"/>
              <a:ext cx="1080000" cy="487513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17378" y="61980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606857" y="5275128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252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3945462"/>
              <a:ext cx="1080000" cy="48617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3660" y="381373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174" y="3485957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58901" y="5588970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218" y="3984688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75636" y="530742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377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8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444806"/>
            <a:ext cx="1081107" cy="593722"/>
            <a:chOff x="9593242" y="3334536"/>
            <a:chExt cx="1081107" cy="593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4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359722"/>
            <a:chOff x="9593242" y="2866814"/>
            <a:chExt cx="1081107" cy="359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18806"/>
            <a:ext cx="968040" cy="301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1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4301" y="259368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13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C41B79-B888-4273-AC9E-30D51C7C6878}"/>
              </a:ext>
            </a:extLst>
          </p:cNvPr>
          <p:cNvSpPr/>
          <p:nvPr/>
        </p:nvSpPr>
        <p:spPr>
          <a:xfrm>
            <a:off x="3181171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CF6236-BD03-4F50-ABE0-F1F905F116A4}"/>
              </a:ext>
            </a:extLst>
          </p:cNvPr>
          <p:cNvSpPr/>
          <p:nvPr/>
        </p:nvSpPr>
        <p:spPr>
          <a:xfrm>
            <a:off x="1799877" y="537187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0588A8-8E73-49E0-933A-D7D78B9B11B0}"/>
              </a:ext>
            </a:extLst>
          </p:cNvPr>
          <p:cNvSpPr/>
          <p:nvPr/>
        </p:nvSpPr>
        <p:spPr>
          <a:xfrm>
            <a:off x="6390287" y="32291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14</a:t>
            </a:r>
            <a:endParaRPr lang="nl-BE" sz="9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611951-A270-4A7B-91E8-9ED25825D7C0}"/>
              </a:ext>
            </a:extLst>
          </p:cNvPr>
          <p:cNvSpPr/>
          <p:nvPr/>
        </p:nvSpPr>
        <p:spPr>
          <a:xfrm>
            <a:off x="3242551" y="529282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15</a:t>
            </a:r>
            <a:endParaRPr lang="nl-BE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741CD-7D9A-4EA3-BE0D-849FB43F3ADD}"/>
              </a:ext>
            </a:extLst>
          </p:cNvPr>
          <p:cNvSpPr/>
          <p:nvPr/>
        </p:nvSpPr>
        <p:spPr>
          <a:xfrm>
            <a:off x="6711525" y="606723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16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12654</TotalTime>
  <Words>542</Words>
  <Application>Microsoft Office PowerPoint</Application>
  <PresentationFormat>Widescreen</PresentationFormat>
  <Paragraphs>184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Arius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40</cp:revision>
  <cp:lastPrinted>2021-02-03T09:38:28Z</cp:lastPrinted>
  <dcterms:created xsi:type="dcterms:W3CDTF">2020-12-10T08:42:12Z</dcterms:created>
  <dcterms:modified xsi:type="dcterms:W3CDTF">2025-08-24T07:26:14Z</dcterms:modified>
</cp:coreProperties>
</file>