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1885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4070984" y="2050732"/>
            <a:ext cx="3305581" cy="15213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233962" y="3096829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233962" y="4913435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‘abc’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930478" y="4005132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 err="1">
                <a:solidFill>
                  <a:schemeClr val="tx1"/>
                </a:solidFill>
              </a:rPr>
              <a:t>To</a:t>
            </a:r>
            <a:r>
              <a:rPr lang="nl-BE" sz="800" dirty="0">
                <a:solidFill>
                  <a:schemeClr val="tx1"/>
                </a:solidFill>
              </a:rPr>
              <a:t> manifest </a:t>
            </a:r>
            <a:r>
              <a:rPr lang="nl-BE" sz="800" dirty="0" err="1">
                <a:solidFill>
                  <a:schemeClr val="tx1"/>
                </a:solidFill>
              </a:rPr>
              <a:t>for</a:t>
            </a:r>
            <a:r>
              <a:rPr lang="nl-BE" sz="800" dirty="0">
                <a:solidFill>
                  <a:schemeClr val="tx1"/>
                </a:solidFill>
              </a:rPr>
              <a:t>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930478" y="5821737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 err="1">
                <a:solidFill>
                  <a:schemeClr val="tx1"/>
                </a:solidFill>
              </a:rPr>
              <a:t>To</a:t>
            </a:r>
            <a:r>
              <a:rPr lang="nl-BE" sz="800" dirty="0">
                <a:solidFill>
                  <a:schemeClr val="tx1"/>
                </a:solidFill>
              </a:rPr>
              <a:t> manifest </a:t>
            </a:r>
            <a:r>
              <a:rPr lang="nl-BE" sz="800" dirty="0" err="1">
                <a:solidFill>
                  <a:schemeClr val="tx1"/>
                </a:solidFill>
              </a:rPr>
              <a:t>for</a:t>
            </a:r>
            <a:r>
              <a:rPr lang="nl-BE" sz="800" dirty="0">
                <a:solidFill>
                  <a:schemeClr val="tx1"/>
                </a:solidFill>
              </a:rPr>
              <a:t>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‘abc’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15476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291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450040"/>
            <a:ext cx="618353" cy="493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02B379A7-543F-470E-96D6-630FF45DA99B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4070984" y="2959035"/>
            <a:ext cx="3305581" cy="61302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62E4F50-6901-4DB1-9F75-1B429F45BD02}"/>
              </a:ext>
            </a:extLst>
          </p:cNvPr>
          <p:cNvCxnSpPr>
            <a:cxnSpLocks/>
            <a:stCxn id="17" idx="3"/>
            <a:endCxn id="48" idx="0"/>
          </p:cNvCxnSpPr>
          <p:nvPr/>
        </p:nvCxnSpPr>
        <p:spPr>
          <a:xfrm>
            <a:off x="4070984" y="4775641"/>
            <a:ext cx="3277989" cy="37912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46CF5-F02C-41CA-B7D9-6BE503AC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376362"/>
            <a:ext cx="7686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2</cp:revision>
  <dcterms:created xsi:type="dcterms:W3CDTF">2020-12-10T08:42:12Z</dcterms:created>
  <dcterms:modified xsi:type="dcterms:W3CDTF">2020-12-10T10:16:36Z</dcterms:modified>
</cp:coreProperties>
</file>