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3A8171-28C6-419F-B6EF-38E473F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69466"/>
            <a:ext cx="4581408" cy="246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615D8-4F22-48E4-B084-EDA4EB8B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7" y="669466"/>
            <a:ext cx="4927710" cy="244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541422-64F2-46AD-8FD5-309EF193AB74}"/>
              </a:ext>
            </a:extLst>
          </p:cNvPr>
          <p:cNvSpPr/>
          <p:nvPr/>
        </p:nvSpPr>
        <p:spPr>
          <a:xfrm>
            <a:off x="4506380" y="2052196"/>
            <a:ext cx="3007607" cy="6467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running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arius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055505" y="2188526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055505" y="309682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055505" y="491343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752021" y="4005132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752021" y="5821737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525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683943"/>
            <a:ext cx="618353" cy="25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67500" y="5683943"/>
            <a:ext cx="9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117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Van Ranst</cp:lastModifiedBy>
  <cp:revision>6</cp:revision>
  <cp:lastPrinted>2021-02-03T09:38:28Z</cp:lastPrinted>
  <dcterms:created xsi:type="dcterms:W3CDTF">2020-12-10T08:42:12Z</dcterms:created>
  <dcterms:modified xsi:type="dcterms:W3CDTF">2021-02-03T09:38:30Z</dcterms:modified>
</cp:coreProperties>
</file>