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>
        <p:scale>
          <a:sx n="75" d="100"/>
          <a:sy n="75" d="100"/>
        </p:scale>
        <p:origin x="4380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22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89865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87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22019" y="74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548281" y="3468084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407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9238" y="394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281" y="4919905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00325" y="3781926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325" y="5418636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17060" y="350038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431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95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607781"/>
            <a:ext cx="1081107" cy="467722"/>
            <a:chOff x="9593242" y="3334536"/>
            <a:chExt cx="1081107" cy="467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467722"/>
            <a:chOff x="9593242" y="2866814"/>
            <a:chExt cx="1081107" cy="467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72806"/>
            <a:ext cx="968040" cy="247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27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2440" y="269799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665</Words>
  <Application>Microsoft Office PowerPoint</Application>
  <PresentationFormat>Widescreen</PresentationFormat>
  <Paragraphs>303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Arius 5</vt:lpstr>
      <vt:lpstr>PowerPoint Presentation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33</cp:revision>
  <cp:lastPrinted>2021-02-03T09:38:28Z</cp:lastPrinted>
  <dcterms:created xsi:type="dcterms:W3CDTF">2020-12-10T08:42:12Z</dcterms:created>
  <dcterms:modified xsi:type="dcterms:W3CDTF">2021-09-20T07:35:53Z</dcterms:modified>
</cp:coreProperties>
</file>