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5" r:id="rId7"/>
    <p:sldId id="262" r:id="rId8"/>
    <p:sldId id="258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7BB-F513-4858-98C9-2B6C546A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AED1-9ED5-4AAC-B91E-E03E1ECD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84E-2931-48AA-897D-0DA41B6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1D02-6DE0-47C0-AD2A-EC0E09E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EC8-F746-45AE-AECB-1C8EFFA2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3B-4F7A-4A9E-94BE-CA69189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8464-6170-4097-8D43-7C596186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6E2-FF21-48FE-ADD3-C190AF1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B7A-5BD2-48B9-9DB1-E349CA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0798-918D-4FC8-9A08-3A32A9C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6F82-FBDF-4CFF-AA2C-B18DE0CC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D6A6-893D-4D24-9CFA-63E31B97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CFF-4D34-414C-A7E9-F43A484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3569-E7B5-4153-95DC-24A72005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7812-B0C9-43D9-B2F7-8474CBE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CF6-AD03-4D59-B351-1794686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DFF6-1FCA-4B1A-9964-03CC6266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CD7-2D6B-4581-8BDC-C626BE7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DBE-6997-41FC-9815-3BBDF13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0FEE-4963-4F6F-AFD9-96D5D1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C75-25F4-4511-81D2-D1E1D35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7CC-F8B4-42F6-9D45-D1AC69D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4628-DCA7-42AE-BF5B-D15327F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61-0659-4BF5-8A72-6EBBF152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508F-1803-4546-9DE7-28F4E53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4F-895A-40D5-9B89-87E30BD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797-086E-4C06-9CC1-1BDE1D144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ECB2-F6BC-4E64-972C-D19927E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E36D-922D-43D7-A46F-E800FC7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5FDD-E3E2-4EBC-AA1E-B822F92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C280-5BB8-404D-B0FC-EB1F38C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EF-FD07-4968-9215-1D764C1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674A-EFC7-478A-8859-883AD61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B777-27BF-4930-B257-2C3E2251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8396-9B01-4753-B1F0-1D48117D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4AE6-6FAB-4AE8-BD27-39FE522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DE3-1902-47C4-91D4-9DF598F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CC0F8-22F8-4FAA-AD26-A7EB428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4934D-9163-455A-9ED0-40F5811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1FA-0F2B-493E-ADC6-AA8D941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E4B77-2513-4619-B4DB-29C329B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DF7B-6D25-464C-A80E-96F2AF1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CF21-A5E4-48B0-B65E-857624F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0E25-8A0B-46F4-879A-4933D6D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6C487-4520-46F9-9F6C-94750DAF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0B65-D419-4311-B584-36B58C2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F96-88D2-41AF-8A9A-840854B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9A3-87A5-4E5F-A638-B21B4CEC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5A77-2A04-4A01-A686-EAF4CADC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9E79-9F7A-4F76-A7A5-834B4EE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57BF-81F2-4BF8-A39E-9EE3BDF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516D-0399-4608-A311-3370051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2EF-0C07-4DFF-AA9B-D18EE12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B934-7E50-4663-A0B3-B4C9B29F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AC05-52AB-4E3E-9936-A3058B47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3FF4-B580-4F1D-A43C-02390BB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D405-5F50-4AA4-B5CD-CA84B4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8019-16C6-40A7-B769-B0B290BE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4603-CEB9-4E11-8767-9241DDC4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3B19-8E53-4800-B23B-AB1E2D0D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7C23-38F0-4D24-A829-05DFA490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F067-AAA7-4FDD-83BF-262AEB4821D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680-8A2F-4F73-8458-88B9160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B44B-A5A2-45E6-A08D-9C4A2A3E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140E12-B3CA-7C95-DBEB-50CCE6E7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97" y="199072"/>
            <a:ext cx="5915025" cy="2219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A26356-3A41-7F76-3B6C-E9FACE9FE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71" y="4118138"/>
            <a:ext cx="5934075" cy="2181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74801-222C-98AA-EB00-8BB6996ACB08}"/>
              </a:ext>
            </a:extLst>
          </p:cNvPr>
          <p:cNvSpPr txBox="1"/>
          <p:nvPr/>
        </p:nvSpPr>
        <p:spPr>
          <a:xfrm>
            <a:off x="3989177" y="3059668"/>
            <a:ext cx="86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archive</a:t>
            </a:r>
            <a:endParaRPr lang="nl-B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99AA64-AFB4-9FC4-C23B-5AEE256A1709}"/>
              </a:ext>
            </a:extLst>
          </p:cNvPr>
          <p:cNvSpPr/>
          <p:nvPr/>
        </p:nvSpPr>
        <p:spPr>
          <a:xfrm rot="5400000">
            <a:off x="4731542" y="2911317"/>
            <a:ext cx="1039176" cy="800100"/>
          </a:xfrm>
          <a:prstGeom prst="rightArrow">
            <a:avLst/>
          </a:prstGeom>
          <a:solidFill>
            <a:srgbClr val="009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D3213C-88E1-EF9F-FE9D-D25E1DB544D7}"/>
              </a:ext>
            </a:extLst>
          </p:cNvPr>
          <p:cNvSpPr/>
          <p:nvPr/>
        </p:nvSpPr>
        <p:spPr>
          <a:xfrm rot="16200000">
            <a:off x="5895498" y="2825117"/>
            <a:ext cx="1039176" cy="800100"/>
          </a:xfrm>
          <a:prstGeom prst="rightArrow">
            <a:avLst/>
          </a:prstGeom>
          <a:solidFill>
            <a:srgbClr val="009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C871F-F060-301D-3DB1-8B8F3A0BD803}"/>
              </a:ext>
            </a:extLst>
          </p:cNvPr>
          <p:cNvSpPr txBox="1"/>
          <p:nvPr/>
        </p:nvSpPr>
        <p:spPr>
          <a:xfrm>
            <a:off x="6815136" y="3083601"/>
            <a:ext cx="85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7EBB9-1577-46E5-E70A-44AA2B13097E}"/>
              </a:ext>
            </a:extLst>
          </p:cNvPr>
          <p:cNvSpPr/>
          <p:nvPr/>
        </p:nvSpPr>
        <p:spPr>
          <a:xfrm>
            <a:off x="8048625" y="4962525"/>
            <a:ext cx="755220" cy="1338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0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CD0C13-F65A-D154-DA57-B66677E8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55" y="2221192"/>
            <a:ext cx="6667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844915" y="410718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35365" y="3988117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39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800"/>
            <a:ext cx="3600000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23650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425815" y="3869055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660332"/>
            <a:ext cx="1015479" cy="473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7602" y="3429000"/>
            <a:ext cx="368213" cy="735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429000"/>
            <a:ext cx="577763" cy="85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429000"/>
            <a:ext cx="787313" cy="973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7981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stCxn id="29" idx="2"/>
            <a:endCxn id="10" idx="2"/>
          </p:cNvCxnSpPr>
          <p:nvPr/>
        </p:nvCxnSpPr>
        <p:spPr>
          <a:xfrm rot="16200000" flipH="1">
            <a:off x="5130185" y="1477895"/>
            <a:ext cx="768668" cy="3724092"/>
          </a:xfrm>
          <a:prstGeom prst="curvedConnector3">
            <a:avLst>
              <a:gd name="adj1" fmla="val 1565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429000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648363" y="494786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48363" y="416333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541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799"/>
            <a:ext cx="3600000" cy="5412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17554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648363" y="337881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050732"/>
            <a:ext cx="1015479" cy="152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057602" y="3589763"/>
            <a:ext cx="590761" cy="277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867338"/>
            <a:ext cx="590761" cy="506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867338"/>
            <a:ext cx="590761" cy="1291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055505" y="2188526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867338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2708910" y="2663760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3055505" y="309682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2708910" y="4480366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3055505" y="491343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915BD88-E16F-432D-B3A0-F0FBCAD23EA6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4070984" y="2959035"/>
            <a:ext cx="1015479" cy="613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4752021" y="4005132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440542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62891402-F2E4-4C7A-9EFF-07DB60881127}"/>
              </a:ext>
            </a:extLst>
          </p:cNvPr>
          <p:cNvSpPr/>
          <p:nvPr/>
        </p:nvSpPr>
        <p:spPr>
          <a:xfrm>
            <a:off x="4752021" y="5821737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31C2D3-C230-4558-9926-73E963107649}"/>
              </a:ext>
            </a:extLst>
          </p:cNvPr>
          <p:cNvCxnSpPr>
            <a:cxnSpLocks/>
            <a:stCxn id="17" idx="3"/>
            <a:endCxn id="37" idx="0"/>
          </p:cNvCxnSpPr>
          <p:nvPr/>
        </p:nvCxnSpPr>
        <p:spPr>
          <a:xfrm>
            <a:off x="4070984" y="4775641"/>
            <a:ext cx="1015479" cy="6130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666793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‘abc’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8648363" y="573238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030010" y="5158813"/>
            <a:ext cx="618353" cy="5251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AB6B44-2790-4047-9FB5-6A35318683E0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030010" y="5683943"/>
            <a:ext cx="618353" cy="259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67500" y="5683943"/>
            <a:ext cx="9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08">
            <a:extLst>
              <a:ext uri="{FF2B5EF4-FFF2-40B4-BE49-F238E27FC236}">
                <a16:creationId xmlns:a16="http://schemas.microsoft.com/office/drawing/2014/main" id="{C24549B5-9A8D-406F-8C45-BC6C73D080B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06398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Arius 4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716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9593243" y="4001289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3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9593243" y="3157153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1508564" y="137160"/>
            <a:ext cx="3600000" cy="547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5627134" y="137160"/>
            <a:ext cx="5394746" cy="547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7421880" y="609601"/>
            <a:ext cx="1800000" cy="499871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9221880" y="609601"/>
            <a:ext cx="1800000" cy="49987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1779270" y="1380808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3475785" y="2228151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7640407" y="3072828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“xyz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 +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2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9593243" y="2312476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1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002482" y="2523426"/>
            <a:ext cx="590761" cy="844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9002482" y="3368103"/>
            <a:ext cx="590761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2125865" y="1816543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cxnSpLocks/>
            <a:stCxn id="50" idx="3"/>
            <a:endCxn id="10" idx="1"/>
          </p:cNvCxnSpPr>
          <p:nvPr/>
        </p:nvCxnSpPr>
        <p:spPr>
          <a:xfrm>
            <a:off x="4827029" y="2739960"/>
            <a:ext cx="2813378" cy="628143"/>
          </a:xfrm>
          <a:prstGeom prst="curvedConnector3">
            <a:avLst>
              <a:gd name="adj1" fmla="val 18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1779270" y="2228151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2125865" y="2661220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1779270" y="391750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2125865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“abc”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3474322" y="391750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7612815" y="4761100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“abc”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4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9593243" y="4845425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4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974890" y="4212239"/>
            <a:ext cx="618353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4834170" y="4423839"/>
            <a:ext cx="2778645" cy="632536"/>
          </a:xfrm>
          <a:prstGeom prst="curvedConnector3">
            <a:avLst>
              <a:gd name="adj1" fmla="val 20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052A5-7B7A-4F1D-B4B7-56A53DB53CF7}"/>
              </a:ext>
            </a:extLst>
          </p:cNvPr>
          <p:cNvSpPr/>
          <p:nvPr/>
        </p:nvSpPr>
        <p:spPr>
          <a:xfrm>
            <a:off x="5627134" y="609601"/>
            <a:ext cx="1800000" cy="49987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28C683-4B88-4434-B179-BF8DA633E9C5}"/>
              </a:ext>
            </a:extLst>
          </p:cNvPr>
          <p:cNvSpPr/>
          <p:nvPr/>
        </p:nvSpPr>
        <p:spPr>
          <a:xfrm>
            <a:off x="5850250" y="1380808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0C5FA0-D8A2-4DCE-ABAB-8B04EE3CAE13}"/>
              </a:ext>
            </a:extLst>
          </p:cNvPr>
          <p:cNvSpPr/>
          <p:nvPr/>
        </p:nvSpPr>
        <p:spPr>
          <a:xfrm>
            <a:off x="5850250" y="2228151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726A90-66C0-49E3-805B-48154E77070E}"/>
              </a:ext>
            </a:extLst>
          </p:cNvPr>
          <p:cNvSpPr/>
          <p:nvPr/>
        </p:nvSpPr>
        <p:spPr>
          <a:xfrm>
            <a:off x="5843470" y="3917505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36B483-544A-463C-8217-8AD307F41771}"/>
              </a:ext>
            </a:extLst>
          </p:cNvPr>
          <p:cNvSpPr/>
          <p:nvPr/>
        </p:nvSpPr>
        <p:spPr>
          <a:xfrm>
            <a:off x="3475785" y="1380808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4E41A-3014-4776-98C7-0E5595DBD6DD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3141344" y="1676083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138C4B-24D2-43F8-9552-85CE40D5F2E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3141344" y="2523426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3705D890-4485-4DB6-9DA8-4F8C9A00449A}"/>
              </a:ext>
            </a:extLst>
          </p:cNvPr>
          <p:cNvSpPr/>
          <p:nvPr/>
        </p:nvSpPr>
        <p:spPr>
          <a:xfrm>
            <a:off x="3820918" y="180879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6F0F3A8D-F7D3-49C9-B5D2-2A86202A1D33}"/>
              </a:ext>
            </a:extLst>
          </p:cNvPr>
          <p:cNvSpPr/>
          <p:nvPr/>
        </p:nvSpPr>
        <p:spPr>
          <a:xfrm>
            <a:off x="3811550" y="266121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F197AC-A374-49B4-B89E-A1DA27C17BA0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4837860" y="1676083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59BA22-0D38-4864-A7E0-B0C08858795F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837860" y="2523426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4E43A0-5697-4FFB-A91D-D2981DC4B0D4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4836397" y="1887536"/>
            <a:ext cx="2804010" cy="1480567"/>
          </a:xfrm>
          <a:prstGeom prst="curvedConnector3">
            <a:avLst>
              <a:gd name="adj1" fmla="val 19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0CDCAF-4CCF-4855-9382-6ACB1D28564C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3141344" y="4212780"/>
            <a:ext cx="33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251750-7B51-40C9-8FDD-3196ED07DFC5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836397" y="4212780"/>
            <a:ext cx="100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0CCC03-461E-47E4-A789-34001D617C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002482" y="3368103"/>
            <a:ext cx="59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05C5427-1CF7-4F49-8467-B02F8530415B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974890" y="5056375"/>
            <a:ext cx="61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3818691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‘abc’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itle 108">
            <a:extLst>
              <a:ext uri="{FF2B5EF4-FFF2-40B4-BE49-F238E27FC236}">
                <a16:creationId xmlns:a16="http://schemas.microsoft.com/office/drawing/2014/main" id="{ECD05B62-5729-4640-9E3C-5F59973A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-712689"/>
            <a:ext cx="10515600" cy="406398"/>
          </a:xfrm>
        </p:spPr>
        <p:txBody>
          <a:bodyPr>
            <a:normAutofit fontScale="90000"/>
          </a:bodyPr>
          <a:lstStyle/>
          <a:p>
            <a:r>
              <a:rPr lang="en-US" dirty="0"/>
              <a:t>Arius 5</a:t>
            </a:r>
            <a:endParaRPr lang="en-BE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CAD566-4FCE-48E2-A020-1AE55FD28417}"/>
              </a:ext>
            </a:extLst>
          </p:cNvPr>
          <p:cNvSpPr/>
          <p:nvPr/>
        </p:nvSpPr>
        <p:spPr>
          <a:xfrm>
            <a:off x="1779270" y="590636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C0A0A0-2E5E-4858-985F-B6223A83BB15}"/>
              </a:ext>
            </a:extLst>
          </p:cNvPr>
          <p:cNvSpPr/>
          <p:nvPr/>
        </p:nvSpPr>
        <p:spPr>
          <a:xfrm>
            <a:off x="7612814" y="5906365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 of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839470C-E8F9-4EB9-BB29-B8DA331B5BF5}"/>
              </a:ext>
            </a:extLst>
          </p:cNvPr>
          <p:cNvSpPr/>
          <p:nvPr/>
        </p:nvSpPr>
        <p:spPr>
          <a:xfrm>
            <a:off x="9593243" y="5990690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 in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Archive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tier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A43F56-59E8-4229-9B1A-6E70E88C0A0B}"/>
              </a:ext>
            </a:extLst>
          </p:cNvPr>
          <p:cNvSpPr/>
          <p:nvPr/>
        </p:nvSpPr>
        <p:spPr>
          <a:xfrm>
            <a:off x="3472681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sparse local representation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18397-E44C-4B85-AFA5-3F874CA50495}"/>
              </a:ext>
            </a:extLst>
          </p:cNvPr>
          <p:cNvSpPr txBox="1"/>
          <p:nvPr/>
        </p:nvSpPr>
        <p:spPr>
          <a:xfrm>
            <a:off x="3156972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B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7C53FC-1E86-4087-9D3D-21B4901E8F86}"/>
              </a:ext>
            </a:extLst>
          </p:cNvPr>
          <p:cNvSpPr/>
          <p:nvPr/>
        </p:nvSpPr>
        <p:spPr>
          <a:xfrm>
            <a:off x="5843469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Metadata (Path, Modified Date, Size, …)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AD101F2-DE26-46E9-96C7-B53D61D7062C}"/>
              </a:ext>
            </a:extLst>
          </p:cNvPr>
          <p:cNvSpPr txBox="1"/>
          <p:nvPr/>
        </p:nvSpPr>
        <p:spPr>
          <a:xfrm>
            <a:off x="5189071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289699-5439-4978-9CC7-7717AD88DC6C}"/>
              </a:ext>
            </a:extLst>
          </p:cNvPr>
          <p:cNvSpPr txBox="1"/>
          <p:nvPr/>
        </p:nvSpPr>
        <p:spPr>
          <a:xfrm>
            <a:off x="7259138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89D504-B9CE-4FB5-B574-36B52B73A9FA}"/>
              </a:ext>
            </a:extLst>
          </p:cNvPr>
          <p:cNvSpPr txBox="1"/>
          <p:nvPr/>
        </p:nvSpPr>
        <p:spPr>
          <a:xfrm>
            <a:off x="9134025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443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E5E63B-70F2-4E2C-8D55-EAC4D88E2281}"/>
              </a:ext>
            </a:extLst>
          </p:cNvPr>
          <p:cNvSpPr/>
          <p:nvPr/>
        </p:nvSpPr>
        <p:spPr>
          <a:xfrm>
            <a:off x="5998609" y="137159"/>
            <a:ext cx="5400000" cy="6597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089E51-2BB1-48E9-B492-49ED32AFC9B8}"/>
              </a:ext>
            </a:extLst>
          </p:cNvPr>
          <p:cNvSpPr/>
          <p:nvPr/>
        </p:nvSpPr>
        <p:spPr>
          <a:xfrm>
            <a:off x="5998607" y="536926"/>
            <a:ext cx="5400000" cy="152399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inaryFileMetadata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1" name="Table 171">
            <a:extLst>
              <a:ext uri="{FF2B5EF4-FFF2-40B4-BE49-F238E27FC236}">
                <a16:creationId xmlns:a16="http://schemas.microsoft.com/office/drawing/2014/main" id="{5A8ED386-207E-4455-AA03-FAB56DAF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87759"/>
              </p:ext>
            </p:extLst>
          </p:nvPr>
        </p:nvGraphicFramePr>
        <p:xfrm>
          <a:off x="6962776" y="5379023"/>
          <a:ext cx="37833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00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6800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RelativeName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Version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report v1.doc.pointer.arius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v1 (copy).</a:t>
                      </a:r>
                      <a:r>
                        <a:rPr lang="en-BE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</a:t>
                      </a:r>
                      <a:r>
                        <a:rPr lang="en-BE" sz="900" dirty="0" err="1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88117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v2.doc</a:t>
                      </a:r>
                      <a:r>
                        <a:rPr lang="en-BE" sz="900" dirty="0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02/10/2021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movie.mp4.pointer.arius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graphicFrame>
        <p:nvGraphicFramePr>
          <p:cNvPr id="185" name="Table 171">
            <a:extLst>
              <a:ext uri="{FF2B5EF4-FFF2-40B4-BE49-F238E27FC236}">
                <a16:creationId xmlns:a16="http://schemas.microsoft.com/office/drawing/2014/main" id="{47CDD476-DBF7-4644-A932-8D5A36200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15787"/>
              </p:ext>
            </p:extLst>
          </p:nvPr>
        </p:nvGraphicFramePr>
        <p:xfrm>
          <a:off x="6972296" y="1005009"/>
          <a:ext cx="37886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56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196565291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OriginalLength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ArchivedLength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ChunkCount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20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15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KB</a:t>
                      </a:r>
                      <a:endParaRPr lang="nl-BE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17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id="{DD2EABDC-68D6-4FC0-957F-B68EC8476EAF}"/>
              </a:ext>
            </a:extLst>
          </p:cNvPr>
          <p:cNvSpPr/>
          <p:nvPr/>
        </p:nvSpPr>
        <p:spPr>
          <a:xfrm>
            <a:off x="5998607" y="4894281"/>
            <a:ext cx="5400000" cy="184290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FileEntries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33B4E7-E700-4067-8CC5-F26CBCCE60C9}"/>
              </a:ext>
            </a:extLst>
          </p:cNvPr>
          <p:cNvGrpSpPr/>
          <p:nvPr/>
        </p:nvGrpSpPr>
        <p:grpSpPr>
          <a:xfrm>
            <a:off x="545259" y="659180"/>
            <a:ext cx="4922369" cy="1363067"/>
            <a:chOff x="173784" y="227836"/>
            <a:chExt cx="4922369" cy="13630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4487C7-1EDB-4AFE-8925-ABEAF02062E7}"/>
                </a:ext>
              </a:extLst>
            </p:cNvPr>
            <p:cNvSpPr/>
            <p:nvPr/>
          </p:nvSpPr>
          <p:spPr>
            <a:xfrm>
              <a:off x="274838" y="510903"/>
              <a:ext cx="1080000" cy="25190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3DAEC-37D8-4DBA-9E99-A2EB27CDC889}"/>
                </a:ext>
              </a:extLst>
            </p:cNvPr>
            <p:cNvSpPr/>
            <p:nvPr/>
          </p:nvSpPr>
          <p:spPr>
            <a:xfrm>
              <a:off x="274838" y="743390"/>
              <a:ext cx="1080000" cy="487513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18E5DB-E0AF-4F44-B593-4892687E705B}"/>
                </a:ext>
              </a:extLst>
            </p:cNvPr>
            <p:cNvSpPr/>
            <p:nvPr/>
          </p:nvSpPr>
          <p:spPr>
            <a:xfrm>
              <a:off x="274838" y="1230903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8E2E3-6FEB-499D-A86B-192C0191874D}"/>
                </a:ext>
              </a:extLst>
            </p:cNvPr>
            <p:cNvSpPr txBox="1"/>
            <p:nvPr/>
          </p:nvSpPr>
          <p:spPr>
            <a:xfrm>
              <a:off x="173784" y="227836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E47FC0B2-FBA2-4241-AFDE-FAFA11B596CE}"/>
                </a:ext>
              </a:extLst>
            </p:cNvPr>
            <p:cNvSpPr/>
            <p:nvPr/>
          </p:nvSpPr>
          <p:spPr>
            <a:xfrm>
              <a:off x="822019" y="146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" name="Rectangle: Folded Corner 14">
              <a:extLst>
                <a:ext uri="{FF2B5EF4-FFF2-40B4-BE49-F238E27FC236}">
                  <a16:creationId xmlns:a16="http://schemas.microsoft.com/office/drawing/2014/main" id="{CDD86E76-FCE4-4E09-A435-2C9201A0FACB}"/>
                </a:ext>
              </a:extLst>
            </p:cNvPr>
            <p:cNvSpPr/>
            <p:nvPr/>
          </p:nvSpPr>
          <p:spPr>
            <a:xfrm>
              <a:off x="822019" y="110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423E5C2E-93F3-414D-97E0-7ED48F11687C}"/>
                </a:ext>
              </a:extLst>
            </p:cNvPr>
            <p:cNvSpPr/>
            <p:nvPr/>
          </p:nvSpPr>
          <p:spPr>
            <a:xfrm>
              <a:off x="817378" y="61980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A1C9F7-ABA1-45C9-BE79-824906E0DA08}"/>
                </a:ext>
              </a:extLst>
            </p:cNvPr>
            <p:cNvSpPr/>
            <p:nvPr/>
          </p:nvSpPr>
          <p:spPr>
            <a:xfrm>
              <a:off x="3042467" y="417364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3C90BB-436C-4FC0-A014-D010AA50FB20}"/>
                </a:ext>
              </a:extLst>
            </p:cNvPr>
            <p:cNvSpPr txBox="1"/>
            <p:nvPr/>
          </p:nvSpPr>
          <p:spPr>
            <a:xfrm>
              <a:off x="3042466" y="246210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1F1AAD-DCB4-40E9-949C-4D18007BBA36}"/>
                </a:ext>
              </a:extLst>
            </p:cNvPr>
            <p:cNvSpPr/>
            <p:nvPr/>
          </p:nvSpPr>
          <p:spPr>
            <a:xfrm>
              <a:off x="176806" y="417364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dirty="0"/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1E8B1959-F151-4E9A-8F75-8051B663E983}"/>
                </a:ext>
              </a:extLst>
            </p:cNvPr>
            <p:cNvSpPr/>
            <p:nvPr/>
          </p:nvSpPr>
          <p:spPr>
            <a:xfrm>
              <a:off x="723987" y="1374994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F62868-AC3F-4A6F-A400-D9AFD1931C76}"/>
              </a:ext>
            </a:extLst>
          </p:cNvPr>
          <p:cNvGrpSpPr/>
          <p:nvPr/>
        </p:nvGrpSpPr>
        <p:grpSpPr>
          <a:xfrm>
            <a:off x="545259" y="2104845"/>
            <a:ext cx="5177735" cy="1274401"/>
            <a:chOff x="173784" y="1831149"/>
            <a:chExt cx="5177735" cy="127440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E33652-2785-4B32-AA02-12BEEF4456B5}"/>
                </a:ext>
              </a:extLst>
            </p:cNvPr>
            <p:cNvSpPr txBox="1"/>
            <p:nvPr/>
          </p:nvSpPr>
          <p:spPr>
            <a:xfrm>
              <a:off x="3048909" y="1831149"/>
              <a:ext cx="23026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 (copy).doc.pointer.arius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90144B7-E286-485C-80F5-8272E7237DC9}"/>
                </a:ext>
              </a:extLst>
            </p:cNvPr>
            <p:cNvSpPr txBox="1"/>
            <p:nvPr/>
          </p:nvSpPr>
          <p:spPr>
            <a:xfrm>
              <a:off x="173784" y="1849776"/>
              <a:ext cx="158043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 (</a:t>
              </a:r>
              <a:r>
                <a:rPr lang="en-BE" sz="1200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copy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).doc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88B1056-29A9-4BFD-8D89-5CCBF5279DF7}"/>
                </a:ext>
              </a:extLst>
            </p:cNvPr>
            <p:cNvSpPr/>
            <p:nvPr/>
          </p:nvSpPr>
          <p:spPr>
            <a:xfrm>
              <a:off x="3042467" y="2025550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E909C99-9912-4AEE-87C5-902CE34AA500}"/>
                </a:ext>
              </a:extLst>
            </p:cNvPr>
            <p:cNvSpPr/>
            <p:nvPr/>
          </p:nvSpPr>
          <p:spPr>
            <a:xfrm>
              <a:off x="183987" y="2025550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97" name="Rectangle: Folded Corner 196">
              <a:extLst>
                <a:ext uri="{FF2B5EF4-FFF2-40B4-BE49-F238E27FC236}">
                  <a16:creationId xmlns:a16="http://schemas.microsoft.com/office/drawing/2014/main" id="{6B5254E9-BF19-45F7-BAD4-27488FC8C7E5}"/>
                </a:ext>
              </a:extLst>
            </p:cNvPr>
            <p:cNvSpPr/>
            <p:nvPr/>
          </p:nvSpPr>
          <p:spPr>
            <a:xfrm>
              <a:off x="723987" y="298318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C03C4-3DEC-4D45-A446-DBAE2988A2C2}"/>
              </a:ext>
            </a:extLst>
          </p:cNvPr>
          <p:cNvGrpSpPr/>
          <p:nvPr/>
        </p:nvGrpSpPr>
        <p:grpSpPr>
          <a:xfrm>
            <a:off x="606857" y="5275128"/>
            <a:ext cx="4919347" cy="1363292"/>
            <a:chOff x="176806" y="3428344"/>
            <a:chExt cx="4919347" cy="136329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384B77D-ABFF-44B4-A0CF-9BAE3C932B78}"/>
                </a:ext>
              </a:extLst>
            </p:cNvPr>
            <p:cNvSpPr/>
            <p:nvPr/>
          </p:nvSpPr>
          <p:spPr>
            <a:xfrm>
              <a:off x="272057" y="3711636"/>
              <a:ext cx="1080000" cy="252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E00E13-4404-4226-BF10-3C835E25D8BE}"/>
                </a:ext>
              </a:extLst>
            </p:cNvPr>
            <p:cNvSpPr/>
            <p:nvPr/>
          </p:nvSpPr>
          <p:spPr>
            <a:xfrm>
              <a:off x="272057" y="3945462"/>
              <a:ext cx="1080000" cy="48617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E0B1DFB-2B03-46FB-9E4A-87B599127454}"/>
                </a:ext>
              </a:extLst>
            </p:cNvPr>
            <p:cNvSpPr/>
            <p:nvPr/>
          </p:nvSpPr>
          <p:spPr>
            <a:xfrm>
              <a:off x="272057" y="4431636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9ECC63-6E1A-41BD-9398-76CF46CD30BF}"/>
                </a:ext>
              </a:extLst>
            </p:cNvPr>
            <p:cNvSpPr txBox="1"/>
            <p:nvPr/>
          </p:nvSpPr>
          <p:spPr>
            <a:xfrm>
              <a:off x="183987" y="3428344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v2.doc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: Folded Corner 133">
              <a:extLst>
                <a:ext uri="{FF2B5EF4-FFF2-40B4-BE49-F238E27FC236}">
                  <a16:creationId xmlns:a16="http://schemas.microsoft.com/office/drawing/2014/main" id="{D82D9305-25FF-4E96-B276-8ADC65507372}"/>
                </a:ext>
              </a:extLst>
            </p:cNvPr>
            <p:cNvSpPr/>
            <p:nvPr/>
          </p:nvSpPr>
          <p:spPr>
            <a:xfrm>
              <a:off x="819238" y="466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6" name="Rectangle: Folded Corner 135">
              <a:extLst>
                <a:ext uri="{FF2B5EF4-FFF2-40B4-BE49-F238E27FC236}">
                  <a16:creationId xmlns:a16="http://schemas.microsoft.com/office/drawing/2014/main" id="{FB1DBEB4-17BD-49CD-90E4-E346BFE7201F}"/>
                </a:ext>
              </a:extLst>
            </p:cNvPr>
            <p:cNvSpPr/>
            <p:nvPr/>
          </p:nvSpPr>
          <p:spPr>
            <a:xfrm>
              <a:off x="819238" y="430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8" name="Rectangle: Folded Corner 137">
              <a:extLst>
                <a:ext uri="{FF2B5EF4-FFF2-40B4-BE49-F238E27FC236}">
                  <a16:creationId xmlns:a16="http://schemas.microsoft.com/office/drawing/2014/main" id="{EB5C89E4-D258-4949-AC83-D77D3573A796}"/>
                </a:ext>
              </a:extLst>
            </p:cNvPr>
            <p:cNvSpPr/>
            <p:nvPr/>
          </p:nvSpPr>
          <p:spPr>
            <a:xfrm>
              <a:off x="813660" y="381373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DA2472-03AB-4A65-BA40-8C02B6DF2613}"/>
                </a:ext>
              </a:extLst>
            </p:cNvPr>
            <p:cNvSpPr/>
            <p:nvPr/>
          </p:nvSpPr>
          <p:spPr>
            <a:xfrm>
              <a:off x="3042467" y="3616505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109B594-B45D-461F-A6AB-A4DFA29D0C58}"/>
                </a:ext>
              </a:extLst>
            </p:cNvPr>
            <p:cNvSpPr txBox="1"/>
            <p:nvPr/>
          </p:nvSpPr>
          <p:spPr>
            <a:xfrm>
              <a:off x="3042466" y="3440368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v2.doc.pointer.arius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1F381E8-4DA6-45FB-A24C-C26B0F8F09B3}"/>
                </a:ext>
              </a:extLst>
            </p:cNvPr>
            <p:cNvSpPr/>
            <p:nvPr/>
          </p:nvSpPr>
          <p:spPr>
            <a:xfrm>
              <a:off x="176806" y="3616505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D670C8AB-85C6-4E52-AD4C-7EA878B89908}"/>
                </a:ext>
              </a:extLst>
            </p:cNvPr>
            <p:cNvSpPr/>
            <p:nvPr/>
          </p:nvSpPr>
          <p:spPr>
            <a:xfrm>
              <a:off x="723987" y="4574135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105A74-E3AF-437A-BCCE-575A33FB4856}"/>
              </a:ext>
            </a:extLst>
          </p:cNvPr>
          <p:cNvGrpSpPr/>
          <p:nvPr/>
        </p:nvGrpSpPr>
        <p:grpSpPr>
          <a:xfrm>
            <a:off x="548174" y="3485957"/>
            <a:ext cx="4925790" cy="1732761"/>
            <a:chOff x="176806" y="4878612"/>
            <a:chExt cx="4925790" cy="173276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7869DE-6C87-4EBD-82AC-B9A4A0412417}"/>
                </a:ext>
              </a:extLst>
            </p:cNvPr>
            <p:cNvSpPr txBox="1"/>
            <p:nvPr/>
          </p:nvSpPr>
          <p:spPr>
            <a:xfrm>
              <a:off x="176806" y="4878612"/>
              <a:ext cx="12017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9D746B-F54C-4A3B-9F82-DD6D551E90C7}"/>
                </a:ext>
              </a:extLst>
            </p:cNvPr>
            <p:cNvSpPr/>
            <p:nvPr/>
          </p:nvSpPr>
          <p:spPr>
            <a:xfrm>
              <a:off x="270198" y="5171374"/>
              <a:ext cx="1080000" cy="1439999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86" name="Rectangle: Folded Corner 85">
              <a:extLst>
                <a:ext uri="{FF2B5EF4-FFF2-40B4-BE49-F238E27FC236}">
                  <a16:creationId xmlns:a16="http://schemas.microsoft.com/office/drawing/2014/main" id="{CEA909AF-4864-4AB2-A875-9EE71D37BBB6}"/>
                </a:ext>
              </a:extLst>
            </p:cNvPr>
            <p:cNvSpPr/>
            <p:nvPr/>
          </p:nvSpPr>
          <p:spPr>
            <a:xfrm>
              <a:off x="817379" y="648900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1EB87EF-5AA6-4707-8F18-7F7CDDC794B7}"/>
                </a:ext>
              </a:extLst>
            </p:cNvPr>
            <p:cNvSpPr/>
            <p:nvPr/>
          </p:nvSpPr>
          <p:spPr>
            <a:xfrm>
              <a:off x="3042467" y="5067082"/>
              <a:ext cx="108000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nl-B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DD2B88-5332-4A4D-A6DF-3439F5E2081A}"/>
                </a:ext>
              </a:extLst>
            </p:cNvPr>
            <p:cNvSpPr txBox="1"/>
            <p:nvPr/>
          </p:nvSpPr>
          <p:spPr>
            <a:xfrm>
              <a:off x="3048909" y="4888147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7941E6-1D9D-49D3-A6AF-A2DD098E9071}"/>
                </a:ext>
              </a:extLst>
            </p:cNvPr>
            <p:cNvSpPr/>
            <p:nvPr/>
          </p:nvSpPr>
          <p:spPr>
            <a:xfrm>
              <a:off x="176806" y="5067082"/>
              <a:ext cx="1080000" cy="144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8" name="Rectangle: Folded Corner 77">
              <a:extLst>
                <a:ext uri="{FF2B5EF4-FFF2-40B4-BE49-F238E27FC236}">
                  <a16:creationId xmlns:a16="http://schemas.microsoft.com/office/drawing/2014/main" id="{3496A94A-DCB0-432B-A41B-8B85002CB5F7}"/>
                </a:ext>
              </a:extLst>
            </p:cNvPr>
            <p:cNvSpPr/>
            <p:nvPr/>
          </p:nvSpPr>
          <p:spPr>
            <a:xfrm>
              <a:off x="723987" y="6384712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3769EA0E-FEB1-4966-8E70-AA1558612B44}"/>
              </a:ext>
            </a:extLst>
          </p:cNvPr>
          <p:cNvSpPr/>
          <p:nvPr/>
        </p:nvSpPr>
        <p:spPr>
          <a:xfrm>
            <a:off x="1900325" y="973593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1C29FB-9528-4E01-8F48-17B59BEAABF5}"/>
              </a:ext>
            </a:extLst>
          </p:cNvPr>
          <p:cNvSpPr/>
          <p:nvPr/>
        </p:nvSpPr>
        <p:spPr>
          <a:xfrm>
            <a:off x="309371" y="137159"/>
            <a:ext cx="5400000" cy="6593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103950E-0E9C-41B8-904F-9CB45EC8EE83}"/>
              </a:ext>
            </a:extLst>
          </p:cNvPr>
          <p:cNvSpPr/>
          <p:nvPr/>
        </p:nvSpPr>
        <p:spPr>
          <a:xfrm>
            <a:off x="1900325" y="2377361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54317B6-60D3-421A-9EFD-62C162A7C1E8}"/>
              </a:ext>
            </a:extLst>
          </p:cNvPr>
          <p:cNvSpPr/>
          <p:nvPr/>
        </p:nvSpPr>
        <p:spPr>
          <a:xfrm>
            <a:off x="1958901" y="5588970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04F4307D-5D54-455F-88A3-F4307F6D6290}"/>
              </a:ext>
            </a:extLst>
          </p:cNvPr>
          <p:cNvSpPr/>
          <p:nvPr/>
        </p:nvSpPr>
        <p:spPr>
          <a:xfrm>
            <a:off x="1900218" y="3984688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3B445-6A86-41D2-BB80-98F16F57890B}"/>
              </a:ext>
            </a:extLst>
          </p:cNvPr>
          <p:cNvSpPr/>
          <p:nvPr/>
        </p:nvSpPr>
        <p:spPr>
          <a:xfrm flipV="1">
            <a:off x="309371" y="137159"/>
            <a:ext cx="5400000" cy="39976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946C36-63AE-49F9-A416-AA522C9F5FBC}"/>
              </a:ext>
            </a:extLst>
          </p:cNvPr>
          <p:cNvSpPr/>
          <p:nvPr/>
        </p:nvSpPr>
        <p:spPr>
          <a:xfrm>
            <a:off x="324146" y="65531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</a:t>
            </a:r>
            <a:endParaRPr lang="nl-BE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BDB07DE-7069-4F74-B6F6-811915BCFF88}"/>
              </a:ext>
            </a:extLst>
          </p:cNvPr>
          <p:cNvSpPr/>
          <p:nvPr/>
        </p:nvSpPr>
        <p:spPr>
          <a:xfrm>
            <a:off x="1739458" y="790036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2</a:t>
            </a:r>
            <a:endParaRPr lang="nl-BE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4DACF54-D088-455C-B885-2B6467A8817F}"/>
              </a:ext>
            </a:extLst>
          </p:cNvPr>
          <p:cNvSpPr/>
          <p:nvPr/>
        </p:nvSpPr>
        <p:spPr>
          <a:xfrm>
            <a:off x="6748151" y="125737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5</a:t>
            </a:r>
            <a:endParaRPr lang="nl-BE" sz="9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E70D007-57F7-4FC2-A6E7-FE348BBD3103}"/>
              </a:ext>
            </a:extLst>
          </p:cNvPr>
          <p:cNvSpPr/>
          <p:nvPr/>
        </p:nvSpPr>
        <p:spPr>
          <a:xfrm>
            <a:off x="6712194" y="5634509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7</a:t>
            </a:r>
            <a:endParaRPr lang="nl-BE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79B9327-6D03-4980-A1AB-C92CA57C4D71}"/>
              </a:ext>
            </a:extLst>
          </p:cNvPr>
          <p:cNvSpPr/>
          <p:nvPr/>
        </p:nvSpPr>
        <p:spPr>
          <a:xfrm>
            <a:off x="322272" y="212782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8</a:t>
            </a:r>
            <a:endParaRPr lang="nl-BE" sz="9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569FAC-4F5D-447B-9B4A-D44CC020EE66}"/>
              </a:ext>
            </a:extLst>
          </p:cNvPr>
          <p:cNvSpPr/>
          <p:nvPr/>
        </p:nvSpPr>
        <p:spPr>
          <a:xfrm>
            <a:off x="6711527" y="588219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10</a:t>
            </a:r>
            <a:endParaRPr lang="nl-BE" sz="900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4385F41-8A6A-41F6-A5E1-C237173C7626}"/>
              </a:ext>
            </a:extLst>
          </p:cNvPr>
          <p:cNvSpPr/>
          <p:nvPr/>
        </p:nvSpPr>
        <p:spPr>
          <a:xfrm>
            <a:off x="375636" y="5307424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11</a:t>
            </a:r>
            <a:endParaRPr lang="nl-BE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679443A-9DFC-4238-964C-BB06D22A7E72}"/>
              </a:ext>
            </a:extLst>
          </p:cNvPr>
          <p:cNvSpPr/>
          <p:nvPr/>
        </p:nvSpPr>
        <p:spPr>
          <a:xfrm>
            <a:off x="6748150" y="148884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12</a:t>
            </a:r>
            <a:endParaRPr lang="nl-BE" sz="9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4AFF59-EDE5-40A0-AD23-F42E4F87CE41}"/>
              </a:ext>
            </a:extLst>
          </p:cNvPr>
          <p:cNvSpPr/>
          <p:nvPr/>
        </p:nvSpPr>
        <p:spPr>
          <a:xfrm>
            <a:off x="3154770" y="669917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6</a:t>
            </a:r>
            <a:endParaRPr lang="nl-BE" sz="9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9EA9398-1000-4B87-B44C-5C8D9FD28FDF}"/>
              </a:ext>
            </a:extLst>
          </p:cNvPr>
          <p:cNvSpPr/>
          <p:nvPr/>
        </p:nvSpPr>
        <p:spPr>
          <a:xfrm>
            <a:off x="5998608" y="2060924"/>
            <a:ext cx="2700000" cy="283335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1A1AC2C-9DA4-4FCE-9BDC-C1647FB8015A}"/>
              </a:ext>
            </a:extLst>
          </p:cNvPr>
          <p:cNvSpPr/>
          <p:nvPr/>
        </p:nvSpPr>
        <p:spPr>
          <a:xfrm>
            <a:off x="8698608" y="2060924"/>
            <a:ext cx="2700000" cy="28303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3127776-8531-4CFA-BFF4-C8166CFDF02B}"/>
              </a:ext>
            </a:extLst>
          </p:cNvPr>
          <p:cNvCxnSpPr>
            <a:cxnSpLocks/>
            <a:stCxn id="149" idx="3"/>
            <a:endCxn id="146" idx="1"/>
          </p:cNvCxnSpPr>
          <p:nvPr/>
        </p:nvCxnSpPr>
        <p:spPr>
          <a:xfrm>
            <a:off x="8031504" y="2940851"/>
            <a:ext cx="966182" cy="3779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F06F314A-5E95-4131-8C0D-6DE165B91ABB}"/>
              </a:ext>
            </a:extLst>
          </p:cNvPr>
          <p:cNvCxnSpPr>
            <a:cxnSpLocks/>
            <a:stCxn id="149" idx="3"/>
            <a:endCxn id="132" idx="1"/>
          </p:cNvCxnSpPr>
          <p:nvPr/>
        </p:nvCxnSpPr>
        <p:spPr>
          <a:xfrm flipV="1">
            <a:off x="8031504" y="2850109"/>
            <a:ext cx="966182" cy="9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D22C7AB-DDF9-424B-AD49-EED567C34543}"/>
              </a:ext>
            </a:extLst>
          </p:cNvPr>
          <p:cNvCxnSpPr>
            <a:cxnSpLocks/>
            <a:stCxn id="149" idx="3"/>
            <a:endCxn id="127" idx="1"/>
          </p:cNvCxnSpPr>
          <p:nvPr/>
        </p:nvCxnSpPr>
        <p:spPr>
          <a:xfrm>
            <a:off x="8031504" y="2940851"/>
            <a:ext cx="966182" cy="85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55">
            <a:extLst>
              <a:ext uri="{FF2B5EF4-FFF2-40B4-BE49-F238E27FC236}">
                <a16:creationId xmlns:a16="http://schemas.microsoft.com/office/drawing/2014/main" id="{F6CE2FDE-FC96-409D-AEA9-28F0625E7F50}"/>
              </a:ext>
            </a:extLst>
          </p:cNvPr>
          <p:cNvCxnSpPr>
            <a:cxnSpLocks/>
            <a:stCxn id="154" idx="3"/>
            <a:endCxn id="142" idx="1"/>
          </p:cNvCxnSpPr>
          <p:nvPr/>
        </p:nvCxnSpPr>
        <p:spPr>
          <a:xfrm flipV="1">
            <a:off x="8033021" y="3625655"/>
            <a:ext cx="2174689" cy="674804"/>
          </a:xfrm>
          <a:prstGeom prst="curvedConnector3">
            <a:avLst>
              <a:gd name="adj1" fmla="val 95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E800177-FCA7-41BF-9EC0-BE03DACD4EBF}"/>
              </a:ext>
            </a:extLst>
          </p:cNvPr>
          <p:cNvGrpSpPr/>
          <p:nvPr/>
        </p:nvGrpSpPr>
        <p:grpSpPr>
          <a:xfrm>
            <a:off x="8997686" y="3444806"/>
            <a:ext cx="1081107" cy="593722"/>
            <a:chOff x="9593242" y="3334536"/>
            <a:chExt cx="1081107" cy="59372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D38D43F-B2D3-4FC5-AFCE-E383A9142030}"/>
                </a:ext>
              </a:extLst>
            </p:cNvPr>
            <p:cNvSpPr/>
            <p:nvPr/>
          </p:nvSpPr>
          <p:spPr>
            <a:xfrm>
              <a:off x="9593242" y="3442258"/>
              <a:ext cx="1080000" cy="48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ADB7770-9B87-42A1-9EAA-328CEBEA28D3}"/>
                </a:ext>
              </a:extLst>
            </p:cNvPr>
            <p:cNvSpPr txBox="1"/>
            <p:nvPr/>
          </p:nvSpPr>
          <p:spPr>
            <a:xfrm>
              <a:off x="9593242" y="333453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16BB4A-9C52-4B33-9F2C-1E9652B55EDA}"/>
              </a:ext>
            </a:extLst>
          </p:cNvPr>
          <p:cNvGrpSpPr/>
          <p:nvPr/>
        </p:nvGrpSpPr>
        <p:grpSpPr>
          <a:xfrm>
            <a:off x="8997686" y="2562387"/>
            <a:ext cx="1081107" cy="467722"/>
            <a:chOff x="9593242" y="3802258"/>
            <a:chExt cx="1081107" cy="46772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090BB0C-C8BD-41D6-81B4-23F10118C415}"/>
                </a:ext>
              </a:extLst>
            </p:cNvPr>
            <p:cNvSpPr/>
            <p:nvPr/>
          </p:nvSpPr>
          <p:spPr>
            <a:xfrm>
              <a:off x="9593242" y="3909980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50B1BCE-B08F-4E1D-94F2-C5F9B6E293FE}"/>
                </a:ext>
              </a:extLst>
            </p:cNvPr>
            <p:cNvSpPr txBox="1"/>
            <p:nvPr/>
          </p:nvSpPr>
          <p:spPr>
            <a:xfrm>
              <a:off x="9593242" y="3802258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A58A42B-83D0-4CE6-9CAF-3D6CB4A80CF4}"/>
              </a:ext>
            </a:extLst>
          </p:cNvPr>
          <p:cNvGrpSpPr/>
          <p:nvPr/>
        </p:nvGrpSpPr>
        <p:grpSpPr>
          <a:xfrm>
            <a:off x="8997686" y="4130479"/>
            <a:ext cx="1081107" cy="467722"/>
            <a:chOff x="9593242" y="4269980"/>
            <a:chExt cx="1081107" cy="46772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D8FC9D-4648-4BD2-A493-B7EB6F451B15}"/>
                </a:ext>
              </a:extLst>
            </p:cNvPr>
            <p:cNvSpPr/>
            <p:nvPr/>
          </p:nvSpPr>
          <p:spPr>
            <a:xfrm>
              <a:off x="9593242" y="4377702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40659B-50EB-44F2-86D2-ACCB30732F04}"/>
                </a:ext>
              </a:extLst>
            </p:cNvPr>
            <p:cNvSpPr txBox="1"/>
            <p:nvPr/>
          </p:nvSpPr>
          <p:spPr>
            <a:xfrm>
              <a:off x="9593242" y="4269980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4C5EFDB-4B76-4201-B1EA-D121D34E01EC}"/>
              </a:ext>
            </a:extLst>
          </p:cNvPr>
          <p:cNvGrpSpPr/>
          <p:nvPr/>
        </p:nvGrpSpPr>
        <p:grpSpPr>
          <a:xfrm>
            <a:off x="10207710" y="2797933"/>
            <a:ext cx="1081107" cy="1547722"/>
            <a:chOff x="9593242" y="4737702"/>
            <a:chExt cx="1081107" cy="154772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EF8874-EF89-4E88-969A-6592DCBA30F8}"/>
                </a:ext>
              </a:extLst>
            </p:cNvPr>
            <p:cNvSpPr/>
            <p:nvPr/>
          </p:nvSpPr>
          <p:spPr>
            <a:xfrm>
              <a:off x="9593242" y="4845424"/>
              <a:ext cx="108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BA72348-57CE-440E-A875-0F7ACDB123D8}"/>
                </a:ext>
              </a:extLst>
            </p:cNvPr>
            <p:cNvSpPr txBox="1"/>
            <p:nvPr/>
          </p:nvSpPr>
          <p:spPr>
            <a:xfrm>
              <a:off x="9593242" y="4737702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56FACA-EBFF-47EC-971E-7C83F1E61844}"/>
              </a:ext>
            </a:extLst>
          </p:cNvPr>
          <p:cNvGrpSpPr/>
          <p:nvPr/>
        </p:nvGrpSpPr>
        <p:grpSpPr>
          <a:xfrm>
            <a:off x="8997686" y="3085084"/>
            <a:ext cx="1081107" cy="359722"/>
            <a:chOff x="9593242" y="2866814"/>
            <a:chExt cx="1081107" cy="35972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63FE943-A1C1-4499-A878-CFFCE79B0F2A}"/>
                </a:ext>
              </a:extLst>
            </p:cNvPr>
            <p:cNvSpPr/>
            <p:nvPr/>
          </p:nvSpPr>
          <p:spPr>
            <a:xfrm>
              <a:off x="9593242" y="2974536"/>
              <a:ext cx="108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87F7F56-7757-43A6-AC89-4FBA32D98083}"/>
                </a:ext>
              </a:extLst>
            </p:cNvPr>
            <p:cNvSpPr txBox="1"/>
            <p:nvPr/>
          </p:nvSpPr>
          <p:spPr>
            <a:xfrm>
              <a:off x="9593242" y="286681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AB27246-ADE9-4B7D-848B-607D558DB108}"/>
              </a:ext>
            </a:extLst>
          </p:cNvPr>
          <p:cNvGrpSpPr/>
          <p:nvPr/>
        </p:nvGrpSpPr>
        <p:grpSpPr>
          <a:xfrm>
            <a:off x="6665712" y="2599129"/>
            <a:ext cx="1365792" cy="575722"/>
            <a:chOff x="6046548" y="4436516"/>
            <a:chExt cx="1365792" cy="57572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DFA5A0E-9CB8-4FEA-8286-3E5E6909E14D}"/>
                </a:ext>
              </a:extLst>
            </p:cNvPr>
            <p:cNvSpPr/>
            <p:nvPr/>
          </p:nvSpPr>
          <p:spPr>
            <a:xfrm>
              <a:off x="6050265" y="4544238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16DE814-9776-4414-A34E-8828F6CD71FF}"/>
                </a:ext>
              </a:extLst>
            </p:cNvPr>
            <p:cNvSpPr txBox="1"/>
            <p:nvPr/>
          </p:nvSpPr>
          <p:spPr>
            <a:xfrm>
              <a:off x="6046548" y="443651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DE1C6A8-26B1-4DC5-B1DB-8CC672A45864}"/>
              </a:ext>
            </a:extLst>
          </p:cNvPr>
          <p:cNvGrpSpPr/>
          <p:nvPr/>
        </p:nvGrpSpPr>
        <p:grpSpPr>
          <a:xfrm>
            <a:off x="6664195" y="3958737"/>
            <a:ext cx="1368826" cy="575722"/>
            <a:chOff x="6046548" y="5796124"/>
            <a:chExt cx="1368826" cy="57572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AB624E3-2B17-4C10-929C-E47449E6C38D}"/>
                </a:ext>
              </a:extLst>
            </p:cNvPr>
            <p:cNvSpPr/>
            <p:nvPr/>
          </p:nvSpPr>
          <p:spPr>
            <a:xfrm>
              <a:off x="6053299" y="5903846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FFF51C9-7971-47AA-8556-00491E7C853D}"/>
                </a:ext>
              </a:extLst>
            </p:cNvPr>
            <p:cNvSpPr txBox="1"/>
            <p:nvPr/>
          </p:nvSpPr>
          <p:spPr>
            <a:xfrm>
              <a:off x="6046548" y="579612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076C387-312C-49DD-A51A-748BA3DEE5DB}"/>
              </a:ext>
            </a:extLst>
          </p:cNvPr>
          <p:cNvGrpSpPr/>
          <p:nvPr/>
        </p:nvGrpSpPr>
        <p:grpSpPr>
          <a:xfrm>
            <a:off x="6667571" y="3278933"/>
            <a:ext cx="1362075" cy="575722"/>
            <a:chOff x="6035255" y="5187461"/>
            <a:chExt cx="1362075" cy="575722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86DD0A7-41A0-412C-AEE2-A2A92444EB7A}"/>
                </a:ext>
              </a:extLst>
            </p:cNvPr>
            <p:cNvSpPr/>
            <p:nvPr/>
          </p:nvSpPr>
          <p:spPr>
            <a:xfrm>
              <a:off x="6035255" y="5295183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F28BE39-9558-4377-A000-EEF0E56B0535}"/>
                </a:ext>
              </a:extLst>
            </p:cNvPr>
            <p:cNvSpPr txBox="1"/>
            <p:nvPr/>
          </p:nvSpPr>
          <p:spPr>
            <a:xfrm>
              <a:off x="6035255" y="5187461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E4761761-D2B9-4674-BC43-9239BCA07F7C}"/>
              </a:ext>
            </a:extLst>
          </p:cNvPr>
          <p:cNvCxnSpPr>
            <a:cxnSpLocks/>
            <a:stCxn id="158" idx="3"/>
            <a:endCxn id="146" idx="1"/>
          </p:cNvCxnSpPr>
          <p:nvPr/>
        </p:nvCxnSpPr>
        <p:spPr>
          <a:xfrm flipV="1">
            <a:off x="8029646" y="3318806"/>
            <a:ext cx="968040" cy="301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2F838B34-E1CF-43D1-AE01-ACFEC3186D88}"/>
              </a:ext>
            </a:extLst>
          </p:cNvPr>
          <p:cNvCxnSpPr>
            <a:cxnSpLocks/>
            <a:stCxn id="158" idx="3"/>
            <a:endCxn id="137" idx="1"/>
          </p:cNvCxnSpPr>
          <p:nvPr/>
        </p:nvCxnSpPr>
        <p:spPr>
          <a:xfrm>
            <a:off x="8029646" y="3620655"/>
            <a:ext cx="968040" cy="797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746AF86-5F50-4D5E-B0C2-70A9737ECDAF}"/>
              </a:ext>
            </a:extLst>
          </p:cNvPr>
          <p:cNvCxnSpPr>
            <a:cxnSpLocks/>
            <a:stCxn id="158" idx="3"/>
            <a:endCxn id="127" idx="1"/>
          </p:cNvCxnSpPr>
          <p:nvPr/>
        </p:nvCxnSpPr>
        <p:spPr>
          <a:xfrm>
            <a:off x="8029646" y="3620655"/>
            <a:ext cx="968040" cy="17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5B39A01C-B89F-4390-97FA-9862DC7BCF4C}"/>
              </a:ext>
            </a:extLst>
          </p:cNvPr>
          <p:cNvSpPr/>
          <p:nvPr/>
        </p:nvSpPr>
        <p:spPr>
          <a:xfrm>
            <a:off x="6404301" y="259368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4</a:t>
            </a:r>
            <a:endParaRPr lang="nl-BE" sz="900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8F63236-DE61-45AF-94AE-9FAD8244FA68}"/>
              </a:ext>
            </a:extLst>
          </p:cNvPr>
          <p:cNvSpPr/>
          <p:nvPr/>
        </p:nvSpPr>
        <p:spPr>
          <a:xfrm>
            <a:off x="8765714" y="307048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  <a:endParaRPr lang="nl-BE" sz="900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5AD31A6-ECFA-4EB2-8950-3BB9474E0E9F}"/>
              </a:ext>
            </a:extLst>
          </p:cNvPr>
          <p:cNvSpPr/>
          <p:nvPr/>
        </p:nvSpPr>
        <p:spPr>
          <a:xfrm>
            <a:off x="8762320" y="4152455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13</a:t>
            </a:r>
            <a:endParaRPr lang="nl-BE" sz="900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6ED440A-62E6-41AA-A005-93A414BD79EC}"/>
              </a:ext>
            </a:extLst>
          </p:cNvPr>
          <p:cNvSpPr/>
          <p:nvPr/>
        </p:nvSpPr>
        <p:spPr>
          <a:xfrm>
            <a:off x="8765714" y="3578843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  <a:endParaRPr lang="nl-BE" sz="90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BB52754-DB10-423F-96BC-882F8C5F28C4}"/>
              </a:ext>
            </a:extLst>
          </p:cNvPr>
          <p:cNvSpPr/>
          <p:nvPr/>
        </p:nvSpPr>
        <p:spPr>
          <a:xfrm>
            <a:off x="8773321" y="253493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FC41B79-B888-4273-AC9E-30D51C7C6878}"/>
              </a:ext>
            </a:extLst>
          </p:cNvPr>
          <p:cNvSpPr/>
          <p:nvPr/>
        </p:nvSpPr>
        <p:spPr>
          <a:xfrm>
            <a:off x="3181171" y="212782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9</a:t>
            </a:r>
            <a:endParaRPr lang="nl-BE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2CF6236-BD03-4F50-ABE0-F1F905F116A4}"/>
              </a:ext>
            </a:extLst>
          </p:cNvPr>
          <p:cNvSpPr/>
          <p:nvPr/>
        </p:nvSpPr>
        <p:spPr>
          <a:xfrm>
            <a:off x="1799877" y="5371876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12</a:t>
            </a:r>
            <a:endParaRPr lang="nl-BE" sz="9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80588A8-8E73-49E0-933A-D7D78B9B11B0}"/>
              </a:ext>
            </a:extLst>
          </p:cNvPr>
          <p:cNvSpPr/>
          <p:nvPr/>
        </p:nvSpPr>
        <p:spPr>
          <a:xfrm>
            <a:off x="6390287" y="3229117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14</a:t>
            </a:r>
            <a:endParaRPr lang="nl-BE" sz="9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B611951-A270-4A7B-91E8-9ED25825D7C0}"/>
              </a:ext>
            </a:extLst>
          </p:cNvPr>
          <p:cNvSpPr/>
          <p:nvPr/>
        </p:nvSpPr>
        <p:spPr>
          <a:xfrm>
            <a:off x="3242551" y="5292825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15</a:t>
            </a:r>
            <a:endParaRPr lang="nl-BE" sz="9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30741CD-7D9A-4EA3-BE0D-849FB43F3ADD}"/>
              </a:ext>
            </a:extLst>
          </p:cNvPr>
          <p:cNvSpPr/>
          <p:nvPr/>
        </p:nvSpPr>
        <p:spPr>
          <a:xfrm>
            <a:off x="6711525" y="6067234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16</a:t>
            </a:r>
            <a:endParaRPr lang="nl-BE" sz="900" dirty="0"/>
          </a:p>
        </p:txBody>
      </p:sp>
    </p:spTree>
    <p:extLst>
      <p:ext uri="{BB962C8B-B14F-4D97-AF65-F5344CB8AC3E}">
        <p14:creationId xmlns:p14="http://schemas.microsoft.com/office/powerpoint/2010/main" val="262152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136F4B-CA44-4383-9DF2-3392DB81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10073641"/>
            <a:ext cx="1731414" cy="1652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A17365-09B0-4800-8CB9-A4CF528C79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2581466"/>
            <a:ext cx="1731414" cy="16521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758268-543D-4CE1-9579-B0761DE6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4B8446-85AA-4F1E-B757-3651C23C2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8000643"/>
            <a:ext cx="1731414" cy="16521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BDC2A6-C84E-4BCD-A3E7-F4B977BE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929307"/>
            <a:ext cx="1731414" cy="165215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2C98317-3971-4202-866B-E9D6C920D7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1549F33-65AF-4225-8787-72696FB2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143691"/>
            <a:ext cx="1731414" cy="165215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33D75D7-245D-48A1-9626-E16B106E12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66D74DD-776D-4303-98B1-E8D77220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8990337"/>
            <a:ext cx="1731414" cy="165215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60BAA37-0330-48D2-A7FD-2DB6700F0E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B5C3A06-D330-4DB2-946F-7DAB1F37B2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0973406"/>
            <a:ext cx="1731414" cy="16521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D1C768B-8CD8-49C4-BB75-06D7674EED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2F6672A-F542-4629-BF56-E4AD4B84E0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8397536"/>
            <a:ext cx="1731414" cy="16521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2D3EA29-E791-428D-A7EA-4836DF2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B8DFBD5-503F-4E12-B2E0-CEB06D1C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0347436"/>
            <a:ext cx="1731414" cy="16521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E9D0BEF-F43E-4DB2-8C29-3CBD525925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FBCBB33-F455-4414-821A-D923323F27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929307"/>
            <a:ext cx="1731414" cy="165215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81C83C9-2FFF-4A9E-B5F5-306786C19C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143691"/>
            <a:ext cx="1731414" cy="165215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7044D67-DE58-4F32-8B75-145B4526EA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3516796"/>
            <a:ext cx="1731414" cy="165215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21B2277-C4F1-41E5-BD21-62122C1467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CA94ED2-9F56-460D-8B92-5FC73AA0A1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FFECE8D-255C-4690-854D-66400B80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84D3773-3D90-4AFE-81B0-E319A7B37A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3DED3DE-EEF0-4DF0-809B-252319FB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6859738"/>
            <a:ext cx="1731414" cy="165215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CEE0A20-75E0-49DF-A7AC-8564ADD3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8990337"/>
            <a:ext cx="1731414" cy="165215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EF36143-C168-4E84-ACFA-F8388944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0973406"/>
            <a:ext cx="1731414" cy="165215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9733072-A6EC-45E7-95E5-A2673C45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3498997"/>
            <a:ext cx="1731414" cy="16521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27FF5C7-157C-41B3-BD3D-C28A0AE4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B345C7F-1280-45A1-8E89-441D1EC3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B9D6AB9-D052-443D-86CC-78DBF02A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535914E-FD1D-4A6C-BF23-D33A85BFF1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31234C7-D4B1-495B-8788-ECD20A4C33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AB832-3349-456E-8749-FCD654E3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picture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484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0735834-2C84-4E0A-9DFA-B1E952749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614576"/>
              </p:ext>
            </p:extLst>
          </p:nvPr>
        </p:nvGraphicFramePr>
        <p:xfrm>
          <a:off x="1679098" y="497002"/>
          <a:ext cx="7581559" cy="5489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827">
                  <a:extLst>
                    <a:ext uri="{9D8B030D-6E8A-4147-A177-3AD203B41FA5}">
                      <a16:colId xmlns:a16="http://schemas.microsoft.com/office/drawing/2014/main" val="144695704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136238104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82166246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05660263"/>
                    </a:ext>
                  </a:extLst>
                </a:gridCol>
                <a:gridCol w="4274319">
                  <a:extLst>
                    <a:ext uri="{9D8B030D-6E8A-4147-A177-3AD203B41FA5}">
                      <a16:colId xmlns:a16="http://schemas.microsoft.com/office/drawing/2014/main" val="2684712130"/>
                    </a:ext>
                  </a:extLst>
                </a:gridCol>
              </a:tblGrid>
              <a:tr h="305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effectLst/>
                        </a:rPr>
                        <a:t>BinaryFile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PointerFileEntry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Chunks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5297806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0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906664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1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0939888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293236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0388128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4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6100283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749209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09263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92342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63055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519641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9818301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60066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55828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246911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14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561520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207272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412187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971301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978567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8389608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6278798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101746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438472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278479232"/>
                  </a:ext>
                </a:extLst>
              </a:tr>
            </a:tbl>
          </a:graphicData>
        </a:graphic>
      </p:graphicFrame>
      <p:sp>
        <p:nvSpPr>
          <p:cNvPr id="136" name="Chord 135">
            <a:extLst>
              <a:ext uri="{FF2B5EF4-FFF2-40B4-BE49-F238E27FC236}">
                <a16:creationId xmlns:a16="http://schemas.microsoft.com/office/drawing/2014/main" id="{3573848E-5DBF-4256-8175-B0C3FA87C9FD}"/>
              </a:ext>
            </a:extLst>
          </p:cNvPr>
          <p:cNvSpPr/>
          <p:nvPr/>
        </p:nvSpPr>
        <p:spPr>
          <a:xfrm>
            <a:off x="3529064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7" name="Chord 136">
            <a:extLst>
              <a:ext uri="{FF2B5EF4-FFF2-40B4-BE49-F238E27FC236}">
                <a16:creationId xmlns:a16="http://schemas.microsoft.com/office/drawing/2014/main" id="{5FB8D8DA-A39D-43C9-B61C-C8712AD17086}"/>
              </a:ext>
            </a:extLst>
          </p:cNvPr>
          <p:cNvSpPr/>
          <p:nvPr/>
        </p:nvSpPr>
        <p:spPr>
          <a:xfrm>
            <a:off x="2695046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9" name="Chord 138">
            <a:extLst>
              <a:ext uri="{FF2B5EF4-FFF2-40B4-BE49-F238E27FC236}">
                <a16:creationId xmlns:a16="http://schemas.microsoft.com/office/drawing/2014/main" id="{95572C46-FAA3-4088-AAA7-DAA1464DF25E}"/>
              </a:ext>
            </a:extLst>
          </p:cNvPr>
          <p:cNvSpPr/>
          <p:nvPr/>
        </p:nvSpPr>
        <p:spPr>
          <a:xfrm>
            <a:off x="3529064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0" name="Chord 139">
            <a:extLst>
              <a:ext uri="{FF2B5EF4-FFF2-40B4-BE49-F238E27FC236}">
                <a16:creationId xmlns:a16="http://schemas.microsoft.com/office/drawing/2014/main" id="{2C008690-C1B5-4944-8C95-C9937861EE2F}"/>
              </a:ext>
            </a:extLst>
          </p:cNvPr>
          <p:cNvSpPr/>
          <p:nvPr/>
        </p:nvSpPr>
        <p:spPr>
          <a:xfrm>
            <a:off x="3529064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1" name="Chord 140">
            <a:extLst>
              <a:ext uri="{FF2B5EF4-FFF2-40B4-BE49-F238E27FC236}">
                <a16:creationId xmlns:a16="http://schemas.microsoft.com/office/drawing/2014/main" id="{E443EFF7-A64B-4319-87BB-546143017B5F}"/>
              </a:ext>
            </a:extLst>
          </p:cNvPr>
          <p:cNvSpPr/>
          <p:nvPr/>
        </p:nvSpPr>
        <p:spPr>
          <a:xfrm>
            <a:off x="352906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2" name="Chord 141">
            <a:extLst>
              <a:ext uri="{FF2B5EF4-FFF2-40B4-BE49-F238E27FC236}">
                <a16:creationId xmlns:a16="http://schemas.microsoft.com/office/drawing/2014/main" id="{E074387B-8EB2-4B39-9091-FA3594AB1169}"/>
              </a:ext>
            </a:extLst>
          </p:cNvPr>
          <p:cNvSpPr/>
          <p:nvPr/>
        </p:nvSpPr>
        <p:spPr>
          <a:xfrm>
            <a:off x="352906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3" name="Chord 142">
            <a:extLst>
              <a:ext uri="{FF2B5EF4-FFF2-40B4-BE49-F238E27FC236}">
                <a16:creationId xmlns:a16="http://schemas.microsoft.com/office/drawing/2014/main" id="{86F2C794-6322-47C9-A4A1-1FE565BC4FAB}"/>
              </a:ext>
            </a:extLst>
          </p:cNvPr>
          <p:cNvSpPr/>
          <p:nvPr/>
        </p:nvSpPr>
        <p:spPr>
          <a:xfrm>
            <a:off x="352906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4" name="Chord 143">
            <a:extLst>
              <a:ext uri="{FF2B5EF4-FFF2-40B4-BE49-F238E27FC236}">
                <a16:creationId xmlns:a16="http://schemas.microsoft.com/office/drawing/2014/main" id="{CF5ACD96-14FB-425F-B446-67F721ED3D1B}"/>
              </a:ext>
            </a:extLst>
          </p:cNvPr>
          <p:cNvSpPr/>
          <p:nvPr/>
        </p:nvSpPr>
        <p:spPr>
          <a:xfrm>
            <a:off x="3529064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5" name="Chord 144">
            <a:extLst>
              <a:ext uri="{FF2B5EF4-FFF2-40B4-BE49-F238E27FC236}">
                <a16:creationId xmlns:a16="http://schemas.microsoft.com/office/drawing/2014/main" id="{6D9A8AA8-DB89-466F-BB75-1A5E3FD3B422}"/>
              </a:ext>
            </a:extLst>
          </p:cNvPr>
          <p:cNvSpPr/>
          <p:nvPr/>
        </p:nvSpPr>
        <p:spPr>
          <a:xfrm>
            <a:off x="3529064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6" name="Chord 145">
            <a:extLst>
              <a:ext uri="{FF2B5EF4-FFF2-40B4-BE49-F238E27FC236}">
                <a16:creationId xmlns:a16="http://schemas.microsoft.com/office/drawing/2014/main" id="{0E8FEDDE-B276-49CE-BAE2-027F16568BD1}"/>
              </a:ext>
            </a:extLst>
          </p:cNvPr>
          <p:cNvSpPr/>
          <p:nvPr/>
        </p:nvSpPr>
        <p:spPr>
          <a:xfrm>
            <a:off x="3529064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7" name="Chord 146">
            <a:extLst>
              <a:ext uri="{FF2B5EF4-FFF2-40B4-BE49-F238E27FC236}">
                <a16:creationId xmlns:a16="http://schemas.microsoft.com/office/drawing/2014/main" id="{AB07A9D6-BB7E-44B7-B621-06B326C30121}"/>
              </a:ext>
            </a:extLst>
          </p:cNvPr>
          <p:cNvSpPr/>
          <p:nvPr/>
        </p:nvSpPr>
        <p:spPr>
          <a:xfrm>
            <a:off x="3529064" y="537248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8" name="Chord 147">
            <a:extLst>
              <a:ext uri="{FF2B5EF4-FFF2-40B4-BE49-F238E27FC236}">
                <a16:creationId xmlns:a16="http://schemas.microsoft.com/office/drawing/2014/main" id="{4F7AD9AF-2B1D-4027-817F-9B05B750FC84}"/>
              </a:ext>
            </a:extLst>
          </p:cNvPr>
          <p:cNvSpPr/>
          <p:nvPr/>
        </p:nvSpPr>
        <p:spPr>
          <a:xfrm>
            <a:off x="352906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9" name="Chord 148">
            <a:extLst>
              <a:ext uri="{FF2B5EF4-FFF2-40B4-BE49-F238E27FC236}">
                <a16:creationId xmlns:a16="http://schemas.microsoft.com/office/drawing/2014/main" id="{0E96B7AE-F6D1-414A-A577-FAD0CE96467B}"/>
              </a:ext>
            </a:extLst>
          </p:cNvPr>
          <p:cNvSpPr/>
          <p:nvPr/>
        </p:nvSpPr>
        <p:spPr>
          <a:xfrm>
            <a:off x="352906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5" name="Chord 174">
            <a:extLst>
              <a:ext uri="{FF2B5EF4-FFF2-40B4-BE49-F238E27FC236}">
                <a16:creationId xmlns:a16="http://schemas.microsoft.com/office/drawing/2014/main" id="{1FDEAAE2-A62D-42C3-B530-DC507794A25F}"/>
              </a:ext>
            </a:extLst>
          </p:cNvPr>
          <p:cNvSpPr/>
          <p:nvPr/>
        </p:nvSpPr>
        <p:spPr>
          <a:xfrm>
            <a:off x="2695046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6" name="Chord 175">
            <a:extLst>
              <a:ext uri="{FF2B5EF4-FFF2-40B4-BE49-F238E27FC236}">
                <a16:creationId xmlns:a16="http://schemas.microsoft.com/office/drawing/2014/main" id="{14004460-C709-4C92-BFB5-5C5277F1BB27}"/>
              </a:ext>
            </a:extLst>
          </p:cNvPr>
          <p:cNvSpPr/>
          <p:nvPr/>
        </p:nvSpPr>
        <p:spPr>
          <a:xfrm>
            <a:off x="2695046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7" name="Chord 176">
            <a:extLst>
              <a:ext uri="{FF2B5EF4-FFF2-40B4-BE49-F238E27FC236}">
                <a16:creationId xmlns:a16="http://schemas.microsoft.com/office/drawing/2014/main" id="{B95ED08D-D8C3-4566-9D6E-0CA65C3F4062}"/>
              </a:ext>
            </a:extLst>
          </p:cNvPr>
          <p:cNvSpPr/>
          <p:nvPr/>
        </p:nvSpPr>
        <p:spPr>
          <a:xfrm>
            <a:off x="2695046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8" name="Chord 177">
            <a:extLst>
              <a:ext uri="{FF2B5EF4-FFF2-40B4-BE49-F238E27FC236}">
                <a16:creationId xmlns:a16="http://schemas.microsoft.com/office/drawing/2014/main" id="{C94AE73F-3BF4-417E-8B88-019D1DD26A5F}"/>
              </a:ext>
            </a:extLst>
          </p:cNvPr>
          <p:cNvSpPr/>
          <p:nvPr/>
        </p:nvSpPr>
        <p:spPr>
          <a:xfrm>
            <a:off x="2695046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9" name="Chord 178">
            <a:extLst>
              <a:ext uri="{FF2B5EF4-FFF2-40B4-BE49-F238E27FC236}">
                <a16:creationId xmlns:a16="http://schemas.microsoft.com/office/drawing/2014/main" id="{474C81F7-54C4-4912-891A-34EE81B30EA9}"/>
              </a:ext>
            </a:extLst>
          </p:cNvPr>
          <p:cNvSpPr/>
          <p:nvPr/>
        </p:nvSpPr>
        <p:spPr>
          <a:xfrm>
            <a:off x="2695046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0" name="Chord 179">
            <a:extLst>
              <a:ext uri="{FF2B5EF4-FFF2-40B4-BE49-F238E27FC236}">
                <a16:creationId xmlns:a16="http://schemas.microsoft.com/office/drawing/2014/main" id="{1C15F976-B310-4C34-A861-B56A4185DDEE}"/>
              </a:ext>
            </a:extLst>
          </p:cNvPr>
          <p:cNvSpPr/>
          <p:nvPr/>
        </p:nvSpPr>
        <p:spPr>
          <a:xfrm>
            <a:off x="2695046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1" name="Chord 180">
            <a:extLst>
              <a:ext uri="{FF2B5EF4-FFF2-40B4-BE49-F238E27FC236}">
                <a16:creationId xmlns:a16="http://schemas.microsoft.com/office/drawing/2014/main" id="{3AA0AFF6-1BAC-4EEB-8AC5-547CB71E55D7}"/>
              </a:ext>
            </a:extLst>
          </p:cNvPr>
          <p:cNvSpPr/>
          <p:nvPr/>
        </p:nvSpPr>
        <p:spPr>
          <a:xfrm>
            <a:off x="2695046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2" name="Chord 181">
            <a:extLst>
              <a:ext uri="{FF2B5EF4-FFF2-40B4-BE49-F238E27FC236}">
                <a16:creationId xmlns:a16="http://schemas.microsoft.com/office/drawing/2014/main" id="{CBAA5981-0CDE-411C-880D-E5E308B7B16F}"/>
              </a:ext>
            </a:extLst>
          </p:cNvPr>
          <p:cNvSpPr/>
          <p:nvPr/>
        </p:nvSpPr>
        <p:spPr>
          <a:xfrm>
            <a:off x="2695046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3" name="Chord 182">
            <a:extLst>
              <a:ext uri="{FF2B5EF4-FFF2-40B4-BE49-F238E27FC236}">
                <a16:creationId xmlns:a16="http://schemas.microsoft.com/office/drawing/2014/main" id="{403360B4-0CB1-416B-9BFC-3C731C696C3F}"/>
              </a:ext>
            </a:extLst>
          </p:cNvPr>
          <p:cNvSpPr/>
          <p:nvPr/>
        </p:nvSpPr>
        <p:spPr>
          <a:xfrm>
            <a:off x="2695046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4" name="Chord 183">
            <a:extLst>
              <a:ext uri="{FF2B5EF4-FFF2-40B4-BE49-F238E27FC236}">
                <a16:creationId xmlns:a16="http://schemas.microsoft.com/office/drawing/2014/main" id="{B1C1D54E-7E17-467E-92A8-075DCD2F2D63}"/>
              </a:ext>
            </a:extLst>
          </p:cNvPr>
          <p:cNvSpPr/>
          <p:nvPr/>
        </p:nvSpPr>
        <p:spPr>
          <a:xfrm>
            <a:off x="2695046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5" name="Chord 184">
            <a:extLst>
              <a:ext uri="{FF2B5EF4-FFF2-40B4-BE49-F238E27FC236}">
                <a16:creationId xmlns:a16="http://schemas.microsoft.com/office/drawing/2014/main" id="{724D2233-CA70-4F5E-928F-5B4735058FDE}"/>
              </a:ext>
            </a:extLst>
          </p:cNvPr>
          <p:cNvSpPr/>
          <p:nvPr/>
        </p:nvSpPr>
        <p:spPr>
          <a:xfrm>
            <a:off x="2695046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6" name="Chord 185">
            <a:extLst>
              <a:ext uri="{FF2B5EF4-FFF2-40B4-BE49-F238E27FC236}">
                <a16:creationId xmlns:a16="http://schemas.microsoft.com/office/drawing/2014/main" id="{B773179F-D7A9-4A15-8204-907A7D075B5C}"/>
              </a:ext>
            </a:extLst>
          </p:cNvPr>
          <p:cNvSpPr/>
          <p:nvPr/>
        </p:nvSpPr>
        <p:spPr>
          <a:xfrm>
            <a:off x="2695046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7" name="Chord 186">
            <a:extLst>
              <a:ext uri="{FF2B5EF4-FFF2-40B4-BE49-F238E27FC236}">
                <a16:creationId xmlns:a16="http://schemas.microsoft.com/office/drawing/2014/main" id="{01E2D7FF-A30D-4291-B675-A3504BBD0BE5}"/>
              </a:ext>
            </a:extLst>
          </p:cNvPr>
          <p:cNvSpPr/>
          <p:nvPr/>
        </p:nvSpPr>
        <p:spPr>
          <a:xfrm>
            <a:off x="2695046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8" name="Chord 187">
            <a:extLst>
              <a:ext uri="{FF2B5EF4-FFF2-40B4-BE49-F238E27FC236}">
                <a16:creationId xmlns:a16="http://schemas.microsoft.com/office/drawing/2014/main" id="{33324444-7F00-47F1-AEC1-419990D74FF6}"/>
              </a:ext>
            </a:extLst>
          </p:cNvPr>
          <p:cNvSpPr/>
          <p:nvPr/>
        </p:nvSpPr>
        <p:spPr>
          <a:xfrm>
            <a:off x="2695046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9" name="Chord 188">
            <a:extLst>
              <a:ext uri="{FF2B5EF4-FFF2-40B4-BE49-F238E27FC236}">
                <a16:creationId xmlns:a16="http://schemas.microsoft.com/office/drawing/2014/main" id="{F8AF5636-89A4-4214-9150-FC8D53DCD5C7}"/>
              </a:ext>
            </a:extLst>
          </p:cNvPr>
          <p:cNvSpPr/>
          <p:nvPr/>
        </p:nvSpPr>
        <p:spPr>
          <a:xfrm>
            <a:off x="2695046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0" name="Chord 189">
            <a:extLst>
              <a:ext uri="{FF2B5EF4-FFF2-40B4-BE49-F238E27FC236}">
                <a16:creationId xmlns:a16="http://schemas.microsoft.com/office/drawing/2014/main" id="{E59A68CF-FAB9-402B-B045-02B372B4C023}"/>
              </a:ext>
            </a:extLst>
          </p:cNvPr>
          <p:cNvSpPr/>
          <p:nvPr/>
        </p:nvSpPr>
        <p:spPr>
          <a:xfrm>
            <a:off x="2695046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1" name="Chord 190">
            <a:extLst>
              <a:ext uri="{FF2B5EF4-FFF2-40B4-BE49-F238E27FC236}">
                <a16:creationId xmlns:a16="http://schemas.microsoft.com/office/drawing/2014/main" id="{3D674CFA-D113-4A9D-A0D6-97366B2CB5B0}"/>
              </a:ext>
            </a:extLst>
          </p:cNvPr>
          <p:cNvSpPr/>
          <p:nvPr/>
        </p:nvSpPr>
        <p:spPr>
          <a:xfrm>
            <a:off x="2695046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2" name="Chord 191">
            <a:extLst>
              <a:ext uri="{FF2B5EF4-FFF2-40B4-BE49-F238E27FC236}">
                <a16:creationId xmlns:a16="http://schemas.microsoft.com/office/drawing/2014/main" id="{8C4C638F-302F-4156-9314-0D343AEDB5E9}"/>
              </a:ext>
            </a:extLst>
          </p:cNvPr>
          <p:cNvSpPr/>
          <p:nvPr/>
        </p:nvSpPr>
        <p:spPr>
          <a:xfrm>
            <a:off x="2695046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3" name="Chord 192">
            <a:extLst>
              <a:ext uri="{FF2B5EF4-FFF2-40B4-BE49-F238E27FC236}">
                <a16:creationId xmlns:a16="http://schemas.microsoft.com/office/drawing/2014/main" id="{4025580B-5A99-465D-B14B-F4F0C709EA06}"/>
              </a:ext>
            </a:extLst>
          </p:cNvPr>
          <p:cNvSpPr/>
          <p:nvPr/>
        </p:nvSpPr>
        <p:spPr>
          <a:xfrm>
            <a:off x="2695046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4" name="Chord 193">
            <a:extLst>
              <a:ext uri="{FF2B5EF4-FFF2-40B4-BE49-F238E27FC236}">
                <a16:creationId xmlns:a16="http://schemas.microsoft.com/office/drawing/2014/main" id="{E29E9117-329D-40C4-8CB4-0F85EF041B2C}"/>
              </a:ext>
            </a:extLst>
          </p:cNvPr>
          <p:cNvSpPr/>
          <p:nvPr/>
        </p:nvSpPr>
        <p:spPr>
          <a:xfrm>
            <a:off x="2695046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Chord 194">
            <a:extLst>
              <a:ext uri="{FF2B5EF4-FFF2-40B4-BE49-F238E27FC236}">
                <a16:creationId xmlns:a16="http://schemas.microsoft.com/office/drawing/2014/main" id="{548654C0-535B-482F-8BB7-C8FB06108C06}"/>
              </a:ext>
            </a:extLst>
          </p:cNvPr>
          <p:cNvSpPr/>
          <p:nvPr/>
        </p:nvSpPr>
        <p:spPr>
          <a:xfrm>
            <a:off x="2695046" y="5400757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6" name="Chord 195">
            <a:extLst>
              <a:ext uri="{FF2B5EF4-FFF2-40B4-BE49-F238E27FC236}">
                <a16:creationId xmlns:a16="http://schemas.microsoft.com/office/drawing/2014/main" id="{D2496AC3-B7E7-4241-8DA0-6521B8F1633F}"/>
              </a:ext>
            </a:extLst>
          </p:cNvPr>
          <p:cNvSpPr/>
          <p:nvPr/>
        </p:nvSpPr>
        <p:spPr>
          <a:xfrm>
            <a:off x="2695046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7" name="Chord 196">
            <a:extLst>
              <a:ext uri="{FF2B5EF4-FFF2-40B4-BE49-F238E27FC236}">
                <a16:creationId xmlns:a16="http://schemas.microsoft.com/office/drawing/2014/main" id="{C5BE55D3-92E4-4BD6-8C65-D5D6DF4B1847}"/>
              </a:ext>
            </a:extLst>
          </p:cNvPr>
          <p:cNvSpPr/>
          <p:nvPr/>
        </p:nvSpPr>
        <p:spPr>
          <a:xfrm>
            <a:off x="2695046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8" name="Chord 197">
            <a:extLst>
              <a:ext uri="{FF2B5EF4-FFF2-40B4-BE49-F238E27FC236}">
                <a16:creationId xmlns:a16="http://schemas.microsoft.com/office/drawing/2014/main" id="{0B9160F6-5F3A-4918-B5B2-455A656D6C83}"/>
              </a:ext>
            </a:extLst>
          </p:cNvPr>
          <p:cNvSpPr/>
          <p:nvPr/>
        </p:nvSpPr>
        <p:spPr>
          <a:xfrm flipH="1">
            <a:off x="572526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9" name="Chord 198">
            <a:extLst>
              <a:ext uri="{FF2B5EF4-FFF2-40B4-BE49-F238E27FC236}">
                <a16:creationId xmlns:a16="http://schemas.microsoft.com/office/drawing/2014/main" id="{A3BD2454-6AD1-4452-A276-D347B2262C74}"/>
              </a:ext>
            </a:extLst>
          </p:cNvPr>
          <p:cNvSpPr/>
          <p:nvPr/>
        </p:nvSpPr>
        <p:spPr>
          <a:xfrm flipH="1">
            <a:off x="572526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0" name="Chord 199">
            <a:extLst>
              <a:ext uri="{FF2B5EF4-FFF2-40B4-BE49-F238E27FC236}">
                <a16:creationId xmlns:a16="http://schemas.microsoft.com/office/drawing/2014/main" id="{02D9AE62-161E-4CAD-B91C-3B727D55FDDC}"/>
              </a:ext>
            </a:extLst>
          </p:cNvPr>
          <p:cNvSpPr/>
          <p:nvPr/>
        </p:nvSpPr>
        <p:spPr>
          <a:xfrm flipH="1">
            <a:off x="572526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1" name="Chord 200">
            <a:extLst>
              <a:ext uri="{FF2B5EF4-FFF2-40B4-BE49-F238E27FC236}">
                <a16:creationId xmlns:a16="http://schemas.microsoft.com/office/drawing/2014/main" id="{E80A04F8-ACD9-4354-B44B-4E1B544C059E}"/>
              </a:ext>
            </a:extLst>
          </p:cNvPr>
          <p:cNvSpPr/>
          <p:nvPr/>
        </p:nvSpPr>
        <p:spPr>
          <a:xfrm flipH="1">
            <a:off x="572526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2" name="Chord 201">
            <a:extLst>
              <a:ext uri="{FF2B5EF4-FFF2-40B4-BE49-F238E27FC236}">
                <a16:creationId xmlns:a16="http://schemas.microsoft.com/office/drawing/2014/main" id="{3960EDE7-1325-4A3D-BCAA-C256172358D2}"/>
              </a:ext>
            </a:extLst>
          </p:cNvPr>
          <p:cNvSpPr/>
          <p:nvPr/>
        </p:nvSpPr>
        <p:spPr>
          <a:xfrm flipH="1">
            <a:off x="572526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3" name="Chord 202">
            <a:extLst>
              <a:ext uri="{FF2B5EF4-FFF2-40B4-BE49-F238E27FC236}">
                <a16:creationId xmlns:a16="http://schemas.microsoft.com/office/drawing/2014/main" id="{312CA4D4-5C4E-4329-A05E-B37FEBF5608E}"/>
              </a:ext>
            </a:extLst>
          </p:cNvPr>
          <p:cNvSpPr/>
          <p:nvPr/>
        </p:nvSpPr>
        <p:spPr>
          <a:xfrm flipH="1">
            <a:off x="572526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4" name="Chord 203">
            <a:extLst>
              <a:ext uri="{FF2B5EF4-FFF2-40B4-BE49-F238E27FC236}">
                <a16:creationId xmlns:a16="http://schemas.microsoft.com/office/drawing/2014/main" id="{7C57FF60-4B3C-44AD-A037-D53CAC5F036A}"/>
              </a:ext>
            </a:extLst>
          </p:cNvPr>
          <p:cNvSpPr/>
          <p:nvPr/>
        </p:nvSpPr>
        <p:spPr>
          <a:xfrm flipH="1">
            <a:off x="572526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5" name="Chord 204">
            <a:extLst>
              <a:ext uri="{FF2B5EF4-FFF2-40B4-BE49-F238E27FC236}">
                <a16:creationId xmlns:a16="http://schemas.microsoft.com/office/drawing/2014/main" id="{25D3991C-5E41-4753-952C-0667485A9D8C}"/>
              </a:ext>
            </a:extLst>
          </p:cNvPr>
          <p:cNvSpPr/>
          <p:nvPr/>
        </p:nvSpPr>
        <p:spPr>
          <a:xfrm flipH="1">
            <a:off x="572526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6" name="Chord 205">
            <a:extLst>
              <a:ext uri="{FF2B5EF4-FFF2-40B4-BE49-F238E27FC236}">
                <a16:creationId xmlns:a16="http://schemas.microsoft.com/office/drawing/2014/main" id="{B944324A-C96F-4BF2-971A-BD7CE5A01D9B}"/>
              </a:ext>
            </a:extLst>
          </p:cNvPr>
          <p:cNvSpPr/>
          <p:nvPr/>
        </p:nvSpPr>
        <p:spPr>
          <a:xfrm flipH="1">
            <a:off x="572526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7" name="Chord 206">
            <a:extLst>
              <a:ext uri="{FF2B5EF4-FFF2-40B4-BE49-F238E27FC236}">
                <a16:creationId xmlns:a16="http://schemas.microsoft.com/office/drawing/2014/main" id="{7D647FDD-B14E-4761-9F99-B59921D0E57D}"/>
              </a:ext>
            </a:extLst>
          </p:cNvPr>
          <p:cNvSpPr/>
          <p:nvPr/>
        </p:nvSpPr>
        <p:spPr>
          <a:xfrm flipH="1">
            <a:off x="572526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8" name="Chord 207">
            <a:extLst>
              <a:ext uri="{FF2B5EF4-FFF2-40B4-BE49-F238E27FC236}">
                <a16:creationId xmlns:a16="http://schemas.microsoft.com/office/drawing/2014/main" id="{AA97FD8A-6A57-45A0-9F86-18184B573874}"/>
              </a:ext>
            </a:extLst>
          </p:cNvPr>
          <p:cNvSpPr/>
          <p:nvPr/>
        </p:nvSpPr>
        <p:spPr>
          <a:xfrm flipH="1">
            <a:off x="572526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9" name="Chord 208">
            <a:extLst>
              <a:ext uri="{FF2B5EF4-FFF2-40B4-BE49-F238E27FC236}">
                <a16:creationId xmlns:a16="http://schemas.microsoft.com/office/drawing/2014/main" id="{FC116A2B-9131-4F0D-B950-2D5052AB8CC7}"/>
              </a:ext>
            </a:extLst>
          </p:cNvPr>
          <p:cNvSpPr/>
          <p:nvPr/>
        </p:nvSpPr>
        <p:spPr>
          <a:xfrm flipH="1">
            <a:off x="572526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0" name="Chord 209">
            <a:extLst>
              <a:ext uri="{FF2B5EF4-FFF2-40B4-BE49-F238E27FC236}">
                <a16:creationId xmlns:a16="http://schemas.microsoft.com/office/drawing/2014/main" id="{61E2DD98-887E-4124-9986-16E8E23F4E2A}"/>
              </a:ext>
            </a:extLst>
          </p:cNvPr>
          <p:cNvSpPr/>
          <p:nvPr/>
        </p:nvSpPr>
        <p:spPr>
          <a:xfrm flipH="1">
            <a:off x="572526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1" name="Chord 210">
            <a:extLst>
              <a:ext uri="{FF2B5EF4-FFF2-40B4-BE49-F238E27FC236}">
                <a16:creationId xmlns:a16="http://schemas.microsoft.com/office/drawing/2014/main" id="{85249929-9291-4BB3-9C34-23E2E69840FA}"/>
              </a:ext>
            </a:extLst>
          </p:cNvPr>
          <p:cNvSpPr/>
          <p:nvPr/>
        </p:nvSpPr>
        <p:spPr>
          <a:xfrm flipH="1">
            <a:off x="572526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2" name="Chord 211">
            <a:extLst>
              <a:ext uri="{FF2B5EF4-FFF2-40B4-BE49-F238E27FC236}">
                <a16:creationId xmlns:a16="http://schemas.microsoft.com/office/drawing/2014/main" id="{47CB58CF-8AB7-44D1-9C3E-B6F474886733}"/>
              </a:ext>
            </a:extLst>
          </p:cNvPr>
          <p:cNvSpPr/>
          <p:nvPr/>
        </p:nvSpPr>
        <p:spPr>
          <a:xfrm flipH="1">
            <a:off x="572526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3" name="Chord 212">
            <a:extLst>
              <a:ext uri="{FF2B5EF4-FFF2-40B4-BE49-F238E27FC236}">
                <a16:creationId xmlns:a16="http://schemas.microsoft.com/office/drawing/2014/main" id="{8B5D39BD-EF64-45FA-A059-EED13FF8D411}"/>
              </a:ext>
            </a:extLst>
          </p:cNvPr>
          <p:cNvSpPr/>
          <p:nvPr/>
        </p:nvSpPr>
        <p:spPr>
          <a:xfrm flipH="1">
            <a:off x="572526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4" name="Chord 213">
            <a:extLst>
              <a:ext uri="{FF2B5EF4-FFF2-40B4-BE49-F238E27FC236}">
                <a16:creationId xmlns:a16="http://schemas.microsoft.com/office/drawing/2014/main" id="{93FA1B53-650D-4ACD-8881-3DF4F631635C}"/>
              </a:ext>
            </a:extLst>
          </p:cNvPr>
          <p:cNvSpPr/>
          <p:nvPr/>
        </p:nvSpPr>
        <p:spPr>
          <a:xfrm flipH="1">
            <a:off x="572526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5" name="Chord 214">
            <a:extLst>
              <a:ext uri="{FF2B5EF4-FFF2-40B4-BE49-F238E27FC236}">
                <a16:creationId xmlns:a16="http://schemas.microsoft.com/office/drawing/2014/main" id="{C8BA687E-4909-46C7-AA65-ACE9CCF83FAE}"/>
              </a:ext>
            </a:extLst>
          </p:cNvPr>
          <p:cNvSpPr/>
          <p:nvPr/>
        </p:nvSpPr>
        <p:spPr>
          <a:xfrm flipH="1">
            <a:off x="572526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6" name="Chord 215">
            <a:extLst>
              <a:ext uri="{FF2B5EF4-FFF2-40B4-BE49-F238E27FC236}">
                <a16:creationId xmlns:a16="http://schemas.microsoft.com/office/drawing/2014/main" id="{38E429BC-D35B-42EA-9DCA-B02CDC17D81D}"/>
              </a:ext>
            </a:extLst>
          </p:cNvPr>
          <p:cNvSpPr/>
          <p:nvPr/>
        </p:nvSpPr>
        <p:spPr>
          <a:xfrm flipH="1">
            <a:off x="572526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7" name="Chord 216">
            <a:extLst>
              <a:ext uri="{FF2B5EF4-FFF2-40B4-BE49-F238E27FC236}">
                <a16:creationId xmlns:a16="http://schemas.microsoft.com/office/drawing/2014/main" id="{AD842E4B-4C85-4D4C-B411-EEF6EB34CA5F}"/>
              </a:ext>
            </a:extLst>
          </p:cNvPr>
          <p:cNvSpPr/>
          <p:nvPr/>
        </p:nvSpPr>
        <p:spPr>
          <a:xfrm flipH="1">
            <a:off x="572526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8" name="Chord 217">
            <a:extLst>
              <a:ext uri="{FF2B5EF4-FFF2-40B4-BE49-F238E27FC236}">
                <a16:creationId xmlns:a16="http://schemas.microsoft.com/office/drawing/2014/main" id="{7E017AD6-DA9A-43E7-9A79-D4531D2E6C64}"/>
              </a:ext>
            </a:extLst>
          </p:cNvPr>
          <p:cNvSpPr/>
          <p:nvPr/>
        </p:nvSpPr>
        <p:spPr>
          <a:xfrm flipH="1">
            <a:off x="572526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9" name="Chord 218">
            <a:extLst>
              <a:ext uri="{FF2B5EF4-FFF2-40B4-BE49-F238E27FC236}">
                <a16:creationId xmlns:a16="http://schemas.microsoft.com/office/drawing/2014/main" id="{F89314F5-8BE2-4CE0-9773-4C67422DCCC7}"/>
              </a:ext>
            </a:extLst>
          </p:cNvPr>
          <p:cNvSpPr/>
          <p:nvPr/>
        </p:nvSpPr>
        <p:spPr>
          <a:xfrm flipH="1">
            <a:off x="5725267" y="537502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0" name="Chord 219">
            <a:extLst>
              <a:ext uri="{FF2B5EF4-FFF2-40B4-BE49-F238E27FC236}">
                <a16:creationId xmlns:a16="http://schemas.microsoft.com/office/drawing/2014/main" id="{2ADB8039-1236-49B1-8F74-64591A752FD7}"/>
              </a:ext>
            </a:extLst>
          </p:cNvPr>
          <p:cNvSpPr/>
          <p:nvPr/>
        </p:nvSpPr>
        <p:spPr>
          <a:xfrm flipH="1">
            <a:off x="572526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1" name="Chord 220">
            <a:extLst>
              <a:ext uri="{FF2B5EF4-FFF2-40B4-BE49-F238E27FC236}">
                <a16:creationId xmlns:a16="http://schemas.microsoft.com/office/drawing/2014/main" id="{049DB69F-CF76-4D3A-A2D9-26CC687BC885}"/>
              </a:ext>
            </a:extLst>
          </p:cNvPr>
          <p:cNvSpPr/>
          <p:nvPr/>
        </p:nvSpPr>
        <p:spPr>
          <a:xfrm flipH="1">
            <a:off x="572526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2" name="Chord 221">
            <a:extLst>
              <a:ext uri="{FF2B5EF4-FFF2-40B4-BE49-F238E27FC236}">
                <a16:creationId xmlns:a16="http://schemas.microsoft.com/office/drawing/2014/main" id="{10201451-5C2B-4705-881B-01E6BC98B2D4}"/>
              </a:ext>
            </a:extLst>
          </p:cNvPr>
          <p:cNvSpPr/>
          <p:nvPr/>
        </p:nvSpPr>
        <p:spPr>
          <a:xfrm flipH="1">
            <a:off x="4280424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3" name="Chord 222">
            <a:extLst>
              <a:ext uri="{FF2B5EF4-FFF2-40B4-BE49-F238E27FC236}">
                <a16:creationId xmlns:a16="http://schemas.microsoft.com/office/drawing/2014/main" id="{56D98444-90D5-4350-9592-6F2C02F3718D}"/>
              </a:ext>
            </a:extLst>
          </p:cNvPr>
          <p:cNvSpPr/>
          <p:nvPr/>
        </p:nvSpPr>
        <p:spPr>
          <a:xfrm flipH="1">
            <a:off x="4280424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4" name="Chord 223">
            <a:extLst>
              <a:ext uri="{FF2B5EF4-FFF2-40B4-BE49-F238E27FC236}">
                <a16:creationId xmlns:a16="http://schemas.microsoft.com/office/drawing/2014/main" id="{6491F89E-128C-4AFD-A8E0-D8FA9835A495}"/>
              </a:ext>
            </a:extLst>
          </p:cNvPr>
          <p:cNvSpPr/>
          <p:nvPr/>
        </p:nvSpPr>
        <p:spPr>
          <a:xfrm flipH="1">
            <a:off x="4280424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5" name="Chord 224">
            <a:extLst>
              <a:ext uri="{FF2B5EF4-FFF2-40B4-BE49-F238E27FC236}">
                <a16:creationId xmlns:a16="http://schemas.microsoft.com/office/drawing/2014/main" id="{4CDEB82E-B0C3-4E8B-83A4-A9CE8795F0B4}"/>
              </a:ext>
            </a:extLst>
          </p:cNvPr>
          <p:cNvSpPr/>
          <p:nvPr/>
        </p:nvSpPr>
        <p:spPr>
          <a:xfrm flipH="1">
            <a:off x="428042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6" name="Chord 225">
            <a:extLst>
              <a:ext uri="{FF2B5EF4-FFF2-40B4-BE49-F238E27FC236}">
                <a16:creationId xmlns:a16="http://schemas.microsoft.com/office/drawing/2014/main" id="{3C1441BE-FE04-4C69-AC05-7708C899E4B3}"/>
              </a:ext>
            </a:extLst>
          </p:cNvPr>
          <p:cNvSpPr/>
          <p:nvPr/>
        </p:nvSpPr>
        <p:spPr>
          <a:xfrm flipH="1">
            <a:off x="428042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7" name="Chord 226">
            <a:extLst>
              <a:ext uri="{FF2B5EF4-FFF2-40B4-BE49-F238E27FC236}">
                <a16:creationId xmlns:a16="http://schemas.microsoft.com/office/drawing/2014/main" id="{30CB7C5C-36CF-4BD5-B122-0205EDC14047}"/>
              </a:ext>
            </a:extLst>
          </p:cNvPr>
          <p:cNvSpPr/>
          <p:nvPr/>
        </p:nvSpPr>
        <p:spPr>
          <a:xfrm flipH="1">
            <a:off x="428042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8" name="Chord 227">
            <a:extLst>
              <a:ext uri="{FF2B5EF4-FFF2-40B4-BE49-F238E27FC236}">
                <a16:creationId xmlns:a16="http://schemas.microsoft.com/office/drawing/2014/main" id="{F770933D-7B1B-4DD8-B7B8-9008B674939E}"/>
              </a:ext>
            </a:extLst>
          </p:cNvPr>
          <p:cNvSpPr/>
          <p:nvPr/>
        </p:nvSpPr>
        <p:spPr>
          <a:xfrm flipH="1">
            <a:off x="4280424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9" name="Chord 228">
            <a:extLst>
              <a:ext uri="{FF2B5EF4-FFF2-40B4-BE49-F238E27FC236}">
                <a16:creationId xmlns:a16="http://schemas.microsoft.com/office/drawing/2014/main" id="{5340896A-8100-4AF0-83AE-F4DE7B8A9E7C}"/>
              </a:ext>
            </a:extLst>
          </p:cNvPr>
          <p:cNvSpPr/>
          <p:nvPr/>
        </p:nvSpPr>
        <p:spPr>
          <a:xfrm flipH="1">
            <a:off x="4280424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0" name="Chord 229">
            <a:extLst>
              <a:ext uri="{FF2B5EF4-FFF2-40B4-BE49-F238E27FC236}">
                <a16:creationId xmlns:a16="http://schemas.microsoft.com/office/drawing/2014/main" id="{9D616122-5F0A-4CB5-B6D4-FB13B4F00DB6}"/>
              </a:ext>
            </a:extLst>
          </p:cNvPr>
          <p:cNvSpPr/>
          <p:nvPr/>
        </p:nvSpPr>
        <p:spPr>
          <a:xfrm flipH="1">
            <a:off x="4280424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1" name="Chord 230">
            <a:extLst>
              <a:ext uri="{FF2B5EF4-FFF2-40B4-BE49-F238E27FC236}">
                <a16:creationId xmlns:a16="http://schemas.microsoft.com/office/drawing/2014/main" id="{D027E537-A1D9-4303-B4DD-922E1CAF76BD}"/>
              </a:ext>
            </a:extLst>
          </p:cNvPr>
          <p:cNvSpPr/>
          <p:nvPr/>
        </p:nvSpPr>
        <p:spPr>
          <a:xfrm flipH="1">
            <a:off x="4280424" y="534929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2" name="Chord 231">
            <a:extLst>
              <a:ext uri="{FF2B5EF4-FFF2-40B4-BE49-F238E27FC236}">
                <a16:creationId xmlns:a16="http://schemas.microsoft.com/office/drawing/2014/main" id="{4F47304D-75AA-4F13-9004-CB8D7DC39264}"/>
              </a:ext>
            </a:extLst>
          </p:cNvPr>
          <p:cNvSpPr/>
          <p:nvPr/>
        </p:nvSpPr>
        <p:spPr>
          <a:xfrm flipH="1">
            <a:off x="428042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3" name="Chord 232">
            <a:extLst>
              <a:ext uri="{FF2B5EF4-FFF2-40B4-BE49-F238E27FC236}">
                <a16:creationId xmlns:a16="http://schemas.microsoft.com/office/drawing/2014/main" id="{55720AAE-EDE4-4EB1-B87B-58D93079E635}"/>
              </a:ext>
            </a:extLst>
          </p:cNvPr>
          <p:cNvSpPr/>
          <p:nvPr/>
        </p:nvSpPr>
        <p:spPr>
          <a:xfrm flipH="1">
            <a:off x="428042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4" name="Chord 233">
            <a:extLst>
              <a:ext uri="{FF2B5EF4-FFF2-40B4-BE49-F238E27FC236}">
                <a16:creationId xmlns:a16="http://schemas.microsoft.com/office/drawing/2014/main" id="{1B71610D-AFA8-4128-BA3B-1AC2F0C89C3A}"/>
              </a:ext>
            </a:extLst>
          </p:cNvPr>
          <p:cNvSpPr/>
          <p:nvPr/>
        </p:nvSpPr>
        <p:spPr>
          <a:xfrm>
            <a:off x="6737635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6" name="Chord 235">
            <a:extLst>
              <a:ext uri="{FF2B5EF4-FFF2-40B4-BE49-F238E27FC236}">
                <a16:creationId xmlns:a16="http://schemas.microsoft.com/office/drawing/2014/main" id="{C5748586-30C7-4126-8C87-AFD7F1B2B34C}"/>
              </a:ext>
            </a:extLst>
          </p:cNvPr>
          <p:cNvSpPr/>
          <p:nvPr/>
        </p:nvSpPr>
        <p:spPr>
          <a:xfrm>
            <a:off x="6737635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7" name="Chord 236">
            <a:extLst>
              <a:ext uri="{FF2B5EF4-FFF2-40B4-BE49-F238E27FC236}">
                <a16:creationId xmlns:a16="http://schemas.microsoft.com/office/drawing/2014/main" id="{B09CC8DB-9C52-4E70-839A-07F7EDC20EA8}"/>
              </a:ext>
            </a:extLst>
          </p:cNvPr>
          <p:cNvSpPr/>
          <p:nvPr/>
        </p:nvSpPr>
        <p:spPr>
          <a:xfrm>
            <a:off x="6737635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8" name="Chord 237">
            <a:extLst>
              <a:ext uri="{FF2B5EF4-FFF2-40B4-BE49-F238E27FC236}">
                <a16:creationId xmlns:a16="http://schemas.microsoft.com/office/drawing/2014/main" id="{3105D53A-C07A-4F30-9831-CCE5529E468E}"/>
              </a:ext>
            </a:extLst>
          </p:cNvPr>
          <p:cNvSpPr/>
          <p:nvPr/>
        </p:nvSpPr>
        <p:spPr>
          <a:xfrm>
            <a:off x="673763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9" name="Chord 238">
            <a:extLst>
              <a:ext uri="{FF2B5EF4-FFF2-40B4-BE49-F238E27FC236}">
                <a16:creationId xmlns:a16="http://schemas.microsoft.com/office/drawing/2014/main" id="{891E357D-09F9-4B9C-AC81-79EDD0E865B6}"/>
              </a:ext>
            </a:extLst>
          </p:cNvPr>
          <p:cNvSpPr/>
          <p:nvPr/>
        </p:nvSpPr>
        <p:spPr>
          <a:xfrm>
            <a:off x="673763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0" name="Chord 239">
            <a:extLst>
              <a:ext uri="{FF2B5EF4-FFF2-40B4-BE49-F238E27FC236}">
                <a16:creationId xmlns:a16="http://schemas.microsoft.com/office/drawing/2014/main" id="{A7617E17-7999-4A6F-A668-35FF907C100A}"/>
              </a:ext>
            </a:extLst>
          </p:cNvPr>
          <p:cNvSpPr/>
          <p:nvPr/>
        </p:nvSpPr>
        <p:spPr>
          <a:xfrm>
            <a:off x="673763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1" name="Chord 240">
            <a:extLst>
              <a:ext uri="{FF2B5EF4-FFF2-40B4-BE49-F238E27FC236}">
                <a16:creationId xmlns:a16="http://schemas.microsoft.com/office/drawing/2014/main" id="{30450186-6B82-4B4C-8934-FA57BD07907C}"/>
              </a:ext>
            </a:extLst>
          </p:cNvPr>
          <p:cNvSpPr/>
          <p:nvPr/>
        </p:nvSpPr>
        <p:spPr>
          <a:xfrm>
            <a:off x="6737635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2" name="Chord 241">
            <a:extLst>
              <a:ext uri="{FF2B5EF4-FFF2-40B4-BE49-F238E27FC236}">
                <a16:creationId xmlns:a16="http://schemas.microsoft.com/office/drawing/2014/main" id="{1038B00E-CA2A-449C-8489-D59908F37DD7}"/>
              </a:ext>
            </a:extLst>
          </p:cNvPr>
          <p:cNvSpPr/>
          <p:nvPr/>
        </p:nvSpPr>
        <p:spPr>
          <a:xfrm>
            <a:off x="6737635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3" name="Chord 242">
            <a:extLst>
              <a:ext uri="{FF2B5EF4-FFF2-40B4-BE49-F238E27FC236}">
                <a16:creationId xmlns:a16="http://schemas.microsoft.com/office/drawing/2014/main" id="{777A0761-500B-4C16-AC13-D21CEF6E7366}"/>
              </a:ext>
            </a:extLst>
          </p:cNvPr>
          <p:cNvSpPr/>
          <p:nvPr/>
        </p:nvSpPr>
        <p:spPr>
          <a:xfrm>
            <a:off x="6737635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4" name="Chord 243">
            <a:extLst>
              <a:ext uri="{FF2B5EF4-FFF2-40B4-BE49-F238E27FC236}">
                <a16:creationId xmlns:a16="http://schemas.microsoft.com/office/drawing/2014/main" id="{8481CCA5-6FFC-4A71-93F0-3552DE50C04D}"/>
              </a:ext>
            </a:extLst>
          </p:cNvPr>
          <p:cNvSpPr/>
          <p:nvPr/>
        </p:nvSpPr>
        <p:spPr>
          <a:xfrm>
            <a:off x="6737635" y="5377561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5" name="Chord 244">
            <a:extLst>
              <a:ext uri="{FF2B5EF4-FFF2-40B4-BE49-F238E27FC236}">
                <a16:creationId xmlns:a16="http://schemas.microsoft.com/office/drawing/2014/main" id="{C65DE3B3-1607-4A67-A9E4-56A1F6134CBF}"/>
              </a:ext>
            </a:extLst>
          </p:cNvPr>
          <p:cNvSpPr/>
          <p:nvPr/>
        </p:nvSpPr>
        <p:spPr>
          <a:xfrm>
            <a:off x="673763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6" name="Chord 245">
            <a:extLst>
              <a:ext uri="{FF2B5EF4-FFF2-40B4-BE49-F238E27FC236}">
                <a16:creationId xmlns:a16="http://schemas.microsoft.com/office/drawing/2014/main" id="{8E4DB478-0990-4CF8-A677-65F9248AC0A1}"/>
              </a:ext>
            </a:extLst>
          </p:cNvPr>
          <p:cNvSpPr/>
          <p:nvPr/>
        </p:nvSpPr>
        <p:spPr>
          <a:xfrm>
            <a:off x="673763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4" name="Chord 293">
            <a:extLst>
              <a:ext uri="{FF2B5EF4-FFF2-40B4-BE49-F238E27FC236}">
                <a16:creationId xmlns:a16="http://schemas.microsoft.com/office/drawing/2014/main" id="{BF1509BE-7140-429D-976B-04EB6C22007F}"/>
              </a:ext>
            </a:extLst>
          </p:cNvPr>
          <p:cNvSpPr/>
          <p:nvPr/>
        </p:nvSpPr>
        <p:spPr>
          <a:xfrm flipH="1">
            <a:off x="7488995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5" name="Chord 294">
            <a:extLst>
              <a:ext uri="{FF2B5EF4-FFF2-40B4-BE49-F238E27FC236}">
                <a16:creationId xmlns:a16="http://schemas.microsoft.com/office/drawing/2014/main" id="{48F00FA5-F3C7-4F66-8110-F1D61ACE4554}"/>
              </a:ext>
            </a:extLst>
          </p:cNvPr>
          <p:cNvSpPr/>
          <p:nvPr/>
        </p:nvSpPr>
        <p:spPr>
          <a:xfrm flipH="1">
            <a:off x="7488995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6" name="Chord 295">
            <a:extLst>
              <a:ext uri="{FF2B5EF4-FFF2-40B4-BE49-F238E27FC236}">
                <a16:creationId xmlns:a16="http://schemas.microsoft.com/office/drawing/2014/main" id="{473C86C5-F1B9-4AD2-882E-2E9A90ED5081}"/>
              </a:ext>
            </a:extLst>
          </p:cNvPr>
          <p:cNvSpPr/>
          <p:nvPr/>
        </p:nvSpPr>
        <p:spPr>
          <a:xfrm flipH="1">
            <a:off x="7488995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7" name="Chord 296">
            <a:extLst>
              <a:ext uri="{FF2B5EF4-FFF2-40B4-BE49-F238E27FC236}">
                <a16:creationId xmlns:a16="http://schemas.microsoft.com/office/drawing/2014/main" id="{8FC7BBC7-21F8-4F00-B01A-0AF41222B99E}"/>
              </a:ext>
            </a:extLst>
          </p:cNvPr>
          <p:cNvSpPr/>
          <p:nvPr/>
        </p:nvSpPr>
        <p:spPr>
          <a:xfrm flipH="1">
            <a:off x="748899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8" name="Chord 297">
            <a:extLst>
              <a:ext uri="{FF2B5EF4-FFF2-40B4-BE49-F238E27FC236}">
                <a16:creationId xmlns:a16="http://schemas.microsoft.com/office/drawing/2014/main" id="{A6DDA30E-C907-4F11-B21C-9707AC4AD8EF}"/>
              </a:ext>
            </a:extLst>
          </p:cNvPr>
          <p:cNvSpPr/>
          <p:nvPr/>
        </p:nvSpPr>
        <p:spPr>
          <a:xfrm flipH="1">
            <a:off x="748899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9" name="Chord 298">
            <a:extLst>
              <a:ext uri="{FF2B5EF4-FFF2-40B4-BE49-F238E27FC236}">
                <a16:creationId xmlns:a16="http://schemas.microsoft.com/office/drawing/2014/main" id="{8F0C7BA3-CC30-46E2-84CE-95C87E985C75}"/>
              </a:ext>
            </a:extLst>
          </p:cNvPr>
          <p:cNvSpPr/>
          <p:nvPr/>
        </p:nvSpPr>
        <p:spPr>
          <a:xfrm flipH="1">
            <a:off x="748899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0" name="Chord 299">
            <a:extLst>
              <a:ext uri="{FF2B5EF4-FFF2-40B4-BE49-F238E27FC236}">
                <a16:creationId xmlns:a16="http://schemas.microsoft.com/office/drawing/2014/main" id="{828D6A1D-AF34-42BA-A9B0-1DF92122097F}"/>
              </a:ext>
            </a:extLst>
          </p:cNvPr>
          <p:cNvSpPr/>
          <p:nvPr/>
        </p:nvSpPr>
        <p:spPr>
          <a:xfrm flipH="1">
            <a:off x="7488995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1" name="Chord 300">
            <a:extLst>
              <a:ext uri="{FF2B5EF4-FFF2-40B4-BE49-F238E27FC236}">
                <a16:creationId xmlns:a16="http://schemas.microsoft.com/office/drawing/2014/main" id="{79C94A73-15D3-45AF-8C0A-44EA3E516EB4}"/>
              </a:ext>
            </a:extLst>
          </p:cNvPr>
          <p:cNvSpPr/>
          <p:nvPr/>
        </p:nvSpPr>
        <p:spPr>
          <a:xfrm flipH="1">
            <a:off x="7488995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2" name="Chord 301">
            <a:extLst>
              <a:ext uri="{FF2B5EF4-FFF2-40B4-BE49-F238E27FC236}">
                <a16:creationId xmlns:a16="http://schemas.microsoft.com/office/drawing/2014/main" id="{48338FD7-CF32-46CF-BFF9-59E1BC72F95C}"/>
              </a:ext>
            </a:extLst>
          </p:cNvPr>
          <p:cNvSpPr/>
          <p:nvPr/>
        </p:nvSpPr>
        <p:spPr>
          <a:xfrm flipH="1">
            <a:off x="7488995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3" name="Chord 302">
            <a:extLst>
              <a:ext uri="{FF2B5EF4-FFF2-40B4-BE49-F238E27FC236}">
                <a16:creationId xmlns:a16="http://schemas.microsoft.com/office/drawing/2014/main" id="{E5110241-6E40-40D5-976D-21BF8DA0C915}"/>
              </a:ext>
            </a:extLst>
          </p:cNvPr>
          <p:cNvSpPr/>
          <p:nvPr/>
        </p:nvSpPr>
        <p:spPr>
          <a:xfrm flipH="1">
            <a:off x="7488995" y="538009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4" name="Chord 303">
            <a:extLst>
              <a:ext uri="{FF2B5EF4-FFF2-40B4-BE49-F238E27FC236}">
                <a16:creationId xmlns:a16="http://schemas.microsoft.com/office/drawing/2014/main" id="{2F290C4B-F30E-4121-A495-760E1D7F2A1B}"/>
              </a:ext>
            </a:extLst>
          </p:cNvPr>
          <p:cNvSpPr/>
          <p:nvPr/>
        </p:nvSpPr>
        <p:spPr>
          <a:xfrm flipH="1">
            <a:off x="748899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5" name="Chord 304">
            <a:extLst>
              <a:ext uri="{FF2B5EF4-FFF2-40B4-BE49-F238E27FC236}">
                <a16:creationId xmlns:a16="http://schemas.microsoft.com/office/drawing/2014/main" id="{0AE478B4-60B7-4938-8C57-97859534D66F}"/>
              </a:ext>
            </a:extLst>
          </p:cNvPr>
          <p:cNvSpPr/>
          <p:nvPr/>
        </p:nvSpPr>
        <p:spPr>
          <a:xfrm flipH="1">
            <a:off x="748899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5" name="Chord 234">
            <a:extLst>
              <a:ext uri="{FF2B5EF4-FFF2-40B4-BE49-F238E27FC236}">
                <a16:creationId xmlns:a16="http://schemas.microsoft.com/office/drawing/2014/main" id="{2A183C1D-9821-4CA6-BCAF-9470A555CA70}"/>
              </a:ext>
            </a:extLst>
          </p:cNvPr>
          <p:cNvSpPr/>
          <p:nvPr/>
        </p:nvSpPr>
        <p:spPr>
          <a:xfrm>
            <a:off x="688151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7" name="Chord 246">
            <a:extLst>
              <a:ext uri="{FF2B5EF4-FFF2-40B4-BE49-F238E27FC236}">
                <a16:creationId xmlns:a16="http://schemas.microsoft.com/office/drawing/2014/main" id="{17FC6323-EC88-4D33-B477-264892257F74}"/>
              </a:ext>
            </a:extLst>
          </p:cNvPr>
          <p:cNvSpPr/>
          <p:nvPr/>
        </p:nvSpPr>
        <p:spPr>
          <a:xfrm>
            <a:off x="688151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8" name="Chord 247">
            <a:extLst>
              <a:ext uri="{FF2B5EF4-FFF2-40B4-BE49-F238E27FC236}">
                <a16:creationId xmlns:a16="http://schemas.microsoft.com/office/drawing/2014/main" id="{CAA0C237-6C1F-4199-AE5D-FDD02A27A9AB}"/>
              </a:ext>
            </a:extLst>
          </p:cNvPr>
          <p:cNvSpPr/>
          <p:nvPr/>
        </p:nvSpPr>
        <p:spPr>
          <a:xfrm>
            <a:off x="688151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9" name="Chord 248">
            <a:extLst>
              <a:ext uri="{FF2B5EF4-FFF2-40B4-BE49-F238E27FC236}">
                <a16:creationId xmlns:a16="http://schemas.microsoft.com/office/drawing/2014/main" id="{5F48F324-8E46-4D6A-B9A1-EA80D32B54FD}"/>
              </a:ext>
            </a:extLst>
          </p:cNvPr>
          <p:cNvSpPr/>
          <p:nvPr/>
        </p:nvSpPr>
        <p:spPr>
          <a:xfrm>
            <a:off x="688151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0" name="Chord 249">
            <a:extLst>
              <a:ext uri="{FF2B5EF4-FFF2-40B4-BE49-F238E27FC236}">
                <a16:creationId xmlns:a16="http://schemas.microsoft.com/office/drawing/2014/main" id="{74E8F0B3-88DC-440E-A9A6-4C37DDC481AA}"/>
              </a:ext>
            </a:extLst>
          </p:cNvPr>
          <p:cNvSpPr/>
          <p:nvPr/>
        </p:nvSpPr>
        <p:spPr>
          <a:xfrm>
            <a:off x="688151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1" name="Chord 250">
            <a:extLst>
              <a:ext uri="{FF2B5EF4-FFF2-40B4-BE49-F238E27FC236}">
                <a16:creationId xmlns:a16="http://schemas.microsoft.com/office/drawing/2014/main" id="{9DE4DB4E-CAD7-4ABA-BAAE-A33BE4271653}"/>
              </a:ext>
            </a:extLst>
          </p:cNvPr>
          <p:cNvSpPr/>
          <p:nvPr/>
        </p:nvSpPr>
        <p:spPr>
          <a:xfrm>
            <a:off x="688151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2" name="Chord 251">
            <a:extLst>
              <a:ext uri="{FF2B5EF4-FFF2-40B4-BE49-F238E27FC236}">
                <a16:creationId xmlns:a16="http://schemas.microsoft.com/office/drawing/2014/main" id="{592CFA05-E393-429A-BD66-9F2A9A139EED}"/>
              </a:ext>
            </a:extLst>
          </p:cNvPr>
          <p:cNvSpPr/>
          <p:nvPr/>
        </p:nvSpPr>
        <p:spPr>
          <a:xfrm>
            <a:off x="688151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3" name="Chord 252">
            <a:extLst>
              <a:ext uri="{FF2B5EF4-FFF2-40B4-BE49-F238E27FC236}">
                <a16:creationId xmlns:a16="http://schemas.microsoft.com/office/drawing/2014/main" id="{F48883AA-0FF0-43EB-90C3-050AC856D228}"/>
              </a:ext>
            </a:extLst>
          </p:cNvPr>
          <p:cNvSpPr/>
          <p:nvPr/>
        </p:nvSpPr>
        <p:spPr>
          <a:xfrm>
            <a:off x="688151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4" name="Chord 253">
            <a:extLst>
              <a:ext uri="{FF2B5EF4-FFF2-40B4-BE49-F238E27FC236}">
                <a16:creationId xmlns:a16="http://schemas.microsoft.com/office/drawing/2014/main" id="{DFFC9087-55F0-408F-AB84-31BE21FE0E02}"/>
              </a:ext>
            </a:extLst>
          </p:cNvPr>
          <p:cNvSpPr/>
          <p:nvPr/>
        </p:nvSpPr>
        <p:spPr>
          <a:xfrm>
            <a:off x="688151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5" name="Chord 254">
            <a:extLst>
              <a:ext uri="{FF2B5EF4-FFF2-40B4-BE49-F238E27FC236}">
                <a16:creationId xmlns:a16="http://schemas.microsoft.com/office/drawing/2014/main" id="{16453602-0319-4104-90DB-5ECBD2A7FD0D}"/>
              </a:ext>
            </a:extLst>
          </p:cNvPr>
          <p:cNvSpPr/>
          <p:nvPr/>
        </p:nvSpPr>
        <p:spPr>
          <a:xfrm>
            <a:off x="688151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6" name="Chord 255">
            <a:extLst>
              <a:ext uri="{FF2B5EF4-FFF2-40B4-BE49-F238E27FC236}">
                <a16:creationId xmlns:a16="http://schemas.microsoft.com/office/drawing/2014/main" id="{58D90384-0A4F-448E-AFB1-B08F5FA7D57A}"/>
              </a:ext>
            </a:extLst>
          </p:cNvPr>
          <p:cNvSpPr/>
          <p:nvPr/>
        </p:nvSpPr>
        <p:spPr>
          <a:xfrm>
            <a:off x="688151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7" name="Chord 256">
            <a:extLst>
              <a:ext uri="{FF2B5EF4-FFF2-40B4-BE49-F238E27FC236}">
                <a16:creationId xmlns:a16="http://schemas.microsoft.com/office/drawing/2014/main" id="{F58CAA27-09F3-400C-A2B3-C2F46F53E168}"/>
              </a:ext>
            </a:extLst>
          </p:cNvPr>
          <p:cNvSpPr/>
          <p:nvPr/>
        </p:nvSpPr>
        <p:spPr>
          <a:xfrm>
            <a:off x="688151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8" name="Chord 257">
            <a:extLst>
              <a:ext uri="{FF2B5EF4-FFF2-40B4-BE49-F238E27FC236}">
                <a16:creationId xmlns:a16="http://schemas.microsoft.com/office/drawing/2014/main" id="{5FF6ECEE-EB86-4920-B761-D1DAB2B0BCD1}"/>
              </a:ext>
            </a:extLst>
          </p:cNvPr>
          <p:cNvSpPr/>
          <p:nvPr/>
        </p:nvSpPr>
        <p:spPr>
          <a:xfrm>
            <a:off x="688151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9" name="Chord 258">
            <a:extLst>
              <a:ext uri="{FF2B5EF4-FFF2-40B4-BE49-F238E27FC236}">
                <a16:creationId xmlns:a16="http://schemas.microsoft.com/office/drawing/2014/main" id="{B4657152-8989-425A-A1BB-3B70377F316C}"/>
              </a:ext>
            </a:extLst>
          </p:cNvPr>
          <p:cNvSpPr/>
          <p:nvPr/>
        </p:nvSpPr>
        <p:spPr>
          <a:xfrm>
            <a:off x="688151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0" name="Chord 259">
            <a:extLst>
              <a:ext uri="{FF2B5EF4-FFF2-40B4-BE49-F238E27FC236}">
                <a16:creationId xmlns:a16="http://schemas.microsoft.com/office/drawing/2014/main" id="{949A2BDB-6CA2-43D7-ACC1-64A8AEBA9E16}"/>
              </a:ext>
            </a:extLst>
          </p:cNvPr>
          <p:cNvSpPr/>
          <p:nvPr/>
        </p:nvSpPr>
        <p:spPr>
          <a:xfrm>
            <a:off x="688151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1" name="Chord 260">
            <a:extLst>
              <a:ext uri="{FF2B5EF4-FFF2-40B4-BE49-F238E27FC236}">
                <a16:creationId xmlns:a16="http://schemas.microsoft.com/office/drawing/2014/main" id="{8A6C0D41-EB1E-4108-8BA7-09A2133B2950}"/>
              </a:ext>
            </a:extLst>
          </p:cNvPr>
          <p:cNvSpPr/>
          <p:nvPr/>
        </p:nvSpPr>
        <p:spPr>
          <a:xfrm>
            <a:off x="688151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2" name="Chord 261">
            <a:extLst>
              <a:ext uri="{FF2B5EF4-FFF2-40B4-BE49-F238E27FC236}">
                <a16:creationId xmlns:a16="http://schemas.microsoft.com/office/drawing/2014/main" id="{64F6EA63-BB93-43D3-B759-38726C6B8D75}"/>
              </a:ext>
            </a:extLst>
          </p:cNvPr>
          <p:cNvSpPr/>
          <p:nvPr/>
        </p:nvSpPr>
        <p:spPr>
          <a:xfrm>
            <a:off x="688151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3" name="Chord 262">
            <a:extLst>
              <a:ext uri="{FF2B5EF4-FFF2-40B4-BE49-F238E27FC236}">
                <a16:creationId xmlns:a16="http://schemas.microsoft.com/office/drawing/2014/main" id="{1EA40957-ED6E-49F6-B5FC-7B514E1861FE}"/>
              </a:ext>
            </a:extLst>
          </p:cNvPr>
          <p:cNvSpPr/>
          <p:nvPr/>
        </p:nvSpPr>
        <p:spPr>
          <a:xfrm>
            <a:off x="688151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4" name="Chord 263">
            <a:extLst>
              <a:ext uri="{FF2B5EF4-FFF2-40B4-BE49-F238E27FC236}">
                <a16:creationId xmlns:a16="http://schemas.microsoft.com/office/drawing/2014/main" id="{7D89E0FF-C072-4216-89C8-9EA1663B5A36}"/>
              </a:ext>
            </a:extLst>
          </p:cNvPr>
          <p:cNvSpPr/>
          <p:nvPr/>
        </p:nvSpPr>
        <p:spPr>
          <a:xfrm>
            <a:off x="688151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5" name="Chord 264">
            <a:extLst>
              <a:ext uri="{FF2B5EF4-FFF2-40B4-BE49-F238E27FC236}">
                <a16:creationId xmlns:a16="http://schemas.microsoft.com/office/drawing/2014/main" id="{2916765F-E6AA-44F4-BBF1-9AB38403C4D7}"/>
              </a:ext>
            </a:extLst>
          </p:cNvPr>
          <p:cNvSpPr/>
          <p:nvPr/>
        </p:nvSpPr>
        <p:spPr>
          <a:xfrm>
            <a:off x="688151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6" name="Chord 265">
            <a:extLst>
              <a:ext uri="{FF2B5EF4-FFF2-40B4-BE49-F238E27FC236}">
                <a16:creationId xmlns:a16="http://schemas.microsoft.com/office/drawing/2014/main" id="{6A580B18-AAAA-4D55-832E-7BE5625CB1D8}"/>
              </a:ext>
            </a:extLst>
          </p:cNvPr>
          <p:cNvSpPr/>
          <p:nvPr/>
        </p:nvSpPr>
        <p:spPr>
          <a:xfrm>
            <a:off x="688151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7" name="Chord 266">
            <a:extLst>
              <a:ext uri="{FF2B5EF4-FFF2-40B4-BE49-F238E27FC236}">
                <a16:creationId xmlns:a16="http://schemas.microsoft.com/office/drawing/2014/main" id="{2B820796-CE31-45CA-8D63-23E2579AA42E}"/>
              </a:ext>
            </a:extLst>
          </p:cNvPr>
          <p:cNvSpPr/>
          <p:nvPr/>
        </p:nvSpPr>
        <p:spPr>
          <a:xfrm>
            <a:off x="6881517" y="5398221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8" name="Chord 267">
            <a:extLst>
              <a:ext uri="{FF2B5EF4-FFF2-40B4-BE49-F238E27FC236}">
                <a16:creationId xmlns:a16="http://schemas.microsoft.com/office/drawing/2014/main" id="{032E1577-F42B-462B-857B-E03E28423A46}"/>
              </a:ext>
            </a:extLst>
          </p:cNvPr>
          <p:cNvSpPr/>
          <p:nvPr/>
        </p:nvSpPr>
        <p:spPr>
          <a:xfrm>
            <a:off x="688151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9" name="Chord 268">
            <a:extLst>
              <a:ext uri="{FF2B5EF4-FFF2-40B4-BE49-F238E27FC236}">
                <a16:creationId xmlns:a16="http://schemas.microsoft.com/office/drawing/2014/main" id="{8F4BD278-8444-4D48-B961-58DA80819FD6}"/>
              </a:ext>
            </a:extLst>
          </p:cNvPr>
          <p:cNvSpPr/>
          <p:nvPr/>
        </p:nvSpPr>
        <p:spPr>
          <a:xfrm>
            <a:off x="688151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0" name="Chord 269">
            <a:extLst>
              <a:ext uri="{FF2B5EF4-FFF2-40B4-BE49-F238E27FC236}">
                <a16:creationId xmlns:a16="http://schemas.microsoft.com/office/drawing/2014/main" id="{BC75408C-B7E3-41F1-B3EB-C72C0438F007}"/>
              </a:ext>
            </a:extLst>
          </p:cNvPr>
          <p:cNvSpPr/>
          <p:nvPr/>
        </p:nvSpPr>
        <p:spPr>
          <a:xfrm flipH="1">
            <a:off x="7301888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1" name="Chord 270">
            <a:extLst>
              <a:ext uri="{FF2B5EF4-FFF2-40B4-BE49-F238E27FC236}">
                <a16:creationId xmlns:a16="http://schemas.microsoft.com/office/drawing/2014/main" id="{C359C8D4-1EC7-4CAA-A8C5-D9BE859F36E1}"/>
              </a:ext>
            </a:extLst>
          </p:cNvPr>
          <p:cNvSpPr/>
          <p:nvPr/>
        </p:nvSpPr>
        <p:spPr>
          <a:xfrm flipH="1">
            <a:off x="7301888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2" name="Chord 271">
            <a:extLst>
              <a:ext uri="{FF2B5EF4-FFF2-40B4-BE49-F238E27FC236}">
                <a16:creationId xmlns:a16="http://schemas.microsoft.com/office/drawing/2014/main" id="{53B0540D-F310-45E5-976A-DDB9FD7B619C}"/>
              </a:ext>
            </a:extLst>
          </p:cNvPr>
          <p:cNvSpPr/>
          <p:nvPr/>
        </p:nvSpPr>
        <p:spPr>
          <a:xfrm flipH="1">
            <a:off x="7301888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3" name="Chord 272">
            <a:extLst>
              <a:ext uri="{FF2B5EF4-FFF2-40B4-BE49-F238E27FC236}">
                <a16:creationId xmlns:a16="http://schemas.microsoft.com/office/drawing/2014/main" id="{794825D3-E240-4837-8AC0-8DBFF58945AE}"/>
              </a:ext>
            </a:extLst>
          </p:cNvPr>
          <p:cNvSpPr/>
          <p:nvPr/>
        </p:nvSpPr>
        <p:spPr>
          <a:xfrm flipH="1">
            <a:off x="7301888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4" name="Chord 273">
            <a:extLst>
              <a:ext uri="{FF2B5EF4-FFF2-40B4-BE49-F238E27FC236}">
                <a16:creationId xmlns:a16="http://schemas.microsoft.com/office/drawing/2014/main" id="{1FD27587-FED4-49CB-BC5D-264E08231297}"/>
              </a:ext>
            </a:extLst>
          </p:cNvPr>
          <p:cNvSpPr/>
          <p:nvPr/>
        </p:nvSpPr>
        <p:spPr>
          <a:xfrm flipH="1">
            <a:off x="7301888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5" name="Chord 274">
            <a:extLst>
              <a:ext uri="{FF2B5EF4-FFF2-40B4-BE49-F238E27FC236}">
                <a16:creationId xmlns:a16="http://schemas.microsoft.com/office/drawing/2014/main" id="{17AD9E8D-6F1B-443F-9F94-BB36CA2189D5}"/>
              </a:ext>
            </a:extLst>
          </p:cNvPr>
          <p:cNvSpPr/>
          <p:nvPr/>
        </p:nvSpPr>
        <p:spPr>
          <a:xfrm flipH="1">
            <a:off x="7301888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6" name="Chord 275">
            <a:extLst>
              <a:ext uri="{FF2B5EF4-FFF2-40B4-BE49-F238E27FC236}">
                <a16:creationId xmlns:a16="http://schemas.microsoft.com/office/drawing/2014/main" id="{28CF50AF-C09F-4E5F-83DD-9AF7312094A8}"/>
              </a:ext>
            </a:extLst>
          </p:cNvPr>
          <p:cNvSpPr/>
          <p:nvPr/>
        </p:nvSpPr>
        <p:spPr>
          <a:xfrm flipH="1">
            <a:off x="7301888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7" name="Chord 276">
            <a:extLst>
              <a:ext uri="{FF2B5EF4-FFF2-40B4-BE49-F238E27FC236}">
                <a16:creationId xmlns:a16="http://schemas.microsoft.com/office/drawing/2014/main" id="{652CCE53-72E4-4710-A916-558826366CFE}"/>
              </a:ext>
            </a:extLst>
          </p:cNvPr>
          <p:cNvSpPr/>
          <p:nvPr/>
        </p:nvSpPr>
        <p:spPr>
          <a:xfrm flipH="1">
            <a:off x="7301888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8" name="Chord 277">
            <a:extLst>
              <a:ext uri="{FF2B5EF4-FFF2-40B4-BE49-F238E27FC236}">
                <a16:creationId xmlns:a16="http://schemas.microsoft.com/office/drawing/2014/main" id="{0BCA5E9A-BCDC-4B4B-943B-06679EA8FE69}"/>
              </a:ext>
            </a:extLst>
          </p:cNvPr>
          <p:cNvSpPr/>
          <p:nvPr/>
        </p:nvSpPr>
        <p:spPr>
          <a:xfrm flipH="1">
            <a:off x="7301888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9" name="Chord 278">
            <a:extLst>
              <a:ext uri="{FF2B5EF4-FFF2-40B4-BE49-F238E27FC236}">
                <a16:creationId xmlns:a16="http://schemas.microsoft.com/office/drawing/2014/main" id="{C734573A-43D4-4BD5-A3D7-5F02522765A5}"/>
              </a:ext>
            </a:extLst>
          </p:cNvPr>
          <p:cNvSpPr/>
          <p:nvPr/>
        </p:nvSpPr>
        <p:spPr>
          <a:xfrm flipH="1">
            <a:off x="7301888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0" name="Chord 279">
            <a:extLst>
              <a:ext uri="{FF2B5EF4-FFF2-40B4-BE49-F238E27FC236}">
                <a16:creationId xmlns:a16="http://schemas.microsoft.com/office/drawing/2014/main" id="{7EE9C4DC-0738-4825-A529-DD2DF34510DE}"/>
              </a:ext>
            </a:extLst>
          </p:cNvPr>
          <p:cNvSpPr/>
          <p:nvPr/>
        </p:nvSpPr>
        <p:spPr>
          <a:xfrm flipH="1">
            <a:off x="7301888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1" name="Chord 280">
            <a:extLst>
              <a:ext uri="{FF2B5EF4-FFF2-40B4-BE49-F238E27FC236}">
                <a16:creationId xmlns:a16="http://schemas.microsoft.com/office/drawing/2014/main" id="{3E71B761-E752-4F61-988A-90E4767F478F}"/>
              </a:ext>
            </a:extLst>
          </p:cNvPr>
          <p:cNvSpPr/>
          <p:nvPr/>
        </p:nvSpPr>
        <p:spPr>
          <a:xfrm flipH="1">
            <a:off x="7301888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2" name="Chord 281">
            <a:extLst>
              <a:ext uri="{FF2B5EF4-FFF2-40B4-BE49-F238E27FC236}">
                <a16:creationId xmlns:a16="http://schemas.microsoft.com/office/drawing/2014/main" id="{518705D8-2BFB-4F82-A295-2517FD6EA627}"/>
              </a:ext>
            </a:extLst>
          </p:cNvPr>
          <p:cNvSpPr/>
          <p:nvPr/>
        </p:nvSpPr>
        <p:spPr>
          <a:xfrm flipH="1">
            <a:off x="7301888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3" name="Chord 282">
            <a:extLst>
              <a:ext uri="{FF2B5EF4-FFF2-40B4-BE49-F238E27FC236}">
                <a16:creationId xmlns:a16="http://schemas.microsoft.com/office/drawing/2014/main" id="{42AA81E9-2D25-4DDD-9939-6FA588904BC8}"/>
              </a:ext>
            </a:extLst>
          </p:cNvPr>
          <p:cNvSpPr/>
          <p:nvPr/>
        </p:nvSpPr>
        <p:spPr>
          <a:xfrm flipH="1">
            <a:off x="7301888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4" name="Chord 283">
            <a:extLst>
              <a:ext uri="{FF2B5EF4-FFF2-40B4-BE49-F238E27FC236}">
                <a16:creationId xmlns:a16="http://schemas.microsoft.com/office/drawing/2014/main" id="{FD3265DB-45DA-4B0B-BD12-89786B236A6C}"/>
              </a:ext>
            </a:extLst>
          </p:cNvPr>
          <p:cNvSpPr/>
          <p:nvPr/>
        </p:nvSpPr>
        <p:spPr>
          <a:xfrm flipH="1">
            <a:off x="7301888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5" name="Chord 284">
            <a:extLst>
              <a:ext uri="{FF2B5EF4-FFF2-40B4-BE49-F238E27FC236}">
                <a16:creationId xmlns:a16="http://schemas.microsoft.com/office/drawing/2014/main" id="{4D6E7F20-696D-42F6-ADDA-C3F824E7DB5E}"/>
              </a:ext>
            </a:extLst>
          </p:cNvPr>
          <p:cNvSpPr/>
          <p:nvPr/>
        </p:nvSpPr>
        <p:spPr>
          <a:xfrm flipH="1">
            <a:off x="7301888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6" name="Chord 285">
            <a:extLst>
              <a:ext uri="{FF2B5EF4-FFF2-40B4-BE49-F238E27FC236}">
                <a16:creationId xmlns:a16="http://schemas.microsoft.com/office/drawing/2014/main" id="{5AD15851-970F-4422-A9BB-B297537095E2}"/>
              </a:ext>
            </a:extLst>
          </p:cNvPr>
          <p:cNvSpPr/>
          <p:nvPr/>
        </p:nvSpPr>
        <p:spPr>
          <a:xfrm flipH="1">
            <a:off x="7301888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7" name="Chord 286">
            <a:extLst>
              <a:ext uri="{FF2B5EF4-FFF2-40B4-BE49-F238E27FC236}">
                <a16:creationId xmlns:a16="http://schemas.microsoft.com/office/drawing/2014/main" id="{22C7692F-AE70-495F-AA3D-817693604EB0}"/>
              </a:ext>
            </a:extLst>
          </p:cNvPr>
          <p:cNvSpPr/>
          <p:nvPr/>
        </p:nvSpPr>
        <p:spPr>
          <a:xfrm flipH="1">
            <a:off x="7301888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8" name="Chord 287">
            <a:extLst>
              <a:ext uri="{FF2B5EF4-FFF2-40B4-BE49-F238E27FC236}">
                <a16:creationId xmlns:a16="http://schemas.microsoft.com/office/drawing/2014/main" id="{12080020-5C3E-4839-A89F-954856912DC7}"/>
              </a:ext>
            </a:extLst>
          </p:cNvPr>
          <p:cNvSpPr/>
          <p:nvPr/>
        </p:nvSpPr>
        <p:spPr>
          <a:xfrm flipH="1">
            <a:off x="7301888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9" name="Chord 288">
            <a:extLst>
              <a:ext uri="{FF2B5EF4-FFF2-40B4-BE49-F238E27FC236}">
                <a16:creationId xmlns:a16="http://schemas.microsoft.com/office/drawing/2014/main" id="{C85EB201-4280-4AED-B720-A464A17B64BB}"/>
              </a:ext>
            </a:extLst>
          </p:cNvPr>
          <p:cNvSpPr/>
          <p:nvPr/>
        </p:nvSpPr>
        <p:spPr>
          <a:xfrm flipH="1">
            <a:off x="7301888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0" name="Chord 289">
            <a:extLst>
              <a:ext uri="{FF2B5EF4-FFF2-40B4-BE49-F238E27FC236}">
                <a16:creationId xmlns:a16="http://schemas.microsoft.com/office/drawing/2014/main" id="{AC190DDF-8BF1-4F5C-93F5-04D802039337}"/>
              </a:ext>
            </a:extLst>
          </p:cNvPr>
          <p:cNvSpPr/>
          <p:nvPr/>
        </p:nvSpPr>
        <p:spPr>
          <a:xfrm flipH="1">
            <a:off x="7301888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1" name="Chord 290">
            <a:extLst>
              <a:ext uri="{FF2B5EF4-FFF2-40B4-BE49-F238E27FC236}">
                <a16:creationId xmlns:a16="http://schemas.microsoft.com/office/drawing/2014/main" id="{4B1219AB-E539-4DE4-BF93-62A2ECBAE6E4}"/>
              </a:ext>
            </a:extLst>
          </p:cNvPr>
          <p:cNvSpPr/>
          <p:nvPr/>
        </p:nvSpPr>
        <p:spPr>
          <a:xfrm flipH="1">
            <a:off x="7301888" y="5405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2" name="Chord 291">
            <a:extLst>
              <a:ext uri="{FF2B5EF4-FFF2-40B4-BE49-F238E27FC236}">
                <a16:creationId xmlns:a16="http://schemas.microsoft.com/office/drawing/2014/main" id="{74AFDC69-8C82-4422-9EE5-B0028C5F1A6D}"/>
              </a:ext>
            </a:extLst>
          </p:cNvPr>
          <p:cNvSpPr/>
          <p:nvPr/>
        </p:nvSpPr>
        <p:spPr>
          <a:xfrm flipH="1">
            <a:off x="7301888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3" name="Chord 292">
            <a:extLst>
              <a:ext uri="{FF2B5EF4-FFF2-40B4-BE49-F238E27FC236}">
                <a16:creationId xmlns:a16="http://schemas.microsoft.com/office/drawing/2014/main" id="{5AFCED03-ED34-47BA-ADC8-AB341A59A0AB}"/>
              </a:ext>
            </a:extLst>
          </p:cNvPr>
          <p:cNvSpPr/>
          <p:nvPr/>
        </p:nvSpPr>
        <p:spPr>
          <a:xfrm flipH="1">
            <a:off x="7301888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8" name="Chord 377">
            <a:extLst>
              <a:ext uri="{FF2B5EF4-FFF2-40B4-BE49-F238E27FC236}">
                <a16:creationId xmlns:a16="http://schemas.microsoft.com/office/drawing/2014/main" id="{6A03C98D-1721-43E7-A4C6-F3022E1F01BD}"/>
              </a:ext>
            </a:extLst>
          </p:cNvPr>
          <p:cNvSpPr/>
          <p:nvPr/>
        </p:nvSpPr>
        <p:spPr>
          <a:xfrm>
            <a:off x="8882696" y="2108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9" name="Chord 378">
            <a:extLst>
              <a:ext uri="{FF2B5EF4-FFF2-40B4-BE49-F238E27FC236}">
                <a16:creationId xmlns:a16="http://schemas.microsoft.com/office/drawing/2014/main" id="{6813C7C8-3D37-46BF-9908-26A65B9D4255}"/>
              </a:ext>
            </a:extLst>
          </p:cNvPr>
          <p:cNvSpPr/>
          <p:nvPr/>
        </p:nvSpPr>
        <p:spPr>
          <a:xfrm>
            <a:off x="8882696" y="2316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0" name="Chord 379">
            <a:extLst>
              <a:ext uri="{FF2B5EF4-FFF2-40B4-BE49-F238E27FC236}">
                <a16:creationId xmlns:a16="http://schemas.microsoft.com/office/drawing/2014/main" id="{DC6D6A56-3656-400B-B905-9CDFECE6C506}"/>
              </a:ext>
            </a:extLst>
          </p:cNvPr>
          <p:cNvSpPr/>
          <p:nvPr/>
        </p:nvSpPr>
        <p:spPr>
          <a:xfrm>
            <a:off x="8882696" y="2548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1" name="Chord 380">
            <a:extLst>
              <a:ext uri="{FF2B5EF4-FFF2-40B4-BE49-F238E27FC236}">
                <a16:creationId xmlns:a16="http://schemas.microsoft.com/office/drawing/2014/main" id="{4112301F-96A5-4938-BF08-B4579356D618}"/>
              </a:ext>
            </a:extLst>
          </p:cNvPr>
          <p:cNvSpPr/>
          <p:nvPr/>
        </p:nvSpPr>
        <p:spPr>
          <a:xfrm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2" name="Chord 381">
            <a:extLst>
              <a:ext uri="{FF2B5EF4-FFF2-40B4-BE49-F238E27FC236}">
                <a16:creationId xmlns:a16="http://schemas.microsoft.com/office/drawing/2014/main" id="{91EEEEA4-D42D-49EA-A321-DE73BB573952}"/>
              </a:ext>
            </a:extLst>
          </p:cNvPr>
          <p:cNvSpPr/>
          <p:nvPr/>
        </p:nvSpPr>
        <p:spPr>
          <a:xfrm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3" name="Chord 382">
            <a:extLst>
              <a:ext uri="{FF2B5EF4-FFF2-40B4-BE49-F238E27FC236}">
                <a16:creationId xmlns:a16="http://schemas.microsoft.com/office/drawing/2014/main" id="{8F587139-D720-494B-887E-53C141CD3A2A}"/>
              </a:ext>
            </a:extLst>
          </p:cNvPr>
          <p:cNvSpPr/>
          <p:nvPr/>
        </p:nvSpPr>
        <p:spPr>
          <a:xfrm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4" name="Chord 383">
            <a:extLst>
              <a:ext uri="{FF2B5EF4-FFF2-40B4-BE49-F238E27FC236}">
                <a16:creationId xmlns:a16="http://schemas.microsoft.com/office/drawing/2014/main" id="{7CEE7A74-7BA2-4228-9444-BEFA2CEE5120}"/>
              </a:ext>
            </a:extLst>
          </p:cNvPr>
          <p:cNvSpPr/>
          <p:nvPr/>
        </p:nvSpPr>
        <p:spPr>
          <a:xfrm>
            <a:off x="8882696" y="4698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5" name="Chord 384">
            <a:extLst>
              <a:ext uri="{FF2B5EF4-FFF2-40B4-BE49-F238E27FC236}">
                <a16:creationId xmlns:a16="http://schemas.microsoft.com/office/drawing/2014/main" id="{013786DE-4787-4445-ADD9-8214F56ED53D}"/>
              </a:ext>
            </a:extLst>
          </p:cNvPr>
          <p:cNvSpPr/>
          <p:nvPr/>
        </p:nvSpPr>
        <p:spPr>
          <a:xfrm>
            <a:off x="8882696" y="4912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6" name="Chord 385">
            <a:extLst>
              <a:ext uri="{FF2B5EF4-FFF2-40B4-BE49-F238E27FC236}">
                <a16:creationId xmlns:a16="http://schemas.microsoft.com/office/drawing/2014/main" id="{9C7F06DF-0AB5-4E64-AD43-1A33EF35A69B}"/>
              </a:ext>
            </a:extLst>
          </p:cNvPr>
          <p:cNvSpPr/>
          <p:nvPr/>
        </p:nvSpPr>
        <p:spPr>
          <a:xfrm>
            <a:off x="8882696" y="5134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7" name="Chord 386">
            <a:extLst>
              <a:ext uri="{FF2B5EF4-FFF2-40B4-BE49-F238E27FC236}">
                <a16:creationId xmlns:a16="http://schemas.microsoft.com/office/drawing/2014/main" id="{A915141D-2065-4FAB-AFB6-2DDF600D75FC}"/>
              </a:ext>
            </a:extLst>
          </p:cNvPr>
          <p:cNvSpPr/>
          <p:nvPr/>
        </p:nvSpPr>
        <p:spPr>
          <a:xfrm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8" name="Chord 387">
            <a:extLst>
              <a:ext uri="{FF2B5EF4-FFF2-40B4-BE49-F238E27FC236}">
                <a16:creationId xmlns:a16="http://schemas.microsoft.com/office/drawing/2014/main" id="{DE452DB5-6E5E-49CA-B298-BC8EBC70942C}"/>
              </a:ext>
            </a:extLst>
          </p:cNvPr>
          <p:cNvSpPr/>
          <p:nvPr/>
        </p:nvSpPr>
        <p:spPr>
          <a:xfrm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9" name="Chord 388">
            <a:extLst>
              <a:ext uri="{FF2B5EF4-FFF2-40B4-BE49-F238E27FC236}">
                <a16:creationId xmlns:a16="http://schemas.microsoft.com/office/drawing/2014/main" id="{90582EAD-0920-48DC-BC7A-53DA055C7DC3}"/>
              </a:ext>
            </a:extLst>
          </p:cNvPr>
          <p:cNvSpPr/>
          <p:nvPr/>
        </p:nvSpPr>
        <p:spPr>
          <a:xfrm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0" name="Chord 389">
            <a:extLst>
              <a:ext uri="{FF2B5EF4-FFF2-40B4-BE49-F238E27FC236}">
                <a16:creationId xmlns:a16="http://schemas.microsoft.com/office/drawing/2014/main" id="{395C008C-0A54-49F7-901E-62FD2E4B5B24}"/>
              </a:ext>
            </a:extLst>
          </p:cNvPr>
          <p:cNvSpPr/>
          <p:nvPr/>
        </p:nvSpPr>
        <p:spPr>
          <a:xfrm flipH="1">
            <a:off x="8882696" y="1461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1" name="Chord 390">
            <a:extLst>
              <a:ext uri="{FF2B5EF4-FFF2-40B4-BE49-F238E27FC236}">
                <a16:creationId xmlns:a16="http://schemas.microsoft.com/office/drawing/2014/main" id="{B9BCD6F8-A8A0-47B6-BC31-406BF69653A0}"/>
              </a:ext>
            </a:extLst>
          </p:cNvPr>
          <p:cNvSpPr/>
          <p:nvPr/>
        </p:nvSpPr>
        <p:spPr>
          <a:xfrm flipH="1">
            <a:off x="8882696" y="1682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2" name="Chord 391">
            <a:extLst>
              <a:ext uri="{FF2B5EF4-FFF2-40B4-BE49-F238E27FC236}">
                <a16:creationId xmlns:a16="http://schemas.microsoft.com/office/drawing/2014/main" id="{401BEA4D-DB8F-46B8-AFA8-2CB145DF67A8}"/>
              </a:ext>
            </a:extLst>
          </p:cNvPr>
          <p:cNvSpPr/>
          <p:nvPr/>
        </p:nvSpPr>
        <p:spPr>
          <a:xfrm flipH="1">
            <a:off x="8882696" y="1890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3" name="Chord 392">
            <a:extLst>
              <a:ext uri="{FF2B5EF4-FFF2-40B4-BE49-F238E27FC236}">
                <a16:creationId xmlns:a16="http://schemas.microsoft.com/office/drawing/2014/main" id="{5B21C7DC-064B-4DA7-B7AC-90877B6D273B}"/>
              </a:ext>
            </a:extLst>
          </p:cNvPr>
          <p:cNvSpPr/>
          <p:nvPr/>
        </p:nvSpPr>
        <p:spPr>
          <a:xfrm flipH="1"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4" name="Chord 393">
            <a:extLst>
              <a:ext uri="{FF2B5EF4-FFF2-40B4-BE49-F238E27FC236}">
                <a16:creationId xmlns:a16="http://schemas.microsoft.com/office/drawing/2014/main" id="{4223D97B-0A61-4B18-8762-0AE91FF22C36}"/>
              </a:ext>
            </a:extLst>
          </p:cNvPr>
          <p:cNvSpPr/>
          <p:nvPr/>
        </p:nvSpPr>
        <p:spPr>
          <a:xfrm flipH="1"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5" name="Chord 394">
            <a:extLst>
              <a:ext uri="{FF2B5EF4-FFF2-40B4-BE49-F238E27FC236}">
                <a16:creationId xmlns:a16="http://schemas.microsoft.com/office/drawing/2014/main" id="{44A48C6F-557A-48D8-A9CD-9E6C67553D6B}"/>
              </a:ext>
            </a:extLst>
          </p:cNvPr>
          <p:cNvSpPr/>
          <p:nvPr/>
        </p:nvSpPr>
        <p:spPr>
          <a:xfrm flipH="1"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6" name="Chord 395">
            <a:extLst>
              <a:ext uri="{FF2B5EF4-FFF2-40B4-BE49-F238E27FC236}">
                <a16:creationId xmlns:a16="http://schemas.microsoft.com/office/drawing/2014/main" id="{521DB7BA-81BD-4912-B834-3545DCAD8ACA}"/>
              </a:ext>
            </a:extLst>
          </p:cNvPr>
          <p:cNvSpPr/>
          <p:nvPr/>
        </p:nvSpPr>
        <p:spPr>
          <a:xfrm flipH="1">
            <a:off x="8882696" y="4050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7" name="Chord 396">
            <a:extLst>
              <a:ext uri="{FF2B5EF4-FFF2-40B4-BE49-F238E27FC236}">
                <a16:creationId xmlns:a16="http://schemas.microsoft.com/office/drawing/2014/main" id="{90A1E9F7-4613-4387-85CF-30212CB31300}"/>
              </a:ext>
            </a:extLst>
          </p:cNvPr>
          <p:cNvSpPr/>
          <p:nvPr/>
        </p:nvSpPr>
        <p:spPr>
          <a:xfrm flipH="1">
            <a:off x="8882696" y="4258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8" name="Chord 397">
            <a:extLst>
              <a:ext uri="{FF2B5EF4-FFF2-40B4-BE49-F238E27FC236}">
                <a16:creationId xmlns:a16="http://schemas.microsoft.com/office/drawing/2014/main" id="{0E81223E-22D4-46E4-B2D1-8B63B28EC119}"/>
              </a:ext>
            </a:extLst>
          </p:cNvPr>
          <p:cNvSpPr/>
          <p:nvPr/>
        </p:nvSpPr>
        <p:spPr>
          <a:xfrm flipH="1">
            <a:off x="8882696" y="4483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9" name="Chord 398">
            <a:extLst>
              <a:ext uri="{FF2B5EF4-FFF2-40B4-BE49-F238E27FC236}">
                <a16:creationId xmlns:a16="http://schemas.microsoft.com/office/drawing/2014/main" id="{9381FE0D-A82E-4622-AA7A-9933C1FA57B3}"/>
              </a:ext>
            </a:extLst>
          </p:cNvPr>
          <p:cNvSpPr/>
          <p:nvPr/>
        </p:nvSpPr>
        <p:spPr>
          <a:xfrm flipH="1"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0" name="Chord 399">
            <a:extLst>
              <a:ext uri="{FF2B5EF4-FFF2-40B4-BE49-F238E27FC236}">
                <a16:creationId xmlns:a16="http://schemas.microsoft.com/office/drawing/2014/main" id="{8F26F0F4-5C3E-4ACD-BE6A-1DC0885B1DA5}"/>
              </a:ext>
            </a:extLst>
          </p:cNvPr>
          <p:cNvSpPr/>
          <p:nvPr/>
        </p:nvSpPr>
        <p:spPr>
          <a:xfrm flipH="1"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1" name="Chord 400">
            <a:extLst>
              <a:ext uri="{FF2B5EF4-FFF2-40B4-BE49-F238E27FC236}">
                <a16:creationId xmlns:a16="http://schemas.microsoft.com/office/drawing/2014/main" id="{E03FB669-1116-4BF0-9E37-7B3CA94A9EC9}"/>
              </a:ext>
            </a:extLst>
          </p:cNvPr>
          <p:cNvSpPr/>
          <p:nvPr/>
        </p:nvSpPr>
        <p:spPr>
          <a:xfrm flipH="1"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2" name="Chord 401">
            <a:extLst>
              <a:ext uri="{FF2B5EF4-FFF2-40B4-BE49-F238E27FC236}">
                <a16:creationId xmlns:a16="http://schemas.microsoft.com/office/drawing/2014/main" id="{9592D56B-6A2A-4150-AA45-76B1D48F95A1}"/>
              </a:ext>
            </a:extLst>
          </p:cNvPr>
          <p:cNvSpPr/>
          <p:nvPr/>
        </p:nvSpPr>
        <p:spPr>
          <a:xfrm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3" name="Chord 402">
            <a:extLst>
              <a:ext uri="{FF2B5EF4-FFF2-40B4-BE49-F238E27FC236}">
                <a16:creationId xmlns:a16="http://schemas.microsoft.com/office/drawing/2014/main" id="{786838D4-66B1-445E-826C-78644A3E0574}"/>
              </a:ext>
            </a:extLst>
          </p:cNvPr>
          <p:cNvSpPr/>
          <p:nvPr/>
        </p:nvSpPr>
        <p:spPr>
          <a:xfrm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4" name="Chord 403">
            <a:extLst>
              <a:ext uri="{FF2B5EF4-FFF2-40B4-BE49-F238E27FC236}">
                <a16:creationId xmlns:a16="http://schemas.microsoft.com/office/drawing/2014/main" id="{C1A40A0C-52A8-4C72-9F11-C432A86846E5}"/>
              </a:ext>
            </a:extLst>
          </p:cNvPr>
          <p:cNvSpPr/>
          <p:nvPr/>
        </p:nvSpPr>
        <p:spPr>
          <a:xfrm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5" name="Chord 404">
            <a:extLst>
              <a:ext uri="{FF2B5EF4-FFF2-40B4-BE49-F238E27FC236}">
                <a16:creationId xmlns:a16="http://schemas.microsoft.com/office/drawing/2014/main" id="{F93F4B95-DDEC-46AE-BA0F-C07ADE0B6746}"/>
              </a:ext>
            </a:extLst>
          </p:cNvPr>
          <p:cNvSpPr/>
          <p:nvPr/>
        </p:nvSpPr>
        <p:spPr>
          <a:xfrm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6" name="Chord 405">
            <a:extLst>
              <a:ext uri="{FF2B5EF4-FFF2-40B4-BE49-F238E27FC236}">
                <a16:creationId xmlns:a16="http://schemas.microsoft.com/office/drawing/2014/main" id="{E08FC066-72B7-425B-89D9-D1A8F31DC1AF}"/>
              </a:ext>
            </a:extLst>
          </p:cNvPr>
          <p:cNvSpPr/>
          <p:nvPr/>
        </p:nvSpPr>
        <p:spPr>
          <a:xfrm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7" name="Chord 406">
            <a:extLst>
              <a:ext uri="{FF2B5EF4-FFF2-40B4-BE49-F238E27FC236}">
                <a16:creationId xmlns:a16="http://schemas.microsoft.com/office/drawing/2014/main" id="{2508E712-5853-4F1D-9715-B9902E439207}"/>
              </a:ext>
            </a:extLst>
          </p:cNvPr>
          <p:cNvSpPr/>
          <p:nvPr/>
        </p:nvSpPr>
        <p:spPr>
          <a:xfrm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8" name="Chord 407">
            <a:extLst>
              <a:ext uri="{FF2B5EF4-FFF2-40B4-BE49-F238E27FC236}">
                <a16:creationId xmlns:a16="http://schemas.microsoft.com/office/drawing/2014/main" id="{71CD662C-D60C-4F36-9183-9A2CF2EF6FDC}"/>
              </a:ext>
            </a:extLst>
          </p:cNvPr>
          <p:cNvSpPr/>
          <p:nvPr/>
        </p:nvSpPr>
        <p:spPr>
          <a:xfrm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9" name="Chord 408">
            <a:extLst>
              <a:ext uri="{FF2B5EF4-FFF2-40B4-BE49-F238E27FC236}">
                <a16:creationId xmlns:a16="http://schemas.microsoft.com/office/drawing/2014/main" id="{22090807-D849-49D0-A6DF-2E582B8D667F}"/>
              </a:ext>
            </a:extLst>
          </p:cNvPr>
          <p:cNvSpPr/>
          <p:nvPr/>
        </p:nvSpPr>
        <p:spPr>
          <a:xfrm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0" name="Chord 409">
            <a:extLst>
              <a:ext uri="{FF2B5EF4-FFF2-40B4-BE49-F238E27FC236}">
                <a16:creationId xmlns:a16="http://schemas.microsoft.com/office/drawing/2014/main" id="{64CB2686-41D0-4064-B8BA-A7E26B2697D9}"/>
              </a:ext>
            </a:extLst>
          </p:cNvPr>
          <p:cNvSpPr/>
          <p:nvPr/>
        </p:nvSpPr>
        <p:spPr>
          <a:xfrm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1" name="Chord 410">
            <a:extLst>
              <a:ext uri="{FF2B5EF4-FFF2-40B4-BE49-F238E27FC236}">
                <a16:creationId xmlns:a16="http://schemas.microsoft.com/office/drawing/2014/main" id="{38C5BFA1-8958-4D50-A740-4E8630A4073B}"/>
              </a:ext>
            </a:extLst>
          </p:cNvPr>
          <p:cNvSpPr/>
          <p:nvPr/>
        </p:nvSpPr>
        <p:spPr>
          <a:xfrm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2" name="Chord 411">
            <a:extLst>
              <a:ext uri="{FF2B5EF4-FFF2-40B4-BE49-F238E27FC236}">
                <a16:creationId xmlns:a16="http://schemas.microsoft.com/office/drawing/2014/main" id="{285AC696-DB79-4EEF-8457-9F885EA81A6F}"/>
              </a:ext>
            </a:extLst>
          </p:cNvPr>
          <p:cNvSpPr/>
          <p:nvPr/>
        </p:nvSpPr>
        <p:spPr>
          <a:xfrm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3" name="Chord 412">
            <a:extLst>
              <a:ext uri="{FF2B5EF4-FFF2-40B4-BE49-F238E27FC236}">
                <a16:creationId xmlns:a16="http://schemas.microsoft.com/office/drawing/2014/main" id="{2E1A0CFA-8151-4AC6-9C1F-E8C0F8F5D712}"/>
              </a:ext>
            </a:extLst>
          </p:cNvPr>
          <p:cNvSpPr/>
          <p:nvPr/>
        </p:nvSpPr>
        <p:spPr>
          <a:xfrm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4" name="Chord 413">
            <a:extLst>
              <a:ext uri="{FF2B5EF4-FFF2-40B4-BE49-F238E27FC236}">
                <a16:creationId xmlns:a16="http://schemas.microsoft.com/office/drawing/2014/main" id="{AE951701-D9C0-46F7-A77F-95B8884EF41B}"/>
              </a:ext>
            </a:extLst>
          </p:cNvPr>
          <p:cNvSpPr/>
          <p:nvPr/>
        </p:nvSpPr>
        <p:spPr>
          <a:xfrm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5" name="Chord 414">
            <a:extLst>
              <a:ext uri="{FF2B5EF4-FFF2-40B4-BE49-F238E27FC236}">
                <a16:creationId xmlns:a16="http://schemas.microsoft.com/office/drawing/2014/main" id="{291E9D12-D428-4C65-AE64-97E84C32D934}"/>
              </a:ext>
            </a:extLst>
          </p:cNvPr>
          <p:cNvSpPr/>
          <p:nvPr/>
        </p:nvSpPr>
        <p:spPr>
          <a:xfrm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6" name="Chord 415">
            <a:extLst>
              <a:ext uri="{FF2B5EF4-FFF2-40B4-BE49-F238E27FC236}">
                <a16:creationId xmlns:a16="http://schemas.microsoft.com/office/drawing/2014/main" id="{AE966C99-C841-4138-A997-51CA226115E2}"/>
              </a:ext>
            </a:extLst>
          </p:cNvPr>
          <p:cNvSpPr/>
          <p:nvPr/>
        </p:nvSpPr>
        <p:spPr>
          <a:xfrm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7" name="Chord 416">
            <a:extLst>
              <a:ext uri="{FF2B5EF4-FFF2-40B4-BE49-F238E27FC236}">
                <a16:creationId xmlns:a16="http://schemas.microsoft.com/office/drawing/2014/main" id="{82336B18-C7A1-4B72-B853-254C6F3DDB1B}"/>
              </a:ext>
            </a:extLst>
          </p:cNvPr>
          <p:cNvSpPr/>
          <p:nvPr/>
        </p:nvSpPr>
        <p:spPr>
          <a:xfrm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8" name="Chord 417">
            <a:extLst>
              <a:ext uri="{FF2B5EF4-FFF2-40B4-BE49-F238E27FC236}">
                <a16:creationId xmlns:a16="http://schemas.microsoft.com/office/drawing/2014/main" id="{9B118285-A197-4193-A6A1-C1D3EBAE1174}"/>
              </a:ext>
            </a:extLst>
          </p:cNvPr>
          <p:cNvSpPr/>
          <p:nvPr/>
        </p:nvSpPr>
        <p:spPr>
          <a:xfrm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9" name="Chord 418">
            <a:extLst>
              <a:ext uri="{FF2B5EF4-FFF2-40B4-BE49-F238E27FC236}">
                <a16:creationId xmlns:a16="http://schemas.microsoft.com/office/drawing/2014/main" id="{285CA281-A8BD-45C3-B8FD-BCEF99F40555}"/>
              </a:ext>
            </a:extLst>
          </p:cNvPr>
          <p:cNvSpPr/>
          <p:nvPr/>
        </p:nvSpPr>
        <p:spPr>
          <a:xfrm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0" name="Chord 419">
            <a:extLst>
              <a:ext uri="{FF2B5EF4-FFF2-40B4-BE49-F238E27FC236}">
                <a16:creationId xmlns:a16="http://schemas.microsoft.com/office/drawing/2014/main" id="{BB68B53F-7D8F-4460-8813-43FB7F82FE87}"/>
              </a:ext>
            </a:extLst>
          </p:cNvPr>
          <p:cNvSpPr/>
          <p:nvPr/>
        </p:nvSpPr>
        <p:spPr>
          <a:xfrm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1" name="Chord 420">
            <a:extLst>
              <a:ext uri="{FF2B5EF4-FFF2-40B4-BE49-F238E27FC236}">
                <a16:creationId xmlns:a16="http://schemas.microsoft.com/office/drawing/2014/main" id="{ECD10290-78C2-44F8-9F51-F63CEAF53A38}"/>
              </a:ext>
            </a:extLst>
          </p:cNvPr>
          <p:cNvSpPr/>
          <p:nvPr/>
        </p:nvSpPr>
        <p:spPr>
          <a:xfrm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2" name="Chord 421">
            <a:extLst>
              <a:ext uri="{FF2B5EF4-FFF2-40B4-BE49-F238E27FC236}">
                <a16:creationId xmlns:a16="http://schemas.microsoft.com/office/drawing/2014/main" id="{763AA2F7-512C-4EF3-AB2F-E452BF832D5E}"/>
              </a:ext>
            </a:extLst>
          </p:cNvPr>
          <p:cNvSpPr/>
          <p:nvPr/>
        </p:nvSpPr>
        <p:spPr>
          <a:xfrm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3" name="Chord 422">
            <a:extLst>
              <a:ext uri="{FF2B5EF4-FFF2-40B4-BE49-F238E27FC236}">
                <a16:creationId xmlns:a16="http://schemas.microsoft.com/office/drawing/2014/main" id="{326FD3F1-9FF2-4E1B-8CA5-5E2B07437F85}"/>
              </a:ext>
            </a:extLst>
          </p:cNvPr>
          <p:cNvSpPr/>
          <p:nvPr/>
        </p:nvSpPr>
        <p:spPr>
          <a:xfrm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4" name="Chord 423">
            <a:extLst>
              <a:ext uri="{FF2B5EF4-FFF2-40B4-BE49-F238E27FC236}">
                <a16:creationId xmlns:a16="http://schemas.microsoft.com/office/drawing/2014/main" id="{8F6D25B9-D1C2-4E75-BA80-3A0706365E31}"/>
              </a:ext>
            </a:extLst>
          </p:cNvPr>
          <p:cNvSpPr/>
          <p:nvPr/>
        </p:nvSpPr>
        <p:spPr>
          <a:xfrm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5" name="Chord 424">
            <a:extLst>
              <a:ext uri="{FF2B5EF4-FFF2-40B4-BE49-F238E27FC236}">
                <a16:creationId xmlns:a16="http://schemas.microsoft.com/office/drawing/2014/main" id="{22D01BC4-E1B3-4AE9-9398-76CCD7A6BA5F}"/>
              </a:ext>
            </a:extLst>
          </p:cNvPr>
          <p:cNvSpPr/>
          <p:nvPr/>
        </p:nvSpPr>
        <p:spPr>
          <a:xfrm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6" name="Chord 425">
            <a:extLst>
              <a:ext uri="{FF2B5EF4-FFF2-40B4-BE49-F238E27FC236}">
                <a16:creationId xmlns:a16="http://schemas.microsoft.com/office/drawing/2014/main" id="{DFABBEFF-2C35-42CD-A78D-AE709DD49FBF}"/>
              </a:ext>
            </a:extLst>
          </p:cNvPr>
          <p:cNvSpPr/>
          <p:nvPr/>
        </p:nvSpPr>
        <p:spPr>
          <a:xfrm flipH="1"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7" name="Chord 426">
            <a:extLst>
              <a:ext uri="{FF2B5EF4-FFF2-40B4-BE49-F238E27FC236}">
                <a16:creationId xmlns:a16="http://schemas.microsoft.com/office/drawing/2014/main" id="{FB14F1A0-C1ED-4740-AC41-14B232595D67}"/>
              </a:ext>
            </a:extLst>
          </p:cNvPr>
          <p:cNvSpPr/>
          <p:nvPr/>
        </p:nvSpPr>
        <p:spPr>
          <a:xfrm flipH="1"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8" name="Chord 427">
            <a:extLst>
              <a:ext uri="{FF2B5EF4-FFF2-40B4-BE49-F238E27FC236}">
                <a16:creationId xmlns:a16="http://schemas.microsoft.com/office/drawing/2014/main" id="{3234E3C2-71DF-45D3-91AB-017E9234841B}"/>
              </a:ext>
            </a:extLst>
          </p:cNvPr>
          <p:cNvSpPr/>
          <p:nvPr/>
        </p:nvSpPr>
        <p:spPr>
          <a:xfrm flipH="1"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9" name="Chord 428">
            <a:extLst>
              <a:ext uri="{FF2B5EF4-FFF2-40B4-BE49-F238E27FC236}">
                <a16:creationId xmlns:a16="http://schemas.microsoft.com/office/drawing/2014/main" id="{09C48CB3-5E38-4C8D-B561-B0F6C135B929}"/>
              </a:ext>
            </a:extLst>
          </p:cNvPr>
          <p:cNvSpPr/>
          <p:nvPr/>
        </p:nvSpPr>
        <p:spPr>
          <a:xfrm flipH="1"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0" name="Chord 429">
            <a:extLst>
              <a:ext uri="{FF2B5EF4-FFF2-40B4-BE49-F238E27FC236}">
                <a16:creationId xmlns:a16="http://schemas.microsoft.com/office/drawing/2014/main" id="{DD7C7123-9F4B-465D-A240-36797AEDC8CD}"/>
              </a:ext>
            </a:extLst>
          </p:cNvPr>
          <p:cNvSpPr/>
          <p:nvPr/>
        </p:nvSpPr>
        <p:spPr>
          <a:xfrm flipH="1"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1" name="Chord 430">
            <a:extLst>
              <a:ext uri="{FF2B5EF4-FFF2-40B4-BE49-F238E27FC236}">
                <a16:creationId xmlns:a16="http://schemas.microsoft.com/office/drawing/2014/main" id="{83E2FC4C-786B-4389-9E8E-339D64CC44CD}"/>
              </a:ext>
            </a:extLst>
          </p:cNvPr>
          <p:cNvSpPr/>
          <p:nvPr/>
        </p:nvSpPr>
        <p:spPr>
          <a:xfrm flipH="1"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2" name="Chord 431">
            <a:extLst>
              <a:ext uri="{FF2B5EF4-FFF2-40B4-BE49-F238E27FC236}">
                <a16:creationId xmlns:a16="http://schemas.microsoft.com/office/drawing/2014/main" id="{F78282FB-1DF5-4080-ABE2-4E4CF792B9A4}"/>
              </a:ext>
            </a:extLst>
          </p:cNvPr>
          <p:cNvSpPr/>
          <p:nvPr/>
        </p:nvSpPr>
        <p:spPr>
          <a:xfrm flipH="1"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3" name="Chord 432">
            <a:extLst>
              <a:ext uri="{FF2B5EF4-FFF2-40B4-BE49-F238E27FC236}">
                <a16:creationId xmlns:a16="http://schemas.microsoft.com/office/drawing/2014/main" id="{AE2D25EA-6E85-4730-AB25-85979FF7FD55}"/>
              </a:ext>
            </a:extLst>
          </p:cNvPr>
          <p:cNvSpPr/>
          <p:nvPr/>
        </p:nvSpPr>
        <p:spPr>
          <a:xfrm flipH="1"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4" name="Chord 433">
            <a:extLst>
              <a:ext uri="{FF2B5EF4-FFF2-40B4-BE49-F238E27FC236}">
                <a16:creationId xmlns:a16="http://schemas.microsoft.com/office/drawing/2014/main" id="{66662011-D73E-4DE6-BD1C-025546A64F87}"/>
              </a:ext>
            </a:extLst>
          </p:cNvPr>
          <p:cNvSpPr/>
          <p:nvPr/>
        </p:nvSpPr>
        <p:spPr>
          <a:xfrm flipH="1"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5" name="Chord 434">
            <a:extLst>
              <a:ext uri="{FF2B5EF4-FFF2-40B4-BE49-F238E27FC236}">
                <a16:creationId xmlns:a16="http://schemas.microsoft.com/office/drawing/2014/main" id="{8265B82A-BA7F-4BD1-933C-A26825FB36EB}"/>
              </a:ext>
            </a:extLst>
          </p:cNvPr>
          <p:cNvSpPr/>
          <p:nvPr/>
        </p:nvSpPr>
        <p:spPr>
          <a:xfrm flipH="1"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6" name="Chord 435">
            <a:extLst>
              <a:ext uri="{FF2B5EF4-FFF2-40B4-BE49-F238E27FC236}">
                <a16:creationId xmlns:a16="http://schemas.microsoft.com/office/drawing/2014/main" id="{E1FEF053-580A-4C6B-8AD6-8627B055A5EA}"/>
              </a:ext>
            </a:extLst>
          </p:cNvPr>
          <p:cNvSpPr/>
          <p:nvPr/>
        </p:nvSpPr>
        <p:spPr>
          <a:xfrm flipH="1"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7" name="Chord 436">
            <a:extLst>
              <a:ext uri="{FF2B5EF4-FFF2-40B4-BE49-F238E27FC236}">
                <a16:creationId xmlns:a16="http://schemas.microsoft.com/office/drawing/2014/main" id="{699EFDAD-2DD3-4DDE-9CB2-C1FB91A0DEB6}"/>
              </a:ext>
            </a:extLst>
          </p:cNvPr>
          <p:cNvSpPr/>
          <p:nvPr/>
        </p:nvSpPr>
        <p:spPr>
          <a:xfrm flipH="1"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8" name="Chord 437">
            <a:extLst>
              <a:ext uri="{FF2B5EF4-FFF2-40B4-BE49-F238E27FC236}">
                <a16:creationId xmlns:a16="http://schemas.microsoft.com/office/drawing/2014/main" id="{394081E6-E44E-4A22-A449-2947F1B87C60}"/>
              </a:ext>
            </a:extLst>
          </p:cNvPr>
          <p:cNvSpPr/>
          <p:nvPr/>
        </p:nvSpPr>
        <p:spPr>
          <a:xfrm flipH="1"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9" name="Chord 438">
            <a:extLst>
              <a:ext uri="{FF2B5EF4-FFF2-40B4-BE49-F238E27FC236}">
                <a16:creationId xmlns:a16="http://schemas.microsoft.com/office/drawing/2014/main" id="{BC12D311-968E-45B9-B513-D7E230237481}"/>
              </a:ext>
            </a:extLst>
          </p:cNvPr>
          <p:cNvSpPr/>
          <p:nvPr/>
        </p:nvSpPr>
        <p:spPr>
          <a:xfrm flipH="1"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0" name="Chord 439">
            <a:extLst>
              <a:ext uri="{FF2B5EF4-FFF2-40B4-BE49-F238E27FC236}">
                <a16:creationId xmlns:a16="http://schemas.microsoft.com/office/drawing/2014/main" id="{993FABBC-AED6-40C2-8DFA-FA3E2ECE6E23}"/>
              </a:ext>
            </a:extLst>
          </p:cNvPr>
          <p:cNvSpPr/>
          <p:nvPr/>
        </p:nvSpPr>
        <p:spPr>
          <a:xfrm flipH="1"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1" name="Chord 440">
            <a:extLst>
              <a:ext uri="{FF2B5EF4-FFF2-40B4-BE49-F238E27FC236}">
                <a16:creationId xmlns:a16="http://schemas.microsoft.com/office/drawing/2014/main" id="{0CE163ED-078A-4DD3-82F0-30064C91B781}"/>
              </a:ext>
            </a:extLst>
          </p:cNvPr>
          <p:cNvSpPr/>
          <p:nvPr/>
        </p:nvSpPr>
        <p:spPr>
          <a:xfrm flipH="1"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2" name="Chord 441">
            <a:extLst>
              <a:ext uri="{FF2B5EF4-FFF2-40B4-BE49-F238E27FC236}">
                <a16:creationId xmlns:a16="http://schemas.microsoft.com/office/drawing/2014/main" id="{8E73A8F2-412D-4A67-8DF7-BC80531D4846}"/>
              </a:ext>
            </a:extLst>
          </p:cNvPr>
          <p:cNvSpPr/>
          <p:nvPr/>
        </p:nvSpPr>
        <p:spPr>
          <a:xfrm flipH="1"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3" name="Chord 442">
            <a:extLst>
              <a:ext uri="{FF2B5EF4-FFF2-40B4-BE49-F238E27FC236}">
                <a16:creationId xmlns:a16="http://schemas.microsoft.com/office/drawing/2014/main" id="{22892EC0-9E28-4440-A52D-3DBAEE33D03A}"/>
              </a:ext>
            </a:extLst>
          </p:cNvPr>
          <p:cNvSpPr/>
          <p:nvPr/>
        </p:nvSpPr>
        <p:spPr>
          <a:xfrm flipH="1"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4" name="Chord 443">
            <a:extLst>
              <a:ext uri="{FF2B5EF4-FFF2-40B4-BE49-F238E27FC236}">
                <a16:creationId xmlns:a16="http://schemas.microsoft.com/office/drawing/2014/main" id="{500D0BD7-FCB0-4403-8157-57FDEF262747}"/>
              </a:ext>
            </a:extLst>
          </p:cNvPr>
          <p:cNvSpPr/>
          <p:nvPr/>
        </p:nvSpPr>
        <p:spPr>
          <a:xfrm flipH="1"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5" name="Chord 444">
            <a:extLst>
              <a:ext uri="{FF2B5EF4-FFF2-40B4-BE49-F238E27FC236}">
                <a16:creationId xmlns:a16="http://schemas.microsoft.com/office/drawing/2014/main" id="{FBF8172A-7641-4DC8-9198-C0FE24B1B682}"/>
              </a:ext>
            </a:extLst>
          </p:cNvPr>
          <p:cNvSpPr/>
          <p:nvPr/>
        </p:nvSpPr>
        <p:spPr>
          <a:xfrm flipH="1"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6" name="Chord 445">
            <a:extLst>
              <a:ext uri="{FF2B5EF4-FFF2-40B4-BE49-F238E27FC236}">
                <a16:creationId xmlns:a16="http://schemas.microsoft.com/office/drawing/2014/main" id="{66D40372-48AD-40A9-9596-77E5B25D5CC1}"/>
              </a:ext>
            </a:extLst>
          </p:cNvPr>
          <p:cNvSpPr/>
          <p:nvPr/>
        </p:nvSpPr>
        <p:spPr>
          <a:xfrm flipH="1"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7" name="Chord 446">
            <a:extLst>
              <a:ext uri="{FF2B5EF4-FFF2-40B4-BE49-F238E27FC236}">
                <a16:creationId xmlns:a16="http://schemas.microsoft.com/office/drawing/2014/main" id="{A33AE1EA-2492-4964-8AEA-C01B83F6E8C5}"/>
              </a:ext>
            </a:extLst>
          </p:cNvPr>
          <p:cNvSpPr/>
          <p:nvPr/>
        </p:nvSpPr>
        <p:spPr>
          <a:xfrm flipH="1"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8" name="Chord 447">
            <a:extLst>
              <a:ext uri="{FF2B5EF4-FFF2-40B4-BE49-F238E27FC236}">
                <a16:creationId xmlns:a16="http://schemas.microsoft.com/office/drawing/2014/main" id="{45912F5A-469B-4E39-B04A-6E0B830478CB}"/>
              </a:ext>
            </a:extLst>
          </p:cNvPr>
          <p:cNvSpPr/>
          <p:nvPr/>
        </p:nvSpPr>
        <p:spPr>
          <a:xfrm flipH="1"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9" name="Chord 448">
            <a:extLst>
              <a:ext uri="{FF2B5EF4-FFF2-40B4-BE49-F238E27FC236}">
                <a16:creationId xmlns:a16="http://schemas.microsoft.com/office/drawing/2014/main" id="{48A8CE1A-EB0F-4D3A-A59C-A8AF4730D77D}"/>
              </a:ext>
            </a:extLst>
          </p:cNvPr>
          <p:cNvSpPr/>
          <p:nvPr/>
        </p:nvSpPr>
        <p:spPr>
          <a:xfrm flipH="1"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23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12654</TotalTime>
  <Words>668</Words>
  <Application>Microsoft Office PowerPoint</Application>
  <PresentationFormat>Widescreen</PresentationFormat>
  <Paragraphs>309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Arius 5</vt:lpstr>
      <vt:lpstr>PowerPoint Presentation</vt:lpstr>
      <vt:lpstr>As picture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Ranst</dc:creator>
  <cp:lastModifiedBy>Wouter  Van Ranst</cp:lastModifiedBy>
  <cp:revision>39</cp:revision>
  <cp:lastPrinted>2021-02-03T09:38:28Z</cp:lastPrinted>
  <dcterms:created xsi:type="dcterms:W3CDTF">2020-12-10T08:42:12Z</dcterms:created>
  <dcterms:modified xsi:type="dcterms:W3CDTF">2023-09-02T04:48:08Z</dcterms:modified>
</cp:coreProperties>
</file>