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>
        <p:scale>
          <a:sx n="125" d="100"/>
          <a:sy n="125" d="100"/>
        </p:scale>
        <p:origin x="-140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A7BB-F513-4858-98C9-2B6C546A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EAED1-9ED5-4AAC-B91E-E03E1ECDC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D84E-2931-48AA-897D-0DA41B66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1D02-6DE0-47C0-AD2A-EC0E09E8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CEC8-F746-45AE-AECB-1C8EFFA2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673B-4F7A-4A9E-94BE-CA691890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98464-6170-4097-8D43-7C596186E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26E2-FF21-48FE-ADD3-C190AF11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9B7A-5BD2-48B9-9DB1-E349CA35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0798-918D-4FC8-9A08-3A32A9CE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F6F82-FBDF-4CFF-AA2C-B18DE0CC2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4D6A6-893D-4D24-9CFA-63E31B97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BCFF-4D34-414C-A7E9-F43A4842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3569-E7B5-4153-95DC-24A72005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7812-B0C9-43D9-B2F7-8474CBEE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7CF6-AD03-4D59-B351-1794686C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DFF6-1FCA-4B1A-9964-03CC6266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4CD7-2D6B-4581-8BDC-C626BE7F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6DBE-6997-41FC-9815-3BBDF13B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0FEE-4963-4F6F-AFD9-96D5D1FB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7C75-25F4-4511-81D2-D1E1D357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EC7CC-F8B4-42F6-9D45-D1AC69DF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4628-DCA7-42AE-BF5B-D15327FD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4E61-0659-4BF5-8A72-6EBBF152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508F-1803-4546-9DE7-28F4E535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0F4F-895A-40D5-9B89-87E30BDE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A797-086E-4C06-9CC1-1BDE1D144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ECB2-F6BC-4E64-972C-D19927E2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DE36D-922D-43D7-A46F-E800FC71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05FDD-E3E2-4EBC-AA1E-B822F92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7C280-5BB8-404D-B0FC-EB1F38C9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1AEF-FD07-4968-9215-1D764C18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674A-EFC7-478A-8859-883AD6153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8B777-27BF-4930-B257-2C3E2251A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A8396-9B01-4753-B1F0-1D48117DD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74AE6-6FAB-4AE8-BD27-39FE522AC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EBDE3-1902-47C4-91D4-9DF598F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CC0F8-22F8-4FAA-AD26-A7EB428F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4934D-9163-455A-9ED0-40F58112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01FA-0F2B-493E-ADC6-AA8D941F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E4B77-2513-4619-B4DB-29C329B7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BDF7B-6D25-464C-A80E-96F2AF1A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DCF21-A5E4-48B0-B65E-857624FD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10E25-8A0B-46F4-879A-4933D6D1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6C487-4520-46F9-9F6C-94750DAF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40B65-D419-4311-B584-36B58C27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2F96-88D2-41AF-8A9A-840854BF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C9A3-87A5-4E5F-A638-B21B4CEC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B5A77-2A04-4A01-A686-EAF4CADC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B9E79-9F7A-4F76-A7A5-834B4EEC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57BF-81F2-4BF8-A39E-9EE3BDF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A516D-0399-4608-A311-3370051C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B2EF-0C07-4DFF-AA9B-D18EE12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B934-7E50-4663-A0B3-B4C9B29F2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8AC05-52AB-4E3E-9936-A3058B47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63FF4-B580-4F1D-A43C-02390BBD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D405-5F50-4AA4-B5CD-CA84B44A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A8019-16C6-40A7-B769-B0B290BE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84603-CEB9-4E11-8767-9241DDC4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A3B19-8E53-4800-B23B-AB1E2D0D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7C23-38F0-4D24-A829-05DFA4901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F067-AAA7-4FDD-83BF-262AEB4821DD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C680-8A2F-4F73-8458-88B9160FA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B44B-A5A2-45E6-A08D-9C4A2A3EC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3A8171-28C6-419F-B6EF-38E473FA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69466"/>
            <a:ext cx="4581408" cy="24616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0615D8-4F22-48E4-B084-EDA4EB8B3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17" y="669466"/>
            <a:ext cx="4927710" cy="2449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F541422-64F2-46AD-8FD5-309EF193AB74}"/>
              </a:ext>
            </a:extLst>
          </p:cNvPr>
          <p:cNvSpPr/>
          <p:nvPr/>
        </p:nvSpPr>
        <p:spPr>
          <a:xfrm>
            <a:off x="4506380" y="2052196"/>
            <a:ext cx="3007607" cy="64677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After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 running </a:t>
            </a:r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arius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1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844915" y="4107180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35365" y="3988117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390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800"/>
            <a:ext cx="3600000" cy="390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23650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425815" y="3869055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660332"/>
            <a:ext cx="1015479" cy="4733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057602" y="3429000"/>
            <a:ext cx="368213" cy="7353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429000"/>
            <a:ext cx="577763" cy="8543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429000"/>
            <a:ext cx="787313" cy="9734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233962" y="2798126"/>
            <a:ext cx="837022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800" dirty="0">
                <a:solidFill>
                  <a:schemeClr val="tx1"/>
                </a:solidFill>
              </a:rPr>
              <a:t>SHA </a:t>
            </a:r>
            <a:r>
              <a:rPr lang="nl-BE" sz="800" dirty="0" err="1">
                <a:solidFill>
                  <a:schemeClr val="tx1"/>
                </a:solidFill>
              </a:rPr>
              <a:t>hash</a:t>
            </a:r>
            <a:r>
              <a:rPr lang="nl-BE" sz="800" dirty="0">
                <a:solidFill>
                  <a:schemeClr val="tx1"/>
                </a:solidFill>
              </a:rPr>
              <a:t>  ‘</a:t>
            </a:r>
            <a:r>
              <a:rPr lang="nl-BE" sz="800" dirty="0" err="1">
                <a:solidFill>
                  <a:schemeClr val="tx1"/>
                </a:solidFill>
              </a:rPr>
              <a:t>xyz</a:t>
            </a:r>
            <a:r>
              <a:rPr lang="nl-BE" sz="800" dirty="0">
                <a:solidFill>
                  <a:schemeClr val="tx1"/>
                </a:solidFill>
              </a:rPr>
              <a:t>’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1267412-676F-4A28-AB4A-E290B2B8D243}"/>
              </a:ext>
            </a:extLst>
          </p:cNvPr>
          <p:cNvCxnSpPr>
            <a:stCxn id="29" idx="2"/>
            <a:endCxn id="10" idx="2"/>
          </p:cNvCxnSpPr>
          <p:nvPr/>
        </p:nvCxnSpPr>
        <p:spPr>
          <a:xfrm rot="16200000" flipH="1">
            <a:off x="5130185" y="1477895"/>
            <a:ext cx="768668" cy="3724092"/>
          </a:xfrm>
          <a:prstGeom prst="curvedConnector3">
            <a:avLst>
              <a:gd name="adj1" fmla="val 15650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429000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4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46CF5-F02C-41CA-B7D9-6BE503AC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376362"/>
            <a:ext cx="76866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Ranst</dc:creator>
  <cp:lastModifiedBy>Wouter Van Ranst</cp:lastModifiedBy>
  <cp:revision>1</cp:revision>
  <dcterms:created xsi:type="dcterms:W3CDTF">2020-12-10T08:42:12Z</dcterms:created>
  <dcterms:modified xsi:type="dcterms:W3CDTF">2020-12-10T09:55:25Z</dcterms:modified>
</cp:coreProperties>
</file>