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56" r:id="rId9"/>
    <p:sldMasterId id="2147483768" r:id="rId10"/>
    <p:sldMasterId id="2147483780" r:id="rId11"/>
    <p:sldMasterId id="2147483793" r:id="rId12"/>
  </p:sldMasterIdLst>
  <p:notesMasterIdLst>
    <p:notesMasterId r:id="rId37"/>
  </p:notesMasterIdLst>
  <p:handoutMasterIdLst>
    <p:handoutMasterId r:id="rId38"/>
  </p:handoutMasterIdLst>
  <p:sldIdLst>
    <p:sldId id="283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80" r:id="rId21"/>
    <p:sldId id="281" r:id="rId22"/>
    <p:sldId id="284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</p:sldIdLst>
  <p:sldSz cx="12198350" cy="6858000"/>
  <p:notesSz cx="9872663" cy="674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58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-139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presProps" Target="presProps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F70DE846-0230-42AC-7200-C66857EE610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4284450" cy="33688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Droid Sans Devanagari" pitchFamily="2"/>
            </a:endParaRP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A555399-4758-0D5B-D3B7-F305F94C2D4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5588167" y="0"/>
            <a:ext cx="4284450" cy="33688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Droid Sans Devanagari" pitchFamily="2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45C1346-8E46-B768-0F52-58BCB15CE054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6405119"/>
            <a:ext cx="4284450" cy="33688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Droid Sans Devanagari" pitchFamily="2"/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2D144-C266-B0CD-79FE-38029CB49B6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5588167" y="6405119"/>
            <a:ext cx="4284450" cy="33688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058B078-583F-4DDB-8D38-7435161C5BDF}" type="slidenum">
              <a:t>‹nr.›</a:t>
            </a:fld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Droid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30525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A57681A3-30FA-CDE8-26CB-49DA862941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C4E7F0D8-FBCD-7E10-39EF-3DE5C465302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Tijdelijke aanduiding voor koptekst 3">
            <a:extLst>
              <a:ext uri="{FF2B5EF4-FFF2-40B4-BE49-F238E27FC236}">
                <a16:creationId xmlns:a16="http://schemas.microsoft.com/office/drawing/2014/main" id="{3C15A74B-3810-0065-3ED1-2DBF64F0108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CC609D4-74F7-2C3D-5804-3D59805100C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D7FF54A-CC45-EAF8-EC2B-10C7F22D4DF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DB66C65-3FD2-3DF8-88C9-13B92555E4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fld id="{ABBB4B75-16E1-4986-800A-9D87F55C0B77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94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GB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2ECD43-08E5-4945-BC4F-4857758E978F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5B64DF3-0D73-873F-D03C-3505D4874C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278432E-2CF2-472D-9A6A-2C1A662A988F}" type="slidenum">
              <a:t>10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7914012F-50A0-CA34-C6AB-87E7C0D7144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B2E8D10-0FCE-8CA5-8881-82E4A89410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455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5B64DF3-0D73-873F-D03C-3505D4874C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278432E-2CF2-472D-9A6A-2C1A662A988F}" type="slidenum">
              <a:t>11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7914012F-50A0-CA34-C6AB-87E7C0D7144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B2E8D10-0FCE-8CA5-8881-82E4A89410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514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6B8AC52-C052-0729-F2B4-3283F251689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FBB51A9-407C-44E7-8B10-60258D10A503}" type="slidenum">
              <a:t>12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380C0242-E2D8-F093-A97F-0E25CB9F03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68173A-41E1-5E50-417E-E1706D66AFD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23D94B8-5C8E-6999-0F78-0E54AAEAFA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EC59513-511B-476E-9376-17FBA5F884B7}" type="slidenum">
              <a:t>13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D0322974-D843-84D0-6F7C-53ECED2B16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58DACB9D-1310-6F54-BA6D-D7C85463FD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E2DB62D-D015-444A-2A0B-0DB9ABDFD40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37F9592-F7C2-41B3-A54F-674B9C28F6EB}" type="slidenum">
              <a:t>14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495074E7-DE5C-BA89-9D68-285A39DC603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35B76EA0-2AE6-DE06-7323-89A7C059AF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723A3EE-B57C-D5CA-DC5A-55FA04A1671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933E729-014F-4D14-B742-DD5D07CB62BA}" type="slidenum">
              <a:t>15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D3D37A8-0B0F-2669-04EE-2D1D07DB16F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B5AF45E-9583-DD6C-BD60-17B5AF5C55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B4F8B68-1F2A-1E80-CC21-863CA604651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3BF6704-141C-4048-A84F-800CFB815A9F}" type="slidenum">
              <a:t>16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629145F5-ADEB-08CB-2F5F-28EBF6691C7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95B1F881-C097-4CF1-6D26-7C2884C467D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67A7813-E844-9521-67C6-A4B32ED7A4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71E78C8-BA30-4664-8443-D4F4B7BD69D1}" type="slidenum">
              <a:t>17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F8720E68-6422-26A2-AC01-287FBA0E172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8F015723-362F-5991-B0B8-3F967DD8E0D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CC9B02A-0314-1D2C-C4F7-33079EE43E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2A2A040-EF8D-4221-A85F-BD884ED7A77A}" type="slidenum">
              <a:t>18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2837AAC-64E5-E501-4787-1D8A3AF6F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126C03DB-6FFB-EB10-A638-F9D6D23503C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5BA7623-4717-AB4A-B6EA-465E02157D9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4AADF49-7918-4026-BAE4-F6CB39811653}" type="slidenum">
              <a:t>19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CA9C2450-F022-B277-0788-7029D3D4E9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7FAE0848-3306-09A4-F803-FBFFB661A87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6F7C4AE-1E61-3E57-2E8B-BA0BFC1EFC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CE70034-9749-4F71-AA7F-074E30F19ABE}" type="slidenum">
              <a:t>2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B0D5CD3-15C4-AD55-71FA-817086F2C7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2414AB2-6E77-36B6-D9DF-9D03BAB63C8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0DBB6CF-740D-CD17-6A15-73D1BA8F6B4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C98E9D3-0532-4096-BE01-3ED183A1462B}" type="slidenum">
              <a:t>20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FB6593CD-3FBC-EED8-4361-2C4211B23B7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3CEE034-A374-78E9-3E0D-79F567826C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2F6E79B-602D-3A1D-34D5-C44446F19C9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A3AD292-1BAE-4C23-8743-811721FAB211}" type="slidenum">
              <a:t>21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F24C2340-FD14-0DAC-8EB3-E313C50F951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C2889DC-ADD0-6D69-C7F1-640A491D6A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323B3D6-E7B3-08BF-387E-9E4E8DCE8E9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CCEB0FE-CC33-4F26-AEC5-CF4F89571A85}" type="slidenum">
              <a:t>22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4DCD8DAC-802F-2061-6F23-9EEF483479F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BE1876E-1E52-D702-B51B-18EBD7915C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F3F21E9-4468-B6C4-70C6-1299E49137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11C9CA5-6506-44D3-A781-4DA172F0295E}" type="slidenum">
              <a:t>23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78BDB9E3-E60F-24B7-CFB3-7615835469B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17594BC2-B44A-AD3D-D45D-E47C7834E2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AFF79AE-6AC4-55B0-198F-EB62DABFA18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0646BA1-551F-4FBF-963C-4F82A479A1D7}" type="slidenum">
              <a:t>24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36AA023F-79D8-2521-5D5A-75B27C28002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46BD24D-8F4E-3640-187F-94935A0177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8A890D3-9389-8D8A-73A8-09FBA4C970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498F3C6-31E2-44A0-86B3-CBA247DA0EAC}" type="slidenum">
              <a:t>3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2A46CB5E-6D0D-00CA-799B-3C569C918A6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2844AA1-ED75-FA7C-7339-05BE31FFB10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D960686-8A64-395E-728C-D723A597C61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4166112-744D-4CAA-9A9B-93A2D7E944FA}" type="slidenum">
              <a:t>4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ED945B46-0C9F-2F42-1FDA-392992F77AF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CC25F653-F843-28ED-566B-A2635603939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438725E-452E-E61B-9478-FD3F0A8A60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5A7225A-54DF-4E39-991F-7C38A63BDF42}" type="slidenum">
              <a:t>5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9D5D253-6047-6162-6F26-C8DCC545D05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33B5ACC-D439-B66B-F2E9-09C4797BED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AD7EABB-F0D8-FAD9-8F73-270BD1C7E3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55C229C-39EB-43FD-9CA8-058E9790B626}" type="slidenum">
              <a:t>6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BD3C6821-C4C1-47C8-E8C2-761F55C29A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7BA34A9F-2D4A-B91B-9899-D52BAA91111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5C262E-853D-D09D-00C4-16F10677059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200C309-AD74-41A7-A34D-13DF2E9CA976}" type="slidenum">
              <a:t>7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E6A1011-58EA-A8B0-F274-862DF903D9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5C2DB495-FBDE-2412-8541-813234846A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5B64DF3-0D73-873F-D03C-3505D4874C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278432E-2CF2-472D-9A6A-2C1A662A988F}" type="slidenum">
              <a:t>8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7914012F-50A0-CA34-C6AB-87E7C0D7144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B2E8D10-0FCE-8CA5-8881-82E4A89410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5B64DF3-0D73-873F-D03C-3505D4874C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278432E-2CF2-472D-9A6A-2C1A662A988F}" type="slidenum">
              <a:t>9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7914012F-50A0-CA34-C6AB-87E7C0D7144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B2E8D10-0FCE-8CA5-8881-82E4A89410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579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B8856E-C0A8-9EB4-F0C2-C61A2191B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588" y="1122363"/>
            <a:ext cx="914876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8FBCA7A-74C7-DA78-D25E-C6E25355A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5588" y="3602038"/>
            <a:ext cx="91487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E519C2-DB1F-AABF-BEFC-B2CCA71E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422A-3A82-4091-9E21-FC43ED83A5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913CC78-4B61-8CAD-5A73-547BEE2B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4FD92D8-AB5D-A510-5961-15F00D67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E508-4F86-4477-ABB7-EA8C30667B90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37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FEB39-0165-0A96-F041-F4577F41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732D632-9597-9E38-8ABB-B120B20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880D99-0B8B-19D9-B40C-5FE6FB23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422A-3A82-4091-9E21-FC43ED83A5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6EBAE27-B643-BBBF-5E9C-1AF7F843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DC6A2EE-7733-1B61-F255-C0C9C19B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3698-5AB6-40CC-A00B-37C03AF916CB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16796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BE1E7-14C9-B68E-0675-8A3EB6029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588" y="1122363"/>
            <a:ext cx="914876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0DCE264-7AEC-8B00-0B78-E46544366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5588" y="3602038"/>
            <a:ext cx="91487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F1C721A-9F15-CFA6-D0FB-B077D429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C8F-9276-4399-8771-2B9092D01B6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F7A388A-AD65-9D2A-0C4F-23A0962D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98C03F4-D476-95EB-64B6-4BE80BBF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7B9A-3D48-46BA-9F11-40F52B87548E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789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BC367-523D-CDFB-BA25-DF129AFE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7E23D18-20C9-255C-E8F2-498911515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B0E5E0-3D5D-BE6F-2550-B25E71D3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C8F-9276-4399-8771-2B9092D01B6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A6A4C2F-8620-0046-3D5C-F6D916FD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44A0649-CBC5-DEAB-F1BD-6133B09F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C972-89D2-4707-9B49-B5AE0F7B0287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74895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FD5BD-9AF8-0EE2-7D54-EF9CD71D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19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1BD864F-4ADB-0089-1307-0B0E93EC1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1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E84372-3761-2AAF-3078-958EFC2C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C8F-9276-4399-8771-2B9092D01B6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5E9304-6B04-1658-BEF3-12E77643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4B0803-F32B-3D16-A886-E623C956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3C86-7005-4DF9-B9FE-1834695EDED4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37752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97DD9-7D61-E505-917C-9B3E578C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932712-4765-0B13-37BB-4D0E9C5C9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4CC1133-63AF-BCE7-037E-9C762815D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5375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5967E82-160E-31C1-9B94-30A433A3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C8F-9276-4399-8771-2B9092D01B6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98D15E0-8B7B-D0B4-5EF5-02DEC5E3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C853979-E3BD-F75E-1E39-A7C88727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DF40-F2C6-4B39-BFDC-92168060132A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95433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FCB76-8B55-E497-66A1-50602E26F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195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7C1BA6-450F-313A-C148-3C02CDE32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609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1B0037F-DBEF-65F3-ABE4-ADAEC38B1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6096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21F922D-B486-B866-B652-170D54A10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63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DE29202-EF46-74BB-C7DA-6D2759600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6363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5EA26C3-2932-7713-DCE1-1C6AD8E6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C8F-9276-4399-8771-2B9092D01B6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A60C4C8-2987-99FF-C56F-236E9C5F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2C1A680-83AE-508E-7643-31900250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55F6-05F8-4148-8358-46C7EE1DC529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2775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570F80-F835-BC3B-8B0E-970201A2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C0FF757-0BC9-17D3-EF25-12AAE6ABA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C8F-9276-4399-8771-2B9092D01B6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C69B0A2-CB54-262F-59DC-C15C465B1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2940968-B60D-34D9-D56D-6F19B6A1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E6DF-9B40-40FD-B504-823244DA14A1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10309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60F5E2C-2C2F-6798-D747-A2BDB25A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C8F-9276-4399-8771-2B9092D01B6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357B9D2-C9EA-34A0-B2A7-DDA7B6F5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C8D97D5-7828-E57E-379F-E4C33A20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E7DE-B8A5-403B-B0A2-051EA20F8FC7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22539"/>
      </p:ext>
    </p:extLst>
  </p:cSld>
  <p:clrMapOvr>
    <a:masterClrMapping/>
  </p:clrMapOvr>
  <p:hf sldNum="0" hdr="0" ft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A2D45-8D51-EB83-0BAA-7C6B73FF0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5E8D33-8CD0-F8C7-68A3-2E7C82AAE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BAC390E-A868-B6EB-F0AF-8FDE39D75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FF5CEC1-0CB6-4AD6-2F8C-2B72B710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C8F-9276-4399-8771-2B9092D01B6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5FD2E74-1F8F-34CC-C62C-715BAB67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0C1A284-DEFE-4E74-268B-B8C0C3EB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6B76-FF2B-44D8-8F61-00BB480AB3E4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77924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4B0F1-2B27-6604-5AD6-E8C21BF3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213B4B3-49B0-F9B3-A20B-AA3FC61B6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FF14E79-DE30-DC4E-942B-734D6DB9D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ABDA4A9-1C93-444C-7F37-782843F0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C8F-9276-4399-8771-2B9092D01B6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D9B261C-113D-53FC-0E3A-FABB8E8F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5351B64-A65A-E96F-369C-C3B9E374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D907-741B-43CC-90CA-2759067CD8DD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09482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16DA3-DC05-C38C-4FDD-B767031B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5A8457C-5DA7-2E60-B0F0-F9701C9B8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DB5C19-20C0-C763-307F-D1F77E70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C8F-9276-4399-8771-2B9092D01B6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4573CC-0421-5E7F-2E22-6F53F2B1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295061-C017-C4F2-EFB6-109BC5CF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37B0-281C-451F-B24A-13328BCA3A19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65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A31E3F7-2D1A-FDDA-CBBB-64E365AE8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9663" y="365125"/>
            <a:ext cx="2630487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A89A57C-F059-2752-37B3-83132C1E0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9063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840C75-02EF-D5B4-6B4F-1130B4EA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422A-3A82-4091-9E21-FC43ED83A5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73218F5-82E7-4F20-226A-22F0CC37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49A62D-5ABC-745F-70B3-3AB964CE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6733-857B-47FB-B762-B6CCD576A91B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94530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95B6D29-19B1-A5EC-1211-7CCA24071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9663" y="365125"/>
            <a:ext cx="2630487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4B1AD8D-92E8-4791-28DB-5A79E4005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9063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6B06704-6638-0CC5-93A1-8C0A231F9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C8F-9276-4399-8771-2B9092D01B6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36E04AD-7468-E3A4-D088-139E72F8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CF5742C-74A1-2C58-1580-4FAAFFDD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2ABC-0A4C-409F-AAB2-08D250EA2C3E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15705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B1A5D-846B-5F62-644E-9C9DE6864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588" y="1122363"/>
            <a:ext cx="914876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E2573D2-C7FC-F38B-BB36-9B85D3376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5588" y="3602038"/>
            <a:ext cx="91487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A17F195-DC5E-DCEA-3035-8E5B25F1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10FF-98F5-4DCB-8690-41F65135A50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E3728C9-39C2-2758-19D5-EFC27758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638443-9D9C-9115-173D-07821855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077A-0609-41C4-980C-83E54A4069E9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23709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26D59-A381-EC94-356F-DFA2599C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FB1F2B-9C75-A604-0FF8-3688D16B2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6003AF0-00C5-3114-E44B-2C265B7D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10FF-98F5-4DCB-8690-41F65135A50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A48E83E-48B4-B989-DA82-7367500B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69ACAA2-17A3-8D66-67A3-451F499A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E2B9-6E8F-4BFC-8D32-717DE41D572A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48967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360C4-D703-0475-B267-BF0D3BD3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19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9C67BC0-A66E-4948-F894-4A52964D2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1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9982B3-1791-C4C4-024C-010BF119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10FF-98F5-4DCB-8690-41F65135A50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DF84E0-D75B-CE7D-5254-38CCB385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92F96B-3DB7-60D0-A0D0-D811A09CF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D44E-C4A6-4FF2-81DE-CA78696B457D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06576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D7E62-3D8B-0064-B6E3-41E27ABAF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53A563-8C9E-27E8-C704-2EBAFEBBA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74D6459-F4BD-EC12-7346-BBAFBDF70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5375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B874C3A-9CEE-9D0E-9F1B-84A1627F0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10FF-98F5-4DCB-8690-41F65135A50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1C0DD1D-92D8-0D6E-8C4D-0BF5FDC9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8CA33A9-DC20-6190-0D83-611CDDBD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E7A8-7996-4078-8FA0-09E721162254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35213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04236-E2AC-B3E2-7916-635537DF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195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ADD1525-5615-AAB2-9B99-570CD0CC1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609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CEDEBF2-9A2A-4BC0-101C-75A0C3BD6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6096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AE246D5-A4D7-488B-5376-5D7EABDA6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63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CAF7E7C-782B-58DF-734F-202171DAB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6363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113F462-C054-2DEE-58A2-F613B669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10FF-98F5-4DCB-8690-41F65135A50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D72241D-32B0-A3D8-8852-2E6135D8A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79733CA-B0FC-079A-14F2-24BBC2E3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5B64-A5FE-44D4-AFA3-B7AA10DCAA9A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24357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554F3-D8B9-4D1D-DFAA-3FDE5F95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6545F5B-A220-3D45-EE5F-11202E45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10FF-98F5-4DCB-8690-41F65135A50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33D7B60-D461-5D3D-0EA1-76A5D554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EE25693-2CF3-6644-7937-7BFF67D1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7773-F175-4D8A-BECF-6E8AEC6AB660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24556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265F05A-5998-3FC2-349B-549AD0B0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10FF-98F5-4DCB-8690-41F65135A50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8C1C34A-5A59-53D0-AC6E-3735C674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4235777-DF45-9901-AB6F-91059C6A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B7CC-1E02-4D89-BB41-60E432F1BE3E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851098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59377-BC41-82B0-3FC9-6589B8B0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4D117F-38B6-707C-F985-0CB2F2726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D7D484A-7983-0676-7992-4CE581DC3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E3EC701-2F96-C1CA-BD64-44B1BB5C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10FF-98F5-4DCB-8690-41F65135A50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B3149C1-E53A-AA77-434C-AB85A5ED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BDDB052-E83C-4C4E-37CE-F14266D3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BA80-F858-418B-BC5C-72E3C681A9D7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78985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48449-C85F-BF2F-CFE5-3406432F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B724587-5532-A9E4-F9DE-6F39819E0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DCAA554-2F11-22DB-2480-3363DECF3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F3CE7D3-A5E0-510C-08EC-157F8E57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10FF-98F5-4DCB-8690-41F65135A50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EF2BACB-3BE9-E22D-8CAA-B32030B1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5EAA5A7-EEE3-CDAE-F294-FD27328E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DB64-C633-4C92-9591-1E5A2D1A5AAF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5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37384-5043-191F-13E3-DFAF7B3A5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588" y="1122363"/>
            <a:ext cx="914876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B59F184-AC25-6755-400E-21370E26A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5588" y="3602038"/>
            <a:ext cx="91487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14F1AF1-7848-2325-174B-DB06E86C5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B54B-EE72-4653-8C0D-1351A8E9D3B3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5F05BF-1FAF-6E72-53B7-F5211941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F920778-0ABB-3F3B-1BE1-98E8031B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990C-7E7B-4E1C-B7A7-CA0AD8159913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34722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4CD3D-D5BF-CE7C-4916-AE911BF6C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E321D8C-BFE8-31C6-B4B3-CD84AFB61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8C7642-AEEF-E3C8-E4C6-7275535F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10FF-98F5-4DCB-8690-41F65135A50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80BCE7-D673-8023-E921-C82B89B5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C546BD-0EC8-1E73-25C8-33A1DB82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48D4-D0CE-46E0-B0DC-ECA2276BA639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55623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488EAB2-2090-59A5-B9B2-D63090C67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9663" y="365125"/>
            <a:ext cx="2630487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2FF70B0-AC14-5660-9120-09F696BD4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9063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29225D1-97C1-A7E1-20ED-0527FA0C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10FF-98F5-4DCB-8690-41F65135A50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19A721E-737A-515B-3A98-3AF0B1C7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582B53-B8C5-10C5-B1A8-0FDD93A1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4846-41D6-45E4-878F-683D33C9E545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24524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"/>
            <a:ext cx="1219834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490663" y="393461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288" y="4888655"/>
            <a:ext cx="262166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467327" y="3934684"/>
            <a:ext cx="4326359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928F9493-D671-4F27-99EF-9D103FC79999}" type="datetime1">
              <a:rPr lang="nl-NL" noProof="0" smtClean="0"/>
              <a:t>13-12-2022</a:t>
            </a:fld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92911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6846640" cy="4795836"/>
          </a:xfrm>
          <a:noFill/>
        </p:spPr>
        <p:txBody>
          <a:bodyPr vert="horz" wrap="none" lIns="0" tIns="0" rIns="0" bIns="0"/>
          <a:lstStyle>
            <a:lvl1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tabLst/>
              <a:defRPr sz="2400">
                <a:solidFill>
                  <a:schemeClr val="bg2"/>
                </a:solidFill>
              </a:defRPr>
            </a:lvl6pPr>
            <a:lvl7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7453634" y="1252538"/>
            <a:ext cx="433990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9111660"/>
      </p:ext>
    </p:extLst>
  </p:cSld>
  <p:clrMapOvr>
    <a:masterClrMapping/>
  </p:clrMapOvr>
  <p:transition spd="slow">
    <p:wipe dir="r"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4182639"/>
      </p:ext>
    </p:extLst>
  </p:cSld>
  <p:clrMapOvr>
    <a:masterClrMapping/>
  </p:clrMapOvr>
  <p:transition spd="slow">
    <p:wipe dir="r"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7926761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8533755" y="1252538"/>
            <a:ext cx="325978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4392632"/>
      </p:ext>
    </p:extLst>
  </p:cSld>
  <p:clrMapOvr>
    <a:masterClrMapping/>
  </p:clrMapOvr>
  <p:transition spd="slow">
    <p:wipe dir="r"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5" y="1252538"/>
            <a:ext cx="5592763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3475392"/>
      </p:ext>
    </p:extLst>
  </p:cSld>
  <p:clrMapOvr>
    <a:masterClrMapping/>
  </p:clrMapOvr>
  <p:transition spd="slow">
    <p:wipe dir="r"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3534273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141267" y="1252538"/>
            <a:ext cx="765227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347691"/>
      </p:ext>
    </p:extLst>
  </p:cSld>
  <p:clrMapOvr>
    <a:masterClrMapping/>
  </p:clrMapOvr>
  <p:transition spd="slow">
    <p:wipe dir="r"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3" y="1252538"/>
            <a:ext cx="1138887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1145447"/>
      </p:ext>
    </p:extLst>
  </p:cSld>
  <p:clrMapOvr>
    <a:masterClrMapping/>
  </p:clrMapOvr>
  <p:transition spd="slow">
    <p:wipe dir="r"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218777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6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614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6200776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9098614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4423191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8CF97-6206-283B-0F86-A61E7FB9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31F147-9BC5-B570-2AD2-4D233460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24E269-DEE3-28D2-8E01-A2B1B545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B54B-EE72-4653-8C0D-1351A8E9D3B3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2DE8B77-564B-18DD-EC02-DAD68FB5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4DD47B-48FB-8B94-DEA0-0528511F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FF6A-4DAC-4B70-9385-722B788332EA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117630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341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179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9451101"/>
      </p:ext>
    </p:extLst>
  </p:cSld>
  <p:clrMapOvr>
    <a:masterClrMapping/>
  </p:clrMapOvr>
  <p:transition spd="slow">
    <p:wipe dir="r"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6321403"/>
      </p:ext>
    </p:extLst>
  </p:cSld>
  <p:clrMapOvr>
    <a:masterClrMapping/>
  </p:clrMapOvr>
  <p:transition spd="slow">
    <p:wipe dir="r"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4842193"/>
      </p:ext>
    </p:extLst>
  </p:cSld>
  <p:clrMapOvr>
    <a:masterClrMapping/>
  </p:clrMapOvr>
  <p:transition spd="slow">
    <p:wipe dir="r"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288" y="4888655"/>
            <a:ext cx="262166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145221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E26ED6-83DA-63C0-36D8-9FBF2DADB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19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0141F32-9470-D147-8C6A-F61BC9462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1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1F5B9CD-FCA0-CDF1-F758-905C63EA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B54B-EE72-4653-8C0D-1351A8E9D3B3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B33750F-2C3B-B949-65D7-F858A45E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9C5987E-8498-0323-8C6B-F0FEC717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EC5B-F166-47C8-BCC4-A9B07A79B0E3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585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374847-E5CD-B083-AF31-9A17E001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CB3DE1-CDA4-6334-7685-487CB0E4A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4A9960E-A68A-A243-0511-F234644FA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5375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D6CD448-80E0-98F2-BE1D-B9EA3CCD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B54B-EE72-4653-8C0D-1351A8E9D3B3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00D57B3-7BEE-FEDA-ABF2-1AEA3A9A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EABA87C-58AD-F2C1-569E-F4D81C98F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AF93-22BE-4576-8439-F614B282620C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518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A3C19-BF1F-C641-4C6D-7A3C0501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195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DBF8E6B-F0F4-FD7D-096A-BCC908E76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609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C51F851-3071-EF02-5B03-FE5F484BC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6096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A4D47C1-9856-5CEE-5FEE-5D2E85DF8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63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F59E417-1EF1-6576-22F3-B30F38171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6363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BE4C47F-2768-D5FE-4EEA-F85C7A47E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B54B-EE72-4653-8C0D-1351A8E9D3B3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C3F697E-89C2-4756-E649-B9B7156B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25225F2-B2C2-71CF-2F93-478E29DE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8CF-D041-4984-A716-6DDF2A0C5398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55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D4F87-B175-4B6D-45E0-8822081B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01D4E3F-DAE6-F853-A5E5-782C5B67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B54B-EE72-4653-8C0D-1351A8E9D3B3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E29CB29-C878-19C5-2369-4774709D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2308D53-25F0-D94E-4804-3EA126F3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BDC5-DCA3-4947-96D8-D3FA3B7FC0F5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408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2976024-99B5-9F3A-0A48-324D678C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B54B-EE72-4653-8C0D-1351A8E9D3B3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BB17F3A-474A-DE6D-F2D0-AC457B8D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1F2C439-968C-A5FE-B85B-C0678514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2861-CB52-473E-BB93-324AEA722C51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28915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82E88-5FBC-0D40-851B-A718D266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822121-EA93-1FE6-FEA3-91A6F8475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F265609-DFC6-7B8A-8EC7-D74343864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E036089-A403-BAB1-3981-2F09E9CA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B54B-EE72-4653-8C0D-1351A8E9D3B3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84B2E41-754C-F6B3-B49C-4755F613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C80597B-F999-FF2C-C049-4B0A43F0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BE68-FD17-4E90-A551-AD6C25990FB6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10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59701-84DF-EB40-098F-3D6981B3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B58581-A389-D0A0-F39D-20F6ABF2E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705EF5E-316A-AA08-1FC6-01E99B171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422A-3A82-4091-9E21-FC43ED83A5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858D6-59C5-A617-B5A6-B732601D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D1077A4-163B-A1C3-FAFA-315086D0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8517-4F5D-4C9E-B221-74997DF8208E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7228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2CCA6-D883-1919-5AFF-A462B1B35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78C6116-C088-4291-2901-85DAF4515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D8BEF82-34FF-F53D-3C7D-CCEE47D98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EF2C0CC-3785-3769-F063-A1E8DBA6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B54B-EE72-4653-8C0D-1351A8E9D3B3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F3496F0-CC1A-D3B4-9F76-298B75AC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69DEEE6-32A8-21CB-9BEB-ECB748A0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D09-5FC2-444F-A6BA-16AC24120E15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086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42902D-9FB4-B822-769B-FB3398B77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BD8C680-A952-FEDB-4A5E-520293F21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51F3C5-DA70-3F7E-1E50-1D23FDB33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B54B-EE72-4653-8C0D-1351A8E9D3B3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5F090D-6E0B-4507-252E-D4E9CD49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AC850D1-53F1-06D1-8A3D-0AEAD587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0920-6B0A-4733-9BED-148872A3AFBF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2617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15C9E95-0D7D-C716-9614-D13E6B2F5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9663" y="365125"/>
            <a:ext cx="2630487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0B29A7E-C457-96AC-58F2-E9D2A30D1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9063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CCBD431-4359-5FA1-27C1-2AE2510C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B54B-EE72-4653-8C0D-1351A8E9D3B3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41B0FDB-C586-5FF4-43D6-C9BFE2AE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B1CE77-470B-067E-8A02-1F7EBB9A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1B38-CF87-4C64-B0B8-34EFBF327661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6517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96C7F-8598-15C8-549D-BA917FE2A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588" y="1122363"/>
            <a:ext cx="914876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CEDBD10-70B6-EFFD-B963-A48E4C6A8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5588" y="3602038"/>
            <a:ext cx="91487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5E77F0A-10EC-6F36-FC17-FEFC1D37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6BE3-547E-4720-8224-4D5FA6738B70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C468BF5-6A40-A32A-9DB0-305CB454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C9BCE31-55DA-A311-ABBC-7534F80B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2E5E-CCD6-4F47-B36E-539EA1364015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7484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74AC9-0C7E-52FC-DA39-61195E83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1D6D2A-EFFA-42EC-C205-4A42F1196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9892149-5A23-2C51-0874-D3D71FDC5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6BE3-547E-4720-8224-4D5FA6738B70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8124D51-57F1-461A-8CB4-6298A4B7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C7496BD-92B0-3ED3-019A-ED4D55A69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295B-FF22-43E7-9CFD-FCD407DBAEB9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564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B5603B-E317-7F17-3660-8509E58B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19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3CAAD7D-1D68-8B56-2C22-02A604305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1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B9BB5A8-A1C5-BA9A-1F92-052C12D4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6BE3-547E-4720-8224-4D5FA6738B70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71599-0E91-276C-248C-32770342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FDEAA72-F39A-B396-8B16-99A21463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4497-1AB3-45FF-8B10-787FABFA7A1F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4119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E1C69-6FB7-38E2-42A3-F9199662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30417B-EF9D-071F-4F12-0AF19EAE7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127E330-9C2D-ECEC-6DD6-69B5EB5C1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5375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BC086EF-5E26-977E-533A-CAA5E259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6BE3-547E-4720-8224-4D5FA6738B70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222A69B-64A4-83A1-EF66-E4D4674E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4732E6-DA7A-8174-02C4-DF87834A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62BF-2D84-4B89-8199-7DE2C4E890A3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0209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552C4B-DF6F-0C5C-5659-CBBD39A6A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195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C97C93E-4CF9-31BB-E871-BB06761F0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609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C43093D-95CB-A460-0BA1-3F9917581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6096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E563D8-BD92-4D93-7E33-6C8EC291B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63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AD190E6-FF0B-898C-8EE5-1685FC3DF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6363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09FD98A-7AA4-731B-57D6-32A12541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6BE3-547E-4720-8224-4D5FA6738B70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7C2C5EF-3C6F-DA6E-D632-37F8522B3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8B84451-7068-9A5D-C1E5-027C212F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FCDA-978B-4AF1-BEFA-054EE4DF368B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6595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D65B7A-D3C6-39E1-CFDA-EE9CC67DF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9D3A347-4F40-2FF5-2980-0B66F367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6BE3-547E-4720-8224-4D5FA6738B70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39C8E2B-A327-E4F0-009D-19D6C03C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AA4D840-1CB9-2EB7-4DF4-8C003FFE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8EB3-C115-47FC-9A62-AC33AAC9BB40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3652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44DE3A5-A72E-D4A2-8653-371B98D2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6BE3-547E-4720-8224-4D5FA6738B70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A94BD80-9AFA-350A-806F-9BE412FA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04F2BF-4401-BA8D-D6E1-07D00CF5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AD8EF-45AB-44A6-8773-79D497F737AC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6625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50569-582F-EEB2-CEDB-5E35C42E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19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5465245-8539-9FF0-D2D0-4D9B12F5B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1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B1B77C-4778-D15D-AC5F-95D06200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422A-3A82-4091-9E21-FC43ED83A5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C8C10E6-9E15-9743-E34C-2CB17E9F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08048D8-F990-FC3E-E44C-699B9914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6C61-74F3-4A79-8EDD-4268798F1152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7499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1345E-98E2-B427-AEC3-1646038C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9D8CE6-A27E-A05F-EE15-988B5F4D0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9904CFE-0976-B7A3-05D0-7A6AF92B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17113C2-2FB5-A91E-2065-D5D078128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6BE3-547E-4720-8224-4D5FA6738B70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9D8D4DB-F67E-621A-485B-6FFEFC19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B2845B2-3064-AF15-DF3A-9B98FBA0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CA3E-6B08-4957-890F-76A8FE34F33E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7254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56CB7E-71D6-3B74-7A45-C5AC6567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27AD55E-979D-3500-E90D-5264550FF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AEEE9DE-9F49-B466-F2EC-981C78E63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9C2D138-FB47-B553-FDE3-D30B60D8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6BE3-547E-4720-8224-4D5FA6738B70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926A67C-CDFA-F72D-8FDB-06FE37B3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6F2FC55-84D0-4686-9E2D-F755AE02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CEA9-6A7E-4E32-BACD-E762E0C782E3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15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BC619-3C58-2E62-D168-67DB2E868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00B201C-6773-5B63-66BA-E92B007D9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5826D2-B00C-9B99-1FD8-58BC2CF8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6BE3-547E-4720-8224-4D5FA6738B70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B7BE73-E808-37B5-36BA-DC8CA8EA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337F508-451B-E6CD-BCC0-41358360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D60E-11B4-48D2-9522-ACAC0D257D01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194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CF7C58F-B106-D8BD-653B-4C2208B2C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9663" y="365125"/>
            <a:ext cx="2630487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35A4CB7-3EEB-6113-254C-CFB6ED335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9063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A64C5A1-E843-93BD-D37F-051749547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6BE3-547E-4720-8224-4D5FA6738B70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51DA84-6C0C-3D84-A878-72C90BC2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AC5C4B1-0006-37A4-2C38-3C37F25E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1523-AF58-493B-9E55-510F7C07CEE0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488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58FA8-6680-B995-9A68-6A7121167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588" y="1122363"/>
            <a:ext cx="914876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BBA1F1B-2B24-227F-76E1-4BF1FE2BC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5588" y="3602038"/>
            <a:ext cx="91487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5843C10-BD19-0D6F-96BB-DBBE460F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DEAC-6394-40D4-B029-0D58CAB89A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55AE018-04E2-8FB7-1100-C0AB4D99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3CE2D1D-15AB-60E6-9F71-6BE0B76C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1FEF-55C1-4E36-8CF7-E5E2E52CDD3A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0132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35422-3129-2A8E-CC66-28EA1FCE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9DF221-4F92-263B-2975-E2990FCFB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BF9DDE1-5F0E-2B39-0F04-665FCB2D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DEAC-6394-40D4-B029-0D58CAB89A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5CDD84-26BC-DCF8-B279-9FD2BE65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49CED31-E0FA-2068-CCD0-9F73597C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C542-4E48-4E54-8DE0-CA8978E1CFD3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5365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4C821-9BBB-9D4E-5F74-EF39D0825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19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1542FBC-6572-6236-29BB-7BCAF9D14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1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45D3204-5C07-3B25-2B20-ED974D29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DEAC-6394-40D4-B029-0D58CAB89A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6795F4-4D39-9B1A-BAD3-F87ABA9C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CEDDDC9-285F-1547-2109-7B5132D3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7CB8-481E-41BB-A80C-0399E2066857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7143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CF5DE-4AED-0032-9ECA-4AB6C1C4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872A9E-1801-D3F2-1ECD-7EDB22665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C6A8280-F047-88ED-7A13-DDAC6176C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5375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C04E6B-E10B-5C26-6813-5FDAC9D2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DEAC-6394-40D4-B029-0D58CAB89A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63C73DA-858C-99A5-BC76-C8F985A1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AF19549-5B0C-5754-6D14-2068B1E9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BF0D-ED82-4FDE-868F-947B34B24ECF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8429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AD9EEB-4A26-A15F-897E-85D66C77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195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391C5F6-30E7-646E-013E-0C13B61AD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609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7AA7A02-9DBF-6F15-2D1E-48C053A41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6096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629ABCB-68E0-CB5A-10FF-48EA5DEBF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63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A49E39F-5019-54CC-A2A3-E561AE64F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6363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9B5521C-7C37-6AC4-884E-230C28AB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DEAC-6394-40D4-B029-0D58CAB89A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D180715-4CED-6C84-0DC5-3925BF6F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EF0D81E-7DE6-DA0B-4C03-4FD56FF2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414-34EE-4F9F-A9FA-2C9512A7261E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2472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635BC-24B8-C9C2-336B-4370CCAF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8F7A37A-7A82-3F57-C09F-CCE9BBB9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DEAC-6394-40D4-B029-0D58CAB89A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2CAF618-BC16-3201-A98A-786D1418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24DD359-63C2-D334-E68E-F6BB240E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1B67-B476-486C-9A9E-093DA51FEA40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99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4C28C-E670-0140-378A-7CF49F6F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E56C68-EAAB-3A89-E392-033138689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E2A49D4-AC67-5624-A52F-462A811DB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5375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83B0A4E-F92C-AFD3-AC34-9FA864E4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422A-3A82-4091-9E21-FC43ED83A5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3D98407-A22C-38F0-B9E6-87C16A08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CF32C98-02AC-49BA-D451-F51D843A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7B04-3BC2-474A-A07F-DAAEE7F8BEAC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8483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F59E14E-8C98-0D5D-13B1-A4F5A077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DEAC-6394-40D4-B029-0D58CAB89A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26C2101-609A-F24F-4728-570D3220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ADCEC7-DD37-140A-1909-443B7696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F9CA-7CB3-45AB-B883-4B9C3DD59F94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881791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4B0E-8D8E-EE43-8E79-563FCE335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8E90D6-9EB8-FA07-F933-42DDB545D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C775A2F-575C-D788-2738-5FF16BF25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EA54059-81D9-1684-6AE2-B3DB6E75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DEAC-6394-40D4-B029-0D58CAB89A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FF2CDF4-9AB1-F1F9-6D9C-F191D86E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0D7C883-C389-B60D-C3B4-E89C0E4A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32786-539E-46FD-BA48-D4BD3A8CA6ED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6043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33CB2-84E6-8389-BE6E-70C6F43E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743292A-3683-E8FC-8C1C-DFED445CA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C557149-C512-DEEF-A6E6-5C977091E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DB01085-B26F-5A6B-CA96-43E8D9C7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DEAC-6394-40D4-B029-0D58CAB89A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958BA8C-DFC2-AAFA-8492-283C76BC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DAA4421-C4F9-3B4E-01DC-45465680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03FC-95E1-47B6-BD1D-1FC0DCF94CEC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0531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D36D5-2306-6740-D85E-537CDA57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0DE7E2D-7A1A-ADB7-15EB-134E5442C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76F3734-8B24-2E7E-5038-8A55F013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DEAC-6394-40D4-B029-0D58CAB89A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63FA50F-9269-24C6-B176-974EB860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92BD6DB-0312-54D8-240F-284E28E5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1BF0-6E61-4262-8238-6EBB86B7D247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8768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EE3F371-66CF-0105-0340-5D6D5D349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9663" y="365125"/>
            <a:ext cx="2630487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6B0BFF3-8956-4F08-120E-90AAF9729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9063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D18E68-97BF-7647-F2E5-4EC44F64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DEAC-6394-40D4-B029-0D58CAB89A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C7AE63E-DD25-D9C5-9171-5383E6CD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5D97A0B-B359-4228-24D4-90D0AF7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0A1C-1D31-422B-90F6-09024FE857EC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1210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36079-A6DE-CBC8-3D21-877029181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588" y="1122363"/>
            <a:ext cx="914876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F9BEC0F-F10D-E4A6-E11A-00C2453B9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5588" y="3602038"/>
            <a:ext cx="91487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71ACE62-3088-7F99-3834-19F2490D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026D-70CD-44F3-B6AF-58E603A9887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06267C-619C-0E3D-A34C-2980DBB4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5CC054E-06E9-FFFB-325F-5C5BB059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08BA-D9D3-4388-8FCD-F6DD5893557E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631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7891F-D2C8-5364-4E0C-DD53CB75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438BC2-F15D-DB8F-A44A-F8209828C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8FFF300-77E9-F84B-FDCC-37FE0B77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026D-70CD-44F3-B6AF-58E603A9887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3564-4A53-6025-0CD8-8518CC9F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815637-1F97-7B4C-D584-B30E23EB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A362-5584-46AF-BFE9-91D8F5731CB1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6526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8AE60C-A783-2ED9-FF3F-7409C543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19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18BF66B-2EA9-32AA-4889-FEC354E2C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1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1F0BC7-8EAE-B732-8EBA-31FE3F4A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026D-70CD-44F3-B6AF-58E603A9887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3B8CC4-9BEA-D9FF-93A1-EC2170E0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0C285F6-2CF6-325F-33A3-2B13E5C2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C41E-2569-4C37-987F-F720927F9670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92650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BC69-CC33-81F9-8BEB-D3FE43EB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A5CCE7-2937-8173-083D-FC1CEC933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04F6393-0874-5992-0F2A-9E53AA183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5375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E876104-864D-6C26-2FBE-E03EC7AD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026D-70CD-44F3-B6AF-58E603A9887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7816480-1BB1-D65C-8396-42B0399A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3B2927A-8BFE-8D91-774A-90451D43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556-7039-4C4E-9B5C-A758E58C25E1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2193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540C77-F878-2E78-8220-25AD4356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195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C45BDD7-EC40-C981-FDF0-67D029478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609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4A00BFF-6924-28F2-274F-1E147162F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6096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A60C497-C863-A722-099E-3C642ADB8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63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0653404-2BD9-8AF2-83EB-5C43E2B56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6363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B11026D-C756-57DC-0450-C42E1611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026D-70CD-44F3-B6AF-58E603A9887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9970103-7DF3-07BE-19B7-C5E26BEB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2FA51CA-FE4B-177E-968D-C8DFE74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19424-CBD0-4976-9BF6-B2D4C0201296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61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783CE-DE43-E100-029E-703F0E4C7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195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3CDF0C1-AC96-D75A-A2CB-8A429CBA9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609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0A52140-F006-9279-4549-6A7E57B36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6096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35CCF92-D3D4-16C3-1A4B-E79894954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63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1BD518A-8CDE-C4F0-F2C8-A2F0B0DA4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6363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0DC3415-0C18-26F6-7ED1-E2E28992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422A-3A82-4091-9E21-FC43ED83A5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84333AE-8F59-72B8-3FDB-DD6912EB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7048D6F-87AC-4E14-9FD9-6AEC4683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D12D-5AE1-42CB-8ABD-B9D04CA57BB7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9364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1253E-1CD2-FA36-9704-56261EE5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0DE2803-8DCE-1400-9BF7-AAC329C2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026D-70CD-44F3-B6AF-58E603A9887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6D0235C-B92F-259B-3476-0BF7ED85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DBB46FC-C2B9-012C-DE60-3909D78C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A080-3A54-47CA-91FA-32B5636481E0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2591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A16CF31-43EA-413F-9245-81F3F0EF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026D-70CD-44F3-B6AF-58E603A9887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417AC2A-E478-F31D-F00F-9E8ED27A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5623525-16BB-834E-5A11-BC9792C0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6E66-C8C4-4927-ADA7-463F0FFA0897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316661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7AB36-6E5A-96F2-3281-352E24118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CF8C2F-6955-31C6-6DFB-60A1958F1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8BA1711-58ED-161D-03B8-135356420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EC5D770-D503-D547-34CF-05BE42A0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026D-70CD-44F3-B6AF-58E603A9887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27200DB-131B-C0E7-6DDD-0F507344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21EAAFC-4DEC-841F-A979-10B285D6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375-1CEF-4CE8-8465-73F61DC026A3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9833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6DCB7-F3A8-036C-BE68-CF4BD35D5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6F7A0A3-2858-14C2-0827-DA966E360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668B6D6-97F0-024A-87DC-7A940B097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A268BD5-9512-2ACD-403A-1235ED21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026D-70CD-44F3-B6AF-58E603A9887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72AA590-0E92-0343-376D-02D6586E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6035663-427C-E3DA-E3F5-5D48A52F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89A5-3852-440C-BA5D-E3AAA4E0F060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0574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C3DAF7-5DB2-2DF9-DF17-241D4450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9CFF500-2078-27CF-117A-40AFD7904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FBE3F3-1058-3B76-0DA8-FCDC03681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026D-70CD-44F3-B6AF-58E603A9887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03E2EFF-68F2-31D4-2DBE-4ECC5337B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051680F-72F4-33AD-66CB-BFD68565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2CA9-3BAB-4DFB-8D1B-27508A551C63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8226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B566334-C8F4-81C2-7B80-DA9529E15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9663" y="365125"/>
            <a:ext cx="2630487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CF2F019-9C13-9F49-0B30-22663B845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9063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8CB9DB-3824-6BC0-48C1-CE3767B5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026D-70CD-44F3-B6AF-58E603A9887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FFE6BD-7DDC-1DD7-6464-EC7F2F97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C9CE5A9-3115-B587-5D98-16A05AE3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8F7B-19C5-45AE-8EBF-BF5A314B899A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9272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96AE10-9273-FF93-5FE4-3677B09CC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588" y="1122363"/>
            <a:ext cx="914876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0705F59-8FD9-C7B2-E2DC-85743943E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5588" y="3602038"/>
            <a:ext cx="91487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5ECAED5-33C8-F967-26B9-0FE814D9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0E87-1CBD-4462-9D29-AB3E4907279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037108F-4994-C254-CBF4-B749324D9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E36749-576A-FD1E-8DA3-73D9E124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E536-154E-4012-AD84-2D095ACB534B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03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C7660-4CCD-EDED-8093-F697EBEB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5AEE2C-D97F-BEDD-835A-A1C4AA43F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03D3C1B-DF52-E41C-F93D-237FF310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0E87-1CBD-4462-9D29-AB3E4907279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686E14-63BE-A92D-5768-98082DB8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2C54C33-0EF8-40CB-6B7B-DD292DDB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7D81-7F19-4A3A-8419-3B76E69145A3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59769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04525D-B7F7-D468-CC03-373B8479C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19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E63490D-ECA3-C910-7BC1-952F57B78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1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392F8DB-04E6-45BB-EB6C-CC60E732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0E87-1CBD-4462-9D29-AB3E4907279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8B6626E-F75C-1326-2563-CAE8ACE1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08D2DD4-F86D-6B3B-3391-CF3D6FFD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B57C-EBCB-4628-85B6-2A98B5C7AA34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25121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20C15-44C2-F32A-6598-16CA5270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418CF7-1C5A-E035-EEFA-CD04AC623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FE031E7-B5A6-BE3B-0F19-9BF23E7C7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5375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932ED48-203F-CC68-50E2-D8EE1C32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0E87-1CBD-4462-9D29-AB3E4907279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5FCE4BC-FE11-2C0A-641F-622FDC4A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CE86BF8-639E-C8BD-1CAC-BBB7BB2E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05E5-7FDB-4D7A-AEAB-A85DE45B6B64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19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55B18-F55A-A863-75DA-24A19AC8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752F1BA-43D2-7F5D-4D58-F43E5EAF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422A-3A82-4091-9E21-FC43ED83A5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DD75471-D7D7-5E87-1A89-28571DEC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5DC64EA-C448-C15F-9FA9-29F58C57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9E63-F429-4416-9B1A-500BF9410E0C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60213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79397-8B04-957C-09BC-0CA87A33D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195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F4FC4EF-5E22-030E-9A77-D08729973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609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A7F7A64-1A17-4A2D-9461-1DA850CF1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6096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408D984-EE19-71BC-BBE1-136F76F8C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63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D1CE2E4-EA64-3A8D-3509-F49F4817D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6363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E1FBB91-A7A7-54F4-7CAD-F53B0A044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0E87-1CBD-4462-9D29-AB3E4907279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A120F55-63B9-9620-A0DF-87DC723C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A970D06-9766-5765-446E-51EDCB11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DD58-C5FC-4F98-A4EA-2FCF793FD4E4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95681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A23E0-114B-9F4D-3AE0-920A3B22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E92850D-651C-D9CF-05FD-C2E08E02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0E87-1CBD-4462-9D29-AB3E4907279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730DAB6-E617-9C00-512E-58E72416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5E70D05-6E0F-61DD-30DE-3B63E18E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04E0-20CF-402E-932C-2CD7C0B078BB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72865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1C03BC8-D94A-2896-B069-C6D991F3F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0E87-1CBD-4462-9D29-AB3E4907279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33DC0C9-00E2-F851-0380-DFA2FC72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08E5BD1-9C1D-84A4-033A-64296B39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29EE-A168-447D-8D86-C2B7A1CB555D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30263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997CC-AA63-332C-03F7-AB6177EC3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F977D7-7DE6-F6E0-4F7A-F3E71C7BE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A38066A-E19A-5704-DE61-1DBA5919C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305E67A-4E4A-024B-0CD3-2FD40116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0E87-1CBD-4462-9D29-AB3E4907279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12EC8A4-8AA2-D2C2-9E93-E4029BDF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3D8C107-2F45-BE09-081E-705E7449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7E5A-6357-4942-9791-6D4D10CB6B0F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3397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55C1B7-8524-044E-3ED3-7E9244A1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10C04A7-D251-074C-3D0D-40DB1137D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4882EC5-5569-FC76-912A-9EA20439E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78E087-8BC2-960A-B5A7-1C397F69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0E87-1CBD-4462-9D29-AB3E4907279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F27F03C-BB6E-27FC-C1D4-4296632D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60507B7-D532-17E5-B4AB-145881CF6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1149-A0E8-43A1-860D-A85F6CFDD4B3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8610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934A1-BC96-B358-24E0-12687C384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CA2EE13-C1D3-C868-287A-1BCA5F0A9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6A06087-9995-FAE9-5131-4B39C8F5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0E87-1CBD-4462-9D29-AB3E4907279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4187578-40E5-5B37-E084-9765BEA3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4315881-16B7-C5D9-073B-7E8F1E9F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94C6-13FA-49C9-8354-A0D52A3031FF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5777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FF73CD9-5E5E-272F-6083-14B2E023F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9663" y="365125"/>
            <a:ext cx="2630487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4AFA2D6-207E-5CC3-6EDE-7727F777A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9063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026CAB-DE4F-17E1-356C-CA6A3E87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0E87-1CBD-4462-9D29-AB3E4907279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6DBC78-71A4-F733-4FA5-6E904A56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118C201-C5FB-5F5A-FD3C-B3BF8F2F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B820-079B-437B-8E7E-419F2976DF71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4449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50462E-E374-E483-F58E-E4E17E7CE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588" y="1122363"/>
            <a:ext cx="914876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E87F6AE-CD26-4D93-0417-C188CCC01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5588" y="3602038"/>
            <a:ext cx="91487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AC4738-CB7A-D0E2-0E7C-AB0DB54E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7FFC-B42C-4EE1-A56C-922D042EF46B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C86573-7562-7782-80AC-AB9322C3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8F72B2-D1CB-7913-A0FE-5500FF5B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BDE1-9F64-4EFB-8628-D24FB5E9AAE2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86616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12771-CA26-D96B-66C4-513FFCAB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30E313-B45F-E37D-B92F-41904D7CD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7C3ED55-1CD3-8BF6-3049-9CD31516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7FFC-B42C-4EE1-A56C-922D042EF46B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2AB32A-5065-9EEB-C784-EE76BA00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9F9699A-9F77-4257-4562-5F214359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7B57-79AB-4026-9F4A-5C1BC4A4F790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1972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4C2EF-4402-54F6-283B-8BB50C22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19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ADB53ED-15A4-100C-83C9-26F4534C2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1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CCABC72-4F0A-69C0-4EDE-CC8CD0AC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7FFC-B42C-4EE1-A56C-922D042EF46B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3E37805-3638-2184-D3E3-5D4EAB3F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CE2CA8-9EF5-4AF4-A280-2CF59C24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844-3182-4484-B4BF-A924D7E7C56E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37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1DED73C-29C9-BCE6-03AD-72EFB155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422A-3A82-4091-9E21-FC43ED83A5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B50B360-1F6C-2BD8-24F5-A7FA90DE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D72F65E-F7B8-D6C3-EB39-A04A2E26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3094-D605-41A0-A078-CF21A0FECEE7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002934"/>
      </p:ext>
    </p:extLst>
  </p:cSld>
  <p:clrMapOvr>
    <a:masterClrMapping/>
  </p:clrMapOvr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58DF9-76F1-E143-4A5E-7E452163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21A648-D579-B5BC-E0C9-DD7545654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263E743-0BB8-CB28-DF2C-5D5459ABF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5375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1B3FEE5-176B-F181-0F6F-164D3549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7FFC-B42C-4EE1-A56C-922D042EF46B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30A6E24-4446-70A1-A1BC-02E2F015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D151D64-1455-A811-7B7C-8F0D3723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478C-E010-4C23-8BA8-3DF6F03B5843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19632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77BE28-608B-12DB-7716-E442F0F8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195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2858971-AF0E-6C8C-C4F5-317954B80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609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0400A31-F990-FBD9-9A37-CCEEC6FD9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6096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2C564F9-8CF7-2D25-C137-4B4C0F70E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63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6DB9331-58DD-633E-5335-B015B9DB5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6363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EA0B1AF-BB7C-83FD-BB18-BB84282D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7FFC-B42C-4EE1-A56C-922D042EF46B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4E52FE2-F85B-BC83-08AF-7F0474D9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8879D88-0AED-7B18-BEBE-586E1CA8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87E8-8FBC-42DD-96C1-2392DC33A270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54755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00D54-DD83-57F1-5D48-134676BD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F3F8A98-8FAA-33A0-BCEC-860AF973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7FFC-B42C-4EE1-A56C-922D042EF46B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DB79060-6882-E030-53A0-98D274E8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B52B8D7-922E-C74E-A720-5D60ED3F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85A-B22B-49FD-ABAB-1EC046E4081F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62349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D9438E3-79B7-0AA7-BC5E-E6E81815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7FFC-B42C-4EE1-A56C-922D042EF46B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7802FA9-45A0-86B7-26FB-5A4955EB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F297974-FBDC-429E-A140-B5324E14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5543-8077-4968-8509-76614CD57900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84329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0D15D7-5F9D-7380-2D3C-C3DADED0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57AEBB-9B83-FAF0-48E7-27A878EAE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E304254-FFE1-7F4A-EBA5-24D862722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13C5F7F-1A14-9995-3568-0B33E60BC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7FFC-B42C-4EE1-A56C-922D042EF46B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9524141-4B83-3DF7-411C-E6892577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75B219A-383F-A9A9-6638-3AB82CFE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13B6-CD94-4036-927E-607FDC5328C6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76029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A0C62-B4CC-C4CF-1F84-0FE2982C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1602024-B6E2-CE9A-E63B-4BCA09278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96FF421-8278-EB0D-3D1F-A9179517A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E0D8104-3BCE-8B8A-B534-69BE89C5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7FFC-B42C-4EE1-A56C-922D042EF46B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20FC6A1-1E11-5CB8-E082-2988B5D8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2DC4FA2-9E2F-5431-26FB-0CC77EB0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1356-81E8-4205-9C14-2C418B52CB39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49046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A67C0-1681-A830-767D-BB4C3ACB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CAADC14-82D7-1ABC-71DA-537A12C4B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9E61DB-F0B9-D7DC-4A3B-8AB71519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7FFC-B42C-4EE1-A56C-922D042EF46B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F90B3C3-E303-F353-96B2-2114CB6F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4F182E5-EC3F-5C3A-0CAC-75838E47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05E1-773C-4313-813D-C9DAB7621E53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15846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6A226A1-CDA1-5C5C-4DF8-C8C80944D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9663" y="365125"/>
            <a:ext cx="2630487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2DE605A-613C-DB68-8C93-5D22FD27C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9063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EB6337-9CD0-C4C6-4EB5-FC583DCE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7FFC-B42C-4EE1-A56C-922D042EF46B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C13B4E-6144-C061-49A3-E489BD11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1246170-8ED8-160C-A8DD-0A48AB4B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90B83-3FF4-449D-B80E-35D1CB5A465B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85721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1B82B-9124-6121-985A-73DD79A61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588" y="1122363"/>
            <a:ext cx="914876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7396BCB-5E3B-E01C-BA3B-5DCB2E286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5588" y="3602038"/>
            <a:ext cx="91487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9E7A2AD-B772-E75D-AA8F-A0001005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8ED-C2E5-4DF7-88EC-0905420D2F11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9569EAD-025D-2CC1-E470-01E2FB82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AB038E1-5B28-8173-09A1-F76B1C7B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B91DE-0308-426E-B365-91F906FAA683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55540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B00AD-2546-F89C-77E3-ACFED23E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BDF96B-A910-8583-8BEA-CF68F9D7D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02E81BF-9DAD-1E64-1B4F-53EC4187F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8ED-C2E5-4DF7-88EC-0905420D2F11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F03E9D8-DA1B-D798-9F4B-9738DF96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28EE321-F0D3-607B-9AC1-8651EB981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24BF-1E66-4F80-8451-908F82BDD3F2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12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FD6A6-FE8A-BE8E-1003-CA6327AC3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1461E0-BD4D-4CB5-3D46-0856AD0B4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45EC03B-CBAC-6058-DC8E-CFC47CA8D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9F66F45-AC9A-C847-D141-B4A4BCE2B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422A-3A82-4091-9E21-FC43ED83A5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FB503BF-880A-75EA-BE84-5870A905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A670479-0BD1-8B44-C5B8-5FB73F8A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DF41-49BD-4B56-8DEA-55C6AEE7D12B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30343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9D5E1-8D16-D1A9-2A50-010F94891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19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16C0905-3440-B653-4D0B-3E8EB2A5A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1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6E7782C-D617-2E02-DE7F-27B9FE77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8ED-C2E5-4DF7-88EC-0905420D2F11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870396B-6525-F0CF-9290-8BD24F94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EB15E18-6FDB-80BA-A8CB-AB5F2A26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7F58-663B-4473-8A39-402C275C6720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03022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EF179C-143F-DEEF-1617-6F265AA7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D76233-52E5-DE87-EBC5-2D299E95B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7ECA737-E855-F807-FDB7-124FE8C22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5375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53F7F94-C7FE-D1B9-2D5F-E4EFFFB2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8ED-C2E5-4DF7-88EC-0905420D2F11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9FA2F9-A00E-83E1-8BE4-78E60512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48E7C6D-ACBF-2C44-4BEC-E6D10DA5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8114-AF4B-4829-8F33-38CFF730C617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33926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A88F8-85D4-7175-802C-4E4F43F4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195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691A25A-064E-18B6-501F-1B02BF82A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609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B2A1A1A-20D7-8834-0DCF-5B7FD6072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6096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5452D0D-3FE9-1B6C-015C-BCC576C9E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63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43E9612-51BF-2999-D5A2-1D0BE846B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6363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E0061C6-F2BC-BDF2-8AF7-2C0FDA4F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8ED-C2E5-4DF7-88EC-0905420D2F11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F1218D3-9383-EFA4-3F40-4FF34C2F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9D9ECCF-04C5-62E2-9098-963EB048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92BF-62E7-4075-9304-490F4411EC92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60472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FDB5C-F020-6293-9F99-8CCBDE9F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52433F3-8CE6-FCD1-69E9-CA58ED90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8ED-C2E5-4DF7-88EC-0905420D2F11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7838D5-199D-A278-3006-BB4748797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5F845DF-BA27-1EE8-1329-CD8C458F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7E937-E291-4F79-98A8-A026B9B90700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85223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8992108-EFFE-5149-490E-A198AB31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8ED-C2E5-4DF7-88EC-0905420D2F11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C2380D5-2C28-3644-EC68-6BD28794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0E2130F-49E2-FA37-D82F-99970830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BD44-1599-4B25-BE9D-81B7605101CA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048649"/>
      </p:ext>
    </p:extLst>
  </p:cSld>
  <p:clrMapOvr>
    <a:masterClrMapping/>
  </p:clrMapOvr>
  <p:hf sldNum="0"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09519-BA72-A7C2-7C5B-FA66DFB3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D6873C-66C5-0A03-DF09-09981F4C3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2C1162A-9052-923E-589B-B9A6A617A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9DB2D95-94D4-1529-5417-A8121D0B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8ED-C2E5-4DF7-88EC-0905420D2F11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57B6C3B-DE39-C47C-B7F6-7C6292F9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58D721C-F51A-B285-0F6E-29728B45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734C-CE59-4D7E-8613-951E6FF74D92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60136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62E52-673A-50A2-F353-63C9816E5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A396DFA-B874-AF71-9E54-BCBC3093E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2EDD9B8-AA85-F831-0414-0B1010AA7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ECF91F0-0DF4-49D7-0725-8DD14135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8ED-C2E5-4DF7-88EC-0905420D2F11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961A24C-18FB-CED7-4F4A-E3F1B00A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6E7AB8C-1D1C-C997-C193-6DEA0F64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EB7B-A97F-466D-9E83-C0840165DE9A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82319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653AA1-9C8E-B913-0EC3-68EC9ECD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9B94AC8-FC10-C184-5BC2-976E0E5DD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B780A7-E9F5-A8C6-588B-4B62CEAE1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8ED-C2E5-4DF7-88EC-0905420D2F11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A59E126-ECCD-2EBD-E91D-6ABD6B91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F1C752A-FB76-6A30-ABBB-D7A6762A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B703-38FC-46C6-8557-C67F5C0A2E17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94920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26868CA-0973-96AB-68D7-8A147CAAB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9663" y="365125"/>
            <a:ext cx="2630487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74E0C6A-C7EF-FA3A-8008-F211E60D5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9063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5C9DE0E-5685-CF66-6544-CAED2047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8ED-C2E5-4DF7-88EC-0905420D2F11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26B47CB-9762-8BEE-7D6C-1889B811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6E0695E-41B5-4BE2-8883-DA62A12F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F0AF-5738-4E59-8151-49BB8A243097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04379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8E52F-26FE-A95E-29B1-978947DDF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588" y="1122363"/>
            <a:ext cx="914876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290E369-B6ED-2C11-CEDA-4B477937A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5588" y="3602038"/>
            <a:ext cx="91487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C5BF4E0-E676-7FDE-DBB0-F905D0F2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EC45-1611-4E5A-85C2-83A72BDF8AA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8FBF0EB-9DA7-DD76-79F6-018FBD34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CC4135-E6DE-692A-44E5-95298B13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D8FB-0415-4D93-A87E-D8B2C9BEBFF2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5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2F0E2-A6B6-8CCA-2782-592C7A49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3BA7E94-4F71-BCC4-48FA-AFB651D35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13474C1-B009-8A19-5020-214E1691A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1B6D76A-5D39-6371-9A54-153EA19D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422A-3A82-4091-9E21-FC43ED83A5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459C49C-26B9-C826-C248-34BFAC0B8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0BC1474-CEE1-2034-D731-1E94EAD5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9D42-958A-480F-89FF-0FB01DF47322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71092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77BD1F-1D7F-AF26-04FD-4024C985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18AF0A-7FA7-BCE8-7F83-E3BCE9A88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37FB81-CCB7-3BF4-8C7B-D97B1D3C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EC45-1611-4E5A-85C2-83A72BDF8AA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83AAE2-3A63-8300-9D04-46DCEC7A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4B55958-596D-3E6C-D477-A150B531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AA807-96AA-4B47-85A0-55450B254110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78590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37C80-29EC-9A3A-DE5D-ED537B1F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19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AFBE99-ED4A-4D43-5370-C57211A79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1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57DFBDA-0EA1-DA40-F59F-51C8909F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EC45-1611-4E5A-85C2-83A72BDF8AA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D949C0-D9D6-2A2E-11FE-57E16905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315CA81-DCA1-6127-48AC-DD2325B2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5BA2-B185-4D63-8F8E-E3986B2D71E3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04325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D9645-E3F5-37D1-A1A4-965C5AF9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CA98C0-37E9-5D00-1AC8-9F3F4AE9A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BF667E8-12B5-B43E-E01C-D6B57CB36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5375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472FD9E-E45B-6EC3-A96E-6887967E0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EC45-1611-4E5A-85C2-83A72BDF8AA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2F40843-C50E-3ED3-40D7-FA515A0C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A265715-86C7-C02B-B4F0-3153D2CA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BBAD-5803-4D87-806C-6C73D4D04A62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1221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1D2F4E-DF13-0324-2B9F-5247A1E7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195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82697F7-DB45-B903-9DBF-A84D2DC50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609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843CBB9-0F58-956E-0C2E-EBC761A16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6096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287B2D9-596F-B2D1-B8DC-9220C868D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63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C2E9477-9AC5-9A44-46B5-1D324C891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6363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80BF41D-6D9C-4CD6-C275-3BC364B85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EC45-1611-4E5A-85C2-83A72BDF8AA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A0F067F-FBE2-897B-4860-C2C8A1C9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B1C345A-8638-E7D5-93C0-E5BB34FB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6982-6388-46D8-B2ED-C715270042A3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08639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C512D-75F9-81AA-B9A6-55FCD9323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1231DF5-3816-0BF2-7757-169E8331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EC45-1611-4E5A-85C2-83A72BDF8AA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8BCB25B-6D12-8420-8700-34AD8110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B3C31C8-7086-1CCD-2637-B7BE5039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BBD-671D-406C-A82D-0230B8871843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29997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5BBC63B-EE56-CB28-5FC4-D6A309591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EC45-1611-4E5A-85C2-83A72BDF8AA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73A9F3D-7A2D-071B-8A14-C2E0E23E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CA34B8C-9895-3B88-BB46-3990BF7C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4B40-E4C7-4FE7-A182-04BA7E74D5B7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333337"/>
      </p:ext>
    </p:extLst>
  </p:cSld>
  <p:clrMapOvr>
    <a:masterClrMapping/>
  </p:clrMapOvr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3BA17-80A5-FC4F-011E-98F86BC3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7703B2-B098-A8B1-1218-34D015A95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64E1B19-F08A-5124-52C3-ACB9F2DC1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EC7FBDD-B2F3-27C8-4908-C4E4896C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EC45-1611-4E5A-85C2-83A72BDF8AA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129637D-3405-49CA-A253-521C1F3A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5D963B-2F9A-8FD0-6C78-79CE7733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9AD1-1A59-4AFE-B703-DC008FF9BDF1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74694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D9EE4-1C0B-BC73-3C9F-467F6676A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9F6B2BE-756C-E606-F3C8-3D86BD8A4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BE99E4E-5854-3F16-D848-0D89270E0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93EEE98-5CCC-C9BE-0DD8-400CDE09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EC45-1611-4E5A-85C2-83A72BDF8AA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D9450CA-D529-A056-4B8D-39073FB7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EACBF35-1269-23C9-95A8-4D377F5C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F5B8-6F6A-45BD-98C9-C62A271076A4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14097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FF3B7-C106-D6D4-0D0D-67AE8C1C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0406F09-C025-382E-A07C-CE151EA5A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3ACE3B-A291-4B38-665A-B7E8968D8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EC45-1611-4E5A-85C2-83A72BDF8AA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E657C1-A885-5E37-C026-6E93D433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F103879-DADD-38D6-BBEB-7EADE6E6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6F2B-3444-4757-96EF-290F9C4818AD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20113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006D841-F205-BCBD-6617-CA3BC7DCD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9663" y="365125"/>
            <a:ext cx="2630487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159B984-B736-00B9-298E-D0DE26E3C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9063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CE0349-6C1D-0929-19FC-9D9C7A43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EC45-1611-4E5A-85C2-83A72BDF8AA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C8519C-6993-4FD1-1333-B176CEF3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33061CC-4CB6-E2CF-ECE7-BB258A4AA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86AF-9CC3-4AAC-9644-8072A20C66EC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4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62A7BAD-230A-7059-8C7D-161174106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19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37528E6-40F9-3721-67B5-A4A5C4F67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219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18CCFCF-8BD4-E52E-92DF-A81C10DE8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4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5422A-3A82-4091-9E21-FC43ED83A5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5DAB6D-BDD8-4B04-3460-9E5FD483A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0188" y="6356350"/>
            <a:ext cx="4117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DEB859E-A1BE-1327-FA6F-3E4EDE64A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5363" y="6356350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94420-A063-4276-A5F8-2688DB1BAA08}" type="slidenum"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4C63F8-C5BA-08FB-55E2-D6520841B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19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2ED69E-5E3B-3C70-56D8-16AB3A174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219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76C53F-0C3E-9176-3906-29D52B6F2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4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2FC8F-9276-4399-8771-2B9092D01B6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3219396-EBAA-F32F-FC64-41F8D48F6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0188" y="6356350"/>
            <a:ext cx="4117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DFEB0B-C76B-D308-8F6D-D1E90AB73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5363" y="6356350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513AE-0D0D-4746-A9DD-E8EBA318332E}" type="slidenum"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EAE5F86-B774-81F3-FF42-C1B2F0BAA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19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1F17CD6-0AE7-06FA-CB38-6CFDC941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219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53C3154-716A-3A3E-5D03-2AC056F48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4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810FF-98F5-4DCB-8690-41F65135A50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FA6C3D-5D7D-49C8-9197-A53704066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0188" y="6356350"/>
            <a:ext cx="4117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02D0BD8-068A-69E3-3911-06721BD64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5363" y="6356350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9E4BF-35AA-43E7-9C71-204E3E0E703D}" type="slidenum"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2" y="6543376"/>
            <a:ext cx="3588750" cy="270000"/>
          </a:xfrm>
          <a:prstGeom prst="rect">
            <a:avLst/>
          </a:prstGeom>
        </p:spPr>
      </p:pic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08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33758D5-16A8-3656-BB19-072E5F81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19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14ECFDF-561D-AA38-0080-30105194B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219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513DA1-BCEB-D497-D96A-7A5F5582C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4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6B54B-EE72-4653-8C0D-1351A8E9D3B3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CA40EE8-5866-9DD3-A5EB-9103D4FF4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0188" y="6356350"/>
            <a:ext cx="4117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00CFC70-9B40-E694-12EC-7CA4D8207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5363" y="6356350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63F2C-77E4-4986-A26E-6117C0A69B78}" type="slidenum"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A084039-4413-4332-46C5-FBA95A3C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19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93D34F3-527F-BBCC-A784-C4DC21134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219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FB7577-B0C5-3F92-A7E6-5FB812F57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4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C6BE3-547E-4720-8224-4D5FA6738B70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AA64AE0-AA32-401D-1361-AC474EC7A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0188" y="6356350"/>
            <a:ext cx="4117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3E92231-793F-8B55-23F4-B06AD5B11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5363" y="6356350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5C81-FBFC-433C-A2A5-AF0BA0023AFD}" type="slidenum"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F6F78AA-3F1F-150A-2D9C-83F8C372A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19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8842AB1-04FF-D87F-2E7E-6FA4BF8B9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219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056151B-A9A7-84DC-AAE0-2760F93D1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4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2DEAC-6394-40D4-B029-0D58CAB89A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74B3DE0-6158-F290-94CC-423D42D83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0188" y="6356350"/>
            <a:ext cx="4117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00812E-2314-562E-C620-BD1F4E5C1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5363" y="6356350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A47BC-0C5E-4993-83FE-E091661083EF}" type="slidenum"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91F338C-451F-0DF7-7FA1-73D8FE7E5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19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E2CB946-6688-23C2-F392-0F586F0D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219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8F8D762-EE6E-68E0-266A-E299AC8A0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4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7026D-70CD-44F3-B6AF-58E603A9887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9FFC22E-0A19-D4F1-9F36-982BD5B63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0188" y="6356350"/>
            <a:ext cx="4117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4CC8E1C-0E5D-9CE1-4FCC-B2F645512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5363" y="6356350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D1C73-39A5-429E-BCD1-19860F26402D}" type="slidenum"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F71BA21-1D07-33E8-6987-36825EE4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19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737E55-CA2F-0DF7-73A4-6A5016AC4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219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CFFCA5A-1D55-4564-A678-CD5B05B15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4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10E87-1CBD-4462-9D29-AB3E4907279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B875B7E-EE6C-CC2B-7CDA-1E32BF39E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0188" y="6356350"/>
            <a:ext cx="4117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3460720-BD39-B183-10C5-B3BE25BC5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5363" y="6356350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9B146-582D-4D6C-B8EA-76C0F83153D2}" type="slidenum"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2BF1F9F-891D-2E2A-D5CE-3D227078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19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2124ECB-9AF5-6079-1BD6-87E545932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219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B47EDEB-30DD-A515-1BA5-D12A6B983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4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D7FFC-B42C-4EE1-A56C-922D042EF46B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BC8196-2C1F-2FF9-2678-01339B9DD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0188" y="6356350"/>
            <a:ext cx="4117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2DA87B-961B-1F7F-9507-B3120DE56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5363" y="6356350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38827-8221-436F-80E3-4C36CEDE1B05}" type="slidenum"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DF88471-B616-A61B-E3B3-B6C800FA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19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600875-CA71-3684-FBB2-798F9307C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219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F2ACBD-DC28-B27C-F3B3-2B559234C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4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108ED-C2E5-4DF7-88EC-0905420D2F11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998F758-BCF3-4C77-1E98-E3D4D5586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0188" y="6356350"/>
            <a:ext cx="4117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20688B-E3DE-2BCF-D8A9-CF2824E4D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5363" y="6356350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F68DD-8F9A-436B-BE3E-44DD51922952}" type="slidenum"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2197452-2BD5-3884-4394-2F97905A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19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AA830-B763-8720-1A98-5360B6872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219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3A6AE9-8CD3-1A1D-E3D3-84DAE1783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4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9EC45-1611-4E5A-85C2-83A72BDF8AA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8CA7C9A-56E5-D73A-AAAB-AE0EC091A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0188" y="6356350"/>
            <a:ext cx="4117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F00AA06-61C2-13C1-BB32-83FB8F24B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5363" y="6356350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6D0-0998-44C6-B3EE-9EC15F7EC187}" type="slidenum"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6.xml"/><Relationship Id="rId2" Type="http://schemas.microsoft.com/office/2007/relationships/media" Target="NULL"/><Relationship Id="rId1" Type="http://schemas.openxmlformats.org/officeDocument/2006/relationships/video" Target="NULL" TargetMode="Externa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Evolution</a:t>
            </a:r>
            <a:r>
              <a:rPr lang="nl-NL" dirty="0"/>
              <a:t> of gas in </a:t>
            </a:r>
            <a:r>
              <a:rPr lang="nl-NL" dirty="0" err="1"/>
              <a:t>newly</a:t>
            </a:r>
            <a:r>
              <a:rPr lang="nl-NL" dirty="0"/>
              <a:t> </a:t>
            </a:r>
            <a:r>
              <a:rPr lang="nl-NL" dirty="0" err="1"/>
              <a:t>formed</a:t>
            </a:r>
            <a:r>
              <a:rPr lang="nl-NL" dirty="0"/>
              <a:t> </a:t>
            </a:r>
            <a:r>
              <a:rPr lang="nl-NL" dirty="0" err="1"/>
              <a:t>stellar</a:t>
            </a:r>
            <a:r>
              <a:rPr lang="nl-NL" dirty="0"/>
              <a:t> clusters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NL" dirty="0" err="1"/>
              <a:t>By</a:t>
            </a:r>
            <a:r>
              <a:rPr lang="nl-NL" dirty="0"/>
              <a:t>: Rick </a:t>
            </a:r>
            <a:r>
              <a:rPr lang="nl-NL" dirty="0" err="1"/>
              <a:t>Dullaart</a:t>
            </a:r>
            <a:r>
              <a:rPr lang="nl-NL" dirty="0"/>
              <a:t>, Rutger Rijnenberg </a:t>
            </a:r>
            <a:r>
              <a:rPr lang="nl-NL" dirty="0" err="1"/>
              <a:t>and</a:t>
            </a:r>
            <a:r>
              <a:rPr lang="nl-NL" dirty="0"/>
              <a:t> Wouter van Tol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7099E-8998-4851-915A-4F4831808297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5056073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2CF8E-B0F1-0B76-D599-64115EF00A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40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Dissecting the data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AC2A431-9A97-8D57-247B-0C7896B48AB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4640" y="1252800"/>
            <a:ext cx="5884648" cy="479556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None/>
            </a:pPr>
            <a:endParaRPr lang="nl-NL" sz="20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</a:pPr>
            <a:endParaRPr lang="en-GB" sz="20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</a:pPr>
            <a:r>
              <a:rPr lang="en-GB" sz="20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At Stellar Evolution start no significant changes are registered.</a:t>
            </a:r>
          </a:p>
          <a:p>
            <a:pPr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</a:pPr>
            <a:r>
              <a:rPr lang="en-GB" sz="20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Supernova disturbs the periodical orbits.</a:t>
            </a:r>
          </a:p>
          <a:p>
            <a:pPr lvl="1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This is not necessarily caused by stellar winds</a:t>
            </a:r>
          </a:p>
          <a:p>
            <a:pPr lvl="1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This could be caused by the sudden mass loss of the supernova star.</a:t>
            </a:r>
          </a:p>
          <a:p>
            <a:pPr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</a:pPr>
            <a:endParaRPr lang="en-GB" sz="2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None/>
            </a:pPr>
            <a:endParaRPr lang="en-GB" sz="20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None/>
            </a:pPr>
            <a:endParaRPr lang="en-GB" sz="20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D2F9352-832F-ADD0-E5BA-2303C8094D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32840" y="6473159"/>
            <a:ext cx="2744279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endParaRPr lang="en-GB" sz="1200" dirty="0"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  <a:p>
            <a:pPr lvl="0" algn="r"/>
            <a:endParaRPr lang="en-GB" sz="1200" dirty="0"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FA438E7-3DC3-CADF-F0D9-765B5DEC4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350" y="1907629"/>
            <a:ext cx="2880000" cy="216000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E90E058B-0C6B-9FAA-F8F7-67DC3CAEFD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350" y="1907629"/>
            <a:ext cx="2880000" cy="2160000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D2FC8E3C-E4F2-6A43-9DD5-97327032E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350" y="4034007"/>
            <a:ext cx="2880000" cy="2160000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2061095E-8ED9-F08E-C785-FD57ED26E7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350" y="0"/>
            <a:ext cx="2880000" cy="2160000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9CA09FF6-43B3-FFD8-6750-FAA8A0BEDA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350" y="4031222"/>
            <a:ext cx="2880000" cy="2160000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5641FE63-392D-2E61-A36E-FDECBB3AFF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350" y="2785"/>
            <a:ext cx="2880000" cy="2160000"/>
          </a:xfrm>
          <a:prstGeom prst="rect">
            <a:avLst/>
          </a:prstGeom>
        </p:spPr>
      </p:pic>
      <p:sp>
        <p:nvSpPr>
          <p:cNvPr id="27" name="Tekstvak 26">
            <a:extLst>
              <a:ext uri="{FF2B5EF4-FFF2-40B4-BE49-F238E27FC236}">
                <a16:creationId xmlns:a16="http://schemas.microsoft.com/office/drawing/2014/main" id="{3D744D07-F85F-E666-ED79-05AF34C1F7ED}"/>
              </a:ext>
            </a:extLst>
          </p:cNvPr>
          <p:cNvSpPr txBox="1"/>
          <p:nvPr/>
        </p:nvSpPr>
        <p:spPr>
          <a:xfrm>
            <a:off x="6824546" y="6191222"/>
            <a:ext cx="5218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/>
              <a:t>Kinetic</a:t>
            </a:r>
            <a:r>
              <a:rPr lang="nl-NL" sz="1600" dirty="0"/>
              <a:t> energy </a:t>
            </a:r>
            <a:r>
              <a:rPr lang="nl-NL" sz="1600" dirty="0" err="1"/>
              <a:t>and</a:t>
            </a:r>
            <a:r>
              <a:rPr lang="nl-NL" sz="1600" dirty="0"/>
              <a:t> </a:t>
            </a:r>
            <a:r>
              <a:rPr lang="nl-NL" sz="1600" dirty="0" err="1"/>
              <a:t>potential</a:t>
            </a:r>
            <a:r>
              <a:rPr lang="nl-NL" sz="1600" dirty="0"/>
              <a:t> energy of multiple </a:t>
            </a:r>
            <a:r>
              <a:rPr lang="nl-NL" sz="1600" dirty="0" err="1"/>
              <a:t>simulations</a:t>
            </a:r>
            <a:r>
              <a:rPr lang="nl-NL" sz="1600" dirty="0"/>
              <a:t>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7951040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2CF8E-B0F1-0B76-D599-64115EF00A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40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Dissecting the data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AC2A431-9A97-8D57-247B-0C7896B48AB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4640" y="1252800"/>
            <a:ext cx="6846120" cy="479556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None/>
            </a:pPr>
            <a:endParaRPr lang="nl-NL" sz="16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A few extraordinary simulations might show a relation</a:t>
            </a:r>
          </a:p>
          <a:p>
            <a:pPr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</a:pPr>
            <a:endParaRPr lang="en-GB" sz="16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The drop-offs at the supernova could be caused by highly accelerated gas particles.</a:t>
            </a:r>
          </a:p>
          <a:p>
            <a:pPr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</a:pPr>
            <a:endParaRPr lang="en-GB" sz="16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</a:pPr>
            <a:endParaRPr lang="en-GB" sz="16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B0E9A28C-A0CF-1BC2-B837-E32B23B3C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785" y="0"/>
            <a:ext cx="2880000" cy="2160000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FEDCF5CE-EED1-BB5A-B575-6429CC87A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093" y="4314869"/>
            <a:ext cx="2880000" cy="2160000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BFD6027B-6C5D-FF60-AE43-32E69C40D8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093" y="2156579"/>
            <a:ext cx="2880000" cy="216000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29C9C121-B374-1FFA-37A7-3630D96B3990}"/>
              </a:ext>
            </a:extLst>
          </p:cNvPr>
          <p:cNvSpPr txBox="1"/>
          <p:nvPr/>
        </p:nvSpPr>
        <p:spPr>
          <a:xfrm>
            <a:off x="6979579" y="6453360"/>
            <a:ext cx="5218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/>
              <a:t>Kinetic</a:t>
            </a:r>
            <a:r>
              <a:rPr lang="nl-NL" sz="1600" dirty="0"/>
              <a:t> energy </a:t>
            </a:r>
            <a:r>
              <a:rPr lang="nl-NL" sz="1600" dirty="0" err="1"/>
              <a:t>and</a:t>
            </a:r>
            <a:r>
              <a:rPr lang="nl-NL" sz="1600" dirty="0"/>
              <a:t> </a:t>
            </a:r>
            <a:r>
              <a:rPr lang="nl-NL" sz="1600" dirty="0" err="1"/>
              <a:t>potential</a:t>
            </a:r>
            <a:r>
              <a:rPr lang="nl-NL" sz="1600" dirty="0"/>
              <a:t> energy of multiple </a:t>
            </a:r>
            <a:r>
              <a:rPr lang="nl-NL" sz="1600" dirty="0" err="1"/>
              <a:t>simulations</a:t>
            </a:r>
            <a:r>
              <a:rPr lang="nl-NL" sz="1600" dirty="0"/>
              <a:t>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41996247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nclu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70941-C87B-ADFE-EFCD-E8100EE393D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40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Conclusions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DB66A56-C8FE-22F9-BC69-76FB2F8A0A9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4639" y="1252800"/>
            <a:ext cx="10969213" cy="479556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en-GB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The code should work, but we expected more interaction between wind particles and other objects. </a:t>
            </a: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AutoNum type="arabicPeriod"/>
            </a:pPr>
            <a:endParaRPr lang="nl-NL" sz="2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AutoNum type="arabicPeriod"/>
            </a:pP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en-GB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If the code is correct:</a:t>
            </a:r>
          </a:p>
          <a:p>
            <a:pPr lvl="1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</a:pPr>
            <a:r>
              <a:rPr lang="en-GB" sz="20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We could conclude that both stellar winds and a supernova are no cause of gas expulsion in open star clusters</a:t>
            </a:r>
          </a:p>
          <a:p>
            <a:pPr lvl="1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</a:pPr>
            <a:r>
              <a:rPr lang="en-GB" sz="20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However, this is in conflict with the literature.</a:t>
            </a:r>
          </a:p>
          <a:p>
            <a:pPr marL="457200" lvl="1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AutoNum type="arabicPeriod"/>
            </a:pPr>
            <a:endParaRPr lang="en-GB" sz="20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AutoNum type="arabicPeriod"/>
            </a:pPr>
            <a:r>
              <a:rPr lang="en-GB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We cannot rule out that the stellar winds code is implemented wrong and we cannot for certain rule in that the stellar winds code is implemented right.</a:t>
            </a:r>
          </a:p>
          <a:p>
            <a:pPr marL="0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AutoNum type="arabicPeriod"/>
            </a:pPr>
            <a:endParaRPr lang="en-GB" sz="2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AutoNum type="arabicPeriod"/>
            </a:pPr>
            <a:r>
              <a:rPr lang="en-GB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Gaat</a:t>
            </a:r>
            <a:r>
              <a:rPr lang="en-GB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er </a:t>
            </a:r>
            <a:r>
              <a:rPr lang="en-GB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allemaal</a:t>
            </a:r>
            <a:r>
              <a:rPr lang="en-GB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en-GB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niet</a:t>
            </a:r>
            <a:r>
              <a:rPr lang="en-GB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zo </a:t>
            </a:r>
            <a:r>
              <a:rPr lang="en-GB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staan</a:t>
            </a:r>
            <a:endParaRPr lang="en-GB" sz="2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DC5F099-464B-3964-5E47-4484BD3086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32840" y="6473159"/>
            <a:ext cx="2744279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fld id="{E0A1914A-FF93-41BD-8531-785556549272}" type="slidenum">
              <a:t>12</a:t>
            </a:fld>
            <a:endParaRPr lang="en-GB" sz="12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ossible improv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6791F-CB06-DD22-90EC-CEC30579824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40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Possible improvement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26E3640-56EA-5A7B-B489-07FCCF7CD33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4639" y="1252800"/>
            <a:ext cx="7869565" cy="479556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AutoNum type="arabicPeriod"/>
            </a:pP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If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the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code does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not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work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correctly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,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it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should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be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fixed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.</a:t>
            </a: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AutoNum type="arabicPeriod"/>
            </a:pPr>
            <a:endParaRPr lang="nl-NL" sz="2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AutoNum type="arabicPeriod"/>
            </a:pP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Look at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longer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timeframes.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Our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solutions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suggest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the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effect is small,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so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gas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expulsion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might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take more time.</a:t>
            </a: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AutoNum type="arabicPeriod"/>
            </a:pPr>
            <a:endParaRPr lang="nl-NL" sz="2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AutoNum type="arabicPeriod"/>
            </a:pP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Initialize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the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gas as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result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of a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simulation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instead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of a standard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cloud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.</a:t>
            </a: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AutoNum type="arabicPeriod"/>
            </a:pPr>
            <a:endParaRPr lang="nl-NL" sz="2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AutoNum type="arabicPeriod"/>
            </a:pPr>
            <a:endParaRPr lang="en-GB" sz="2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4A1B564-A4B3-A393-719F-6385A8EFD6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32840" y="6473159"/>
            <a:ext cx="2744279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fld id="{95292E98-B515-4538-8E37-F850DA3A2199}" type="slidenum">
              <a:t>13</a:t>
            </a:fld>
            <a:endParaRPr lang="en-GB" sz="12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793D7-1328-F4A4-0F35-DECD1E92744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nl-NL" sz="180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3893879-BC27-5DD7-63AB-8DE4E8822BC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4640" y="1252800"/>
            <a:ext cx="11388600" cy="479556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>
              <a:spcBef>
                <a:spcPts val="1417"/>
              </a:spcBef>
            </a:pPr>
            <a:endParaRPr lang="nl-NL" sz="180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BA47FEF-E568-9FA7-A55D-ACB77DEB432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32840" y="6473159"/>
            <a:ext cx="2744279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fld id="{17F284F8-702E-4DF7-9723-92BFB26DD35A}" type="slidenum">
              <a:t>14</a:t>
            </a:fld>
            <a:endParaRPr lang="en-GB" sz="12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nl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6">
            <a:extLst>
              <a:ext uri="{FF2B5EF4-FFF2-40B4-BE49-F238E27FC236}">
                <a16:creationId xmlns:a16="http://schemas.microsoft.com/office/drawing/2014/main" id="{3ECB03F4-4157-0458-F305-5FFEECD620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40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Only text</a:t>
            </a:r>
          </a:p>
        </p:txBody>
      </p:sp>
      <p:sp>
        <p:nvSpPr>
          <p:cNvPr id="3" name="Tijdelijke aanduiding voor verticale tekst 7">
            <a:extLst>
              <a:ext uri="{FF2B5EF4-FFF2-40B4-BE49-F238E27FC236}">
                <a16:creationId xmlns:a16="http://schemas.microsoft.com/office/drawing/2014/main" id="{B95EFED0-1C18-6626-B849-B23648A209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4640" y="1252800"/>
            <a:ext cx="11388600" cy="479556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>
              <a:spcBef>
                <a:spcPts val="6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GB" sz="18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Lorem ipsum dolor sit amet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Consectetuer adipiscing elit. Maecenas porttitor congue massa. </a:t>
            </a:r>
            <a:b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</a:b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Fusce posuere, magna sed pulvinar ultricies.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Nunc viverra imperdiet enim.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Fusce est.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Vivamus a tellus.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buChar char="-"/>
              <a:tabLst>
                <a:tab pos="0" algn="l"/>
              </a:tabLst>
            </a:pPr>
            <a:r>
              <a:rPr lang="en-GB" sz="16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Pellentesque habitant morbi.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buChar char="-"/>
              <a:tabLst>
                <a:tab pos="0" algn="l"/>
              </a:tabLst>
            </a:pPr>
            <a:r>
              <a:rPr lang="en-GB" sz="16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Proin pharetra nonummy pede.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buChar char="-"/>
              <a:tabLst>
                <a:tab pos="0" algn="l"/>
              </a:tabLst>
            </a:pPr>
            <a:r>
              <a:rPr lang="en-GB" sz="16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Mauris et orci.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GB" sz="180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</p:txBody>
      </p:sp>
      <p:sp>
        <p:nvSpPr>
          <p:cNvPr id="4" name="Tijdelijke aanduiding voor dianummer 1">
            <a:extLst>
              <a:ext uri="{FF2B5EF4-FFF2-40B4-BE49-F238E27FC236}">
                <a16:creationId xmlns:a16="http://schemas.microsoft.com/office/drawing/2014/main" id="{1097D82F-49AF-C737-D5E3-12FA4E55EF8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32840" y="6473159"/>
            <a:ext cx="2744279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fld id="{352768B0-27DE-4BFA-9EE5-3704523E7F10}" type="slidenum">
              <a:t>15</a:t>
            </a:fld>
            <a:endParaRPr lang="en-GB" sz="12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ext dominant, image 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5">
            <a:extLst>
              <a:ext uri="{FF2B5EF4-FFF2-40B4-BE49-F238E27FC236}">
                <a16:creationId xmlns:a16="http://schemas.microsoft.com/office/drawing/2014/main" id="{99E80C97-6602-79FB-18C8-E9E78D0DFBB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40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Text dominant, image 25%</a:t>
            </a:r>
          </a:p>
        </p:txBody>
      </p:sp>
      <p:sp>
        <p:nvSpPr>
          <p:cNvPr id="3" name="Tijdelijke aanduiding voor verticale tekst 6">
            <a:extLst>
              <a:ext uri="{FF2B5EF4-FFF2-40B4-BE49-F238E27FC236}">
                <a16:creationId xmlns:a16="http://schemas.microsoft.com/office/drawing/2014/main" id="{BBA26EA5-EBCC-5A15-A797-60CEF5430A5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4640" y="1252800"/>
            <a:ext cx="7926480" cy="479556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>
              <a:spcBef>
                <a:spcPts val="6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GB" sz="18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Lorem ipsum dolor sit amet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Consectetuer adipiscing elit. Maecenas porttitor congue massa. </a:t>
            </a:r>
            <a:b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</a:b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Fusce posuere, magna sed pulvinar ultricies.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Nunc viverra imperdiet enim.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Fusce est.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Vivamus a tellus.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buChar char="-"/>
              <a:tabLst>
                <a:tab pos="0" algn="l"/>
              </a:tabLst>
            </a:pPr>
            <a:r>
              <a:rPr lang="en-GB" sz="16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Pellentesque habitant morbi.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buChar char="-"/>
              <a:tabLst>
                <a:tab pos="0" algn="l"/>
              </a:tabLst>
            </a:pPr>
            <a:r>
              <a:rPr lang="en-GB" sz="16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Proin pharetra nonummy pede.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buChar char="-"/>
              <a:tabLst>
                <a:tab pos="0" algn="l"/>
              </a:tabLst>
            </a:pPr>
            <a:r>
              <a:rPr lang="en-GB" sz="16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Mauris et orci.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GB" sz="180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</p:txBody>
      </p:sp>
      <p:sp>
        <p:nvSpPr>
          <p:cNvPr id="4" name="Tijdelijke aanduiding voor dianummer 1">
            <a:extLst>
              <a:ext uri="{FF2B5EF4-FFF2-40B4-BE49-F238E27FC236}">
                <a16:creationId xmlns:a16="http://schemas.microsoft.com/office/drawing/2014/main" id="{F8F9489F-4D6C-7EF0-A660-7F7A4B042D0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32840" y="6473159"/>
            <a:ext cx="2744279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fld id="{DA49F5E3-0A4A-410E-8DEC-3BF7BD80001F}" type="slidenum">
              <a:t>16</a:t>
            </a:fld>
            <a:endParaRPr lang="en-GB" sz="12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  <p:pic>
        <p:nvPicPr>
          <p:cNvPr id="5" name="Tijdelijke aanduiding voor afbeelding 2">
            <a:extLst>
              <a:ext uri="{FF2B5EF4-FFF2-40B4-BE49-F238E27FC236}">
                <a16:creationId xmlns:a16="http://schemas.microsoft.com/office/drawing/2014/main" id="{1DC1D8AB-B725-8BDE-0DD6-EE672BC1188D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 l="-142318" t="-304716" r="-142318" b="-304716"/>
          <a:stretch>
            <a:fillRect/>
          </a:stretch>
        </p:blipFill>
        <p:spPr>
          <a:xfrm>
            <a:off x="8533800" y="1252439"/>
            <a:ext cx="3259440" cy="4795560"/>
          </a:xfrm>
          <a:solidFill>
            <a:srgbClr val="E7E9F2"/>
          </a:solidFill>
          <a:ln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ext and image egual, 50%-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5">
            <a:extLst>
              <a:ext uri="{FF2B5EF4-FFF2-40B4-BE49-F238E27FC236}">
                <a16:creationId xmlns:a16="http://schemas.microsoft.com/office/drawing/2014/main" id="{3F286115-CFFE-4228-6A15-84531D24C7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40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Text and image egual, 50%-50%</a:t>
            </a:r>
          </a:p>
        </p:txBody>
      </p:sp>
      <p:sp>
        <p:nvSpPr>
          <p:cNvPr id="3" name="Tijdelijke aanduiding voor verticale tekst 6">
            <a:extLst>
              <a:ext uri="{FF2B5EF4-FFF2-40B4-BE49-F238E27FC236}">
                <a16:creationId xmlns:a16="http://schemas.microsoft.com/office/drawing/2014/main" id="{477CF9D8-F753-8F02-217F-CD270336DEC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4640" y="1252800"/>
            <a:ext cx="5592960" cy="479556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>
              <a:spcBef>
                <a:spcPts val="6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GB" sz="18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Lorem ipsum dolor sit amet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Consectetuer adipiscing elit. Maecenas porttitor congue massa. Fusce posuere, magna sed </a:t>
            </a:r>
            <a:b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</a:b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pulvinar ultricies.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Nunc viverra imperdiet enim.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Fusce est.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Vivamus a tellus.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buChar char="-"/>
              <a:tabLst>
                <a:tab pos="0" algn="l"/>
              </a:tabLst>
            </a:pPr>
            <a:r>
              <a:rPr lang="en-GB" sz="16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Pellentesque habitant morbi.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buChar char="-"/>
              <a:tabLst>
                <a:tab pos="0" algn="l"/>
              </a:tabLst>
            </a:pPr>
            <a:r>
              <a:rPr lang="en-GB" sz="16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Proin pharetra nonummy pede.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buChar char="-"/>
              <a:tabLst>
                <a:tab pos="0" algn="l"/>
              </a:tabLst>
            </a:pPr>
            <a:r>
              <a:rPr lang="en-GB" sz="16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Mauris et orci.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GB" sz="180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</p:txBody>
      </p:sp>
      <p:sp>
        <p:nvSpPr>
          <p:cNvPr id="4" name="Tijdelijke aanduiding voor dianummer 1">
            <a:extLst>
              <a:ext uri="{FF2B5EF4-FFF2-40B4-BE49-F238E27FC236}">
                <a16:creationId xmlns:a16="http://schemas.microsoft.com/office/drawing/2014/main" id="{888E1D83-752C-6318-7176-BC9C7F0605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32840" y="6473159"/>
            <a:ext cx="2744279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fld id="{1A2AF374-8533-4785-821E-9A4B31F54A7F}" type="slidenum">
              <a:t>17</a:t>
            </a:fld>
            <a:endParaRPr lang="en-GB" sz="12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  <p:pic>
        <p:nvPicPr>
          <p:cNvPr id="5" name="Tijdelijke aanduiding voor afbeelding 3">
            <a:extLst>
              <a:ext uri="{FF2B5EF4-FFF2-40B4-BE49-F238E27FC236}">
                <a16:creationId xmlns:a16="http://schemas.microsoft.com/office/drawing/2014/main" id="{6BF9AB90-AAD8-F68F-E8B3-7D54B8516191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 l="-279964" t="-304716" r="-279964" b="-304716"/>
          <a:stretch>
            <a:fillRect/>
          </a:stretch>
        </p:blipFill>
        <p:spPr>
          <a:xfrm>
            <a:off x="6200640" y="1252439"/>
            <a:ext cx="5592240" cy="4795560"/>
          </a:xfrm>
          <a:solidFill>
            <a:srgbClr val="E7E9F2"/>
          </a:solidFill>
          <a:ln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mage dominant, text 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5">
            <a:extLst>
              <a:ext uri="{FF2B5EF4-FFF2-40B4-BE49-F238E27FC236}">
                <a16:creationId xmlns:a16="http://schemas.microsoft.com/office/drawing/2014/main" id="{304E11C0-8223-D576-683C-5CB2CEA919C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40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Image dominant, text 25%</a:t>
            </a:r>
          </a:p>
        </p:txBody>
      </p:sp>
      <p:sp>
        <p:nvSpPr>
          <p:cNvPr id="3" name="Tijdelijke aanduiding voor verticale tekst 6">
            <a:extLst>
              <a:ext uri="{FF2B5EF4-FFF2-40B4-BE49-F238E27FC236}">
                <a16:creationId xmlns:a16="http://schemas.microsoft.com/office/drawing/2014/main" id="{A829EA64-E9FD-FCAF-E8DC-A1AA8C7E1D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4640" y="1252800"/>
            <a:ext cx="3533760" cy="479556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>
              <a:spcBef>
                <a:spcPts val="6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GB" sz="18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Lorem ipsum dolor sit amet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Nunc viverra imperdiet enim.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Fusce est.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Vivamus a tellus.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buChar char="-"/>
              <a:tabLst>
                <a:tab pos="0" algn="l"/>
              </a:tabLst>
            </a:pPr>
            <a:r>
              <a:rPr lang="en-GB" sz="16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Pellentesque habitant morbi.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buChar char="-"/>
              <a:tabLst>
                <a:tab pos="0" algn="l"/>
              </a:tabLst>
            </a:pPr>
            <a:r>
              <a:rPr lang="en-GB" sz="16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Proin pharetra nonummy pede.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buChar char="-"/>
              <a:tabLst>
                <a:tab pos="0" algn="l"/>
              </a:tabLst>
            </a:pPr>
            <a:r>
              <a:rPr lang="en-GB" sz="16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Mauris et orci.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GB" sz="180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</p:txBody>
      </p:sp>
      <p:sp>
        <p:nvSpPr>
          <p:cNvPr id="4" name="Tijdelijke aanduiding voor dianummer 4">
            <a:extLst>
              <a:ext uri="{FF2B5EF4-FFF2-40B4-BE49-F238E27FC236}">
                <a16:creationId xmlns:a16="http://schemas.microsoft.com/office/drawing/2014/main" id="{23DFD432-BE98-AE4F-0FDA-5CA15E91406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32840" y="6473159"/>
            <a:ext cx="2744279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fld id="{A7284CAD-D375-469E-B561-FFE77F62A163}" type="slidenum">
              <a:t>18</a:t>
            </a:fld>
            <a:endParaRPr lang="en-GB" sz="12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  <p:pic>
        <p:nvPicPr>
          <p:cNvPr id="5" name="Tijdelijke aanduiding voor afbeelding 1">
            <a:extLst>
              <a:ext uri="{FF2B5EF4-FFF2-40B4-BE49-F238E27FC236}">
                <a16:creationId xmlns:a16="http://schemas.microsoft.com/office/drawing/2014/main" id="{A4678BC9-847E-0EAD-73A2-F19455F53845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 l="-401508" t="-304716" r="-401508" b="-304716"/>
          <a:stretch>
            <a:fillRect/>
          </a:stretch>
        </p:blipFill>
        <p:spPr>
          <a:xfrm>
            <a:off x="4141440" y="1252439"/>
            <a:ext cx="7651800" cy="4795560"/>
          </a:xfrm>
          <a:solidFill>
            <a:srgbClr val="E7E9F2"/>
          </a:solidFill>
          <a:ln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nl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5">
            <a:extLst>
              <a:ext uri="{FF2B5EF4-FFF2-40B4-BE49-F238E27FC236}">
                <a16:creationId xmlns:a16="http://schemas.microsoft.com/office/drawing/2014/main" id="{3841B253-16A9-C80D-A32B-8E749690303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40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Only image</a:t>
            </a:r>
          </a:p>
        </p:txBody>
      </p:sp>
      <p:sp>
        <p:nvSpPr>
          <p:cNvPr id="3" name="Tijdelijke aanduiding voor dianummer 1">
            <a:extLst>
              <a:ext uri="{FF2B5EF4-FFF2-40B4-BE49-F238E27FC236}">
                <a16:creationId xmlns:a16="http://schemas.microsoft.com/office/drawing/2014/main" id="{8E3D4E2D-3F12-1044-D51C-A9DD411F20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32840" y="6473159"/>
            <a:ext cx="2744279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fld id="{DA72357B-AC9A-4464-98E2-4F2C5F20B50A}" type="slidenum">
              <a:t>19</a:t>
            </a:fld>
            <a:endParaRPr lang="en-GB" sz="12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  <p:pic>
        <p:nvPicPr>
          <p:cNvPr id="4" name="Tijdelijke aanduiding voor afbeelding 2">
            <a:extLst>
              <a:ext uri="{FF2B5EF4-FFF2-40B4-BE49-F238E27FC236}">
                <a16:creationId xmlns:a16="http://schemas.microsoft.com/office/drawing/2014/main" id="{AFE9CC7E-8293-A574-4D76-609458C940DE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 l="-621996" t="-304716" r="-621996" b="-304716"/>
          <a:stretch>
            <a:fillRect/>
          </a:stretch>
        </p:blipFill>
        <p:spPr>
          <a:xfrm>
            <a:off x="404640" y="1252439"/>
            <a:ext cx="11388600" cy="4795560"/>
          </a:xfrm>
          <a:solidFill>
            <a:srgbClr val="E7E9F2"/>
          </a:solidFill>
          <a:ln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tellar clus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C744F-04E8-57AA-CB16-2EB0BFD7406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4000" b="1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Open star clusters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C9EB9BE-CC06-EEF1-F8AC-2719F6FD189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4640" y="1252800"/>
            <a:ext cx="6846120" cy="479556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</a:pPr>
            <a:r>
              <a:rPr lang="en-GB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Two branches:</a:t>
            </a:r>
          </a:p>
          <a:p>
            <a:pPr marL="457200" lvl="1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AutoNum type="arabicPeriod"/>
            </a:pPr>
            <a:r>
              <a:rPr lang="en-GB" sz="20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Bound cluster</a:t>
            </a:r>
          </a:p>
          <a:p>
            <a:pPr marL="457200" lvl="1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AutoNum type="arabicPeriod"/>
            </a:pPr>
            <a:r>
              <a:rPr lang="en-GB" sz="20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Cluster Dissolves into the Milky Way</a:t>
            </a:r>
          </a:p>
          <a:p>
            <a:pPr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</a:pPr>
            <a:r>
              <a:rPr lang="en-GB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Main cause is expected to be gas expulsion.</a:t>
            </a:r>
          </a:p>
          <a:p>
            <a:pPr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</a:pPr>
            <a:r>
              <a:rPr lang="en-GB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2 main theories leading to gas expulsion:</a:t>
            </a:r>
          </a:p>
          <a:p>
            <a:pPr marL="457200" lvl="1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AutoNum type="arabicPeriod"/>
            </a:pPr>
            <a:r>
              <a:rPr lang="en-GB" sz="20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Gas expulsion by stellar winds</a:t>
            </a:r>
          </a:p>
          <a:p>
            <a:pPr marL="457200" lvl="1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AutoNum type="arabicPeriod"/>
            </a:pPr>
            <a:r>
              <a:rPr lang="en-GB" sz="20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Gas expulsion by a supernova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A48C180-352C-5A21-9772-FBFDBAB6F88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32840" y="6473159"/>
            <a:ext cx="2744279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fld id="{71EEB1CF-E560-4FCF-AFC8-0A23803C763F}" type="slidenum">
              <a:t>2</a:t>
            </a:fld>
            <a:endParaRPr lang="en-GB" sz="12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ext and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5">
            <a:extLst>
              <a:ext uri="{FF2B5EF4-FFF2-40B4-BE49-F238E27FC236}">
                <a16:creationId xmlns:a16="http://schemas.microsoft.com/office/drawing/2014/main" id="{DF75F0FE-8C78-78D1-E74C-03EEEA6DE6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40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Text and 4 images</a:t>
            </a:r>
          </a:p>
        </p:txBody>
      </p:sp>
      <p:sp>
        <p:nvSpPr>
          <p:cNvPr id="3" name="Tijdelijke aanduiding voor verticale tekst 6">
            <a:extLst>
              <a:ext uri="{FF2B5EF4-FFF2-40B4-BE49-F238E27FC236}">
                <a16:creationId xmlns:a16="http://schemas.microsoft.com/office/drawing/2014/main" id="{F9ABBBFD-C100-C0CD-7EA9-753C40C0B7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4640" y="1252800"/>
            <a:ext cx="5592960" cy="479556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>
              <a:spcBef>
                <a:spcPts val="6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GB" sz="18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Lorem ipsum dolor sit amet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Consectetuer adipiscing elit. Maecenas porttitor congue massa. Fusce posuere, magna sed </a:t>
            </a:r>
            <a:b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</a:b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pulvinar ultricies.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Nunc viverra imperdiet enim.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Fusce est.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Vivamus a tellus.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buChar char="-"/>
              <a:tabLst>
                <a:tab pos="0" algn="l"/>
              </a:tabLst>
            </a:pPr>
            <a:r>
              <a:rPr lang="en-GB" sz="16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Pellentesque habitant morbi.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buChar char="-"/>
              <a:tabLst>
                <a:tab pos="0" algn="l"/>
              </a:tabLst>
            </a:pPr>
            <a:r>
              <a:rPr lang="en-GB" sz="16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Proin pharetra nonummy pede.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buChar char="-"/>
              <a:tabLst>
                <a:tab pos="0" algn="l"/>
              </a:tabLst>
            </a:pPr>
            <a:r>
              <a:rPr lang="en-GB" sz="16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Mauris et orci.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GB" sz="180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</p:txBody>
      </p:sp>
      <p:sp>
        <p:nvSpPr>
          <p:cNvPr id="4" name="Tijdelijke aanduiding voor dianummer 1">
            <a:extLst>
              <a:ext uri="{FF2B5EF4-FFF2-40B4-BE49-F238E27FC236}">
                <a16:creationId xmlns:a16="http://schemas.microsoft.com/office/drawing/2014/main" id="{11E928CE-B085-58C9-56BA-DA0364FFDF8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32840" y="6473159"/>
            <a:ext cx="2744279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fld id="{9D9638D6-C7F1-4ADF-AFDB-73ABD0447C83}" type="slidenum">
              <a:t>20</a:t>
            </a:fld>
            <a:endParaRPr lang="en-GB" sz="12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  <p:pic>
        <p:nvPicPr>
          <p:cNvPr id="5" name="Tijdelijke aanduiding voor afbeelding 2">
            <a:extLst>
              <a:ext uri="{FF2B5EF4-FFF2-40B4-BE49-F238E27FC236}">
                <a16:creationId xmlns:a16="http://schemas.microsoft.com/office/drawing/2014/main" id="{B3E5D8EE-5FD2-4605-EC72-1006D4BD64E9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 l="-109012" t="-119874" r="-109012" b="-119874"/>
          <a:stretch>
            <a:fillRect/>
          </a:stretch>
        </p:blipFill>
        <p:spPr>
          <a:xfrm>
            <a:off x="6200640" y="1252439"/>
            <a:ext cx="2694600" cy="2296800"/>
          </a:xfrm>
          <a:solidFill>
            <a:srgbClr val="E7E9F2"/>
          </a:solidFill>
          <a:ln>
            <a:noFill/>
          </a:ln>
        </p:spPr>
      </p:pic>
      <p:pic>
        <p:nvPicPr>
          <p:cNvPr id="6" name="Tijdelijke aanduiding voor afbeelding 3">
            <a:extLst>
              <a:ext uri="{FF2B5EF4-FFF2-40B4-BE49-F238E27FC236}">
                <a16:creationId xmlns:a16="http://schemas.microsoft.com/office/drawing/2014/main" id="{DFE18D4E-13B0-6561-61B5-D7BEC6FCBDA8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 l="-109012" t="-119874" r="-109012" b="-119874"/>
          <a:stretch>
            <a:fillRect/>
          </a:stretch>
        </p:blipFill>
        <p:spPr>
          <a:xfrm>
            <a:off x="9098640" y="1252439"/>
            <a:ext cx="2694600" cy="2296800"/>
          </a:xfrm>
          <a:solidFill>
            <a:srgbClr val="E7E9F2"/>
          </a:solidFill>
          <a:ln>
            <a:noFill/>
          </a:ln>
        </p:spPr>
      </p:pic>
      <p:pic>
        <p:nvPicPr>
          <p:cNvPr id="7" name="Tijdelijke aanduiding voor afbeelding 4">
            <a:extLst>
              <a:ext uri="{FF2B5EF4-FFF2-40B4-BE49-F238E27FC236}">
                <a16:creationId xmlns:a16="http://schemas.microsoft.com/office/drawing/2014/main" id="{C103504F-6223-546E-F740-6DF806B852F3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 l="-109012" t="-119874" r="-109012" b="-119874"/>
          <a:stretch>
            <a:fillRect/>
          </a:stretch>
        </p:blipFill>
        <p:spPr>
          <a:xfrm>
            <a:off x="9098640" y="3751560"/>
            <a:ext cx="2694600" cy="2296800"/>
          </a:xfrm>
          <a:solidFill>
            <a:srgbClr val="E7E9F2"/>
          </a:solidFill>
          <a:ln>
            <a:noFill/>
          </a:ln>
        </p:spPr>
      </p:pic>
      <p:pic>
        <p:nvPicPr>
          <p:cNvPr id="8" name="Tijdelijke aanduiding voor afbeelding 7">
            <a:extLst>
              <a:ext uri="{FF2B5EF4-FFF2-40B4-BE49-F238E27FC236}">
                <a16:creationId xmlns:a16="http://schemas.microsoft.com/office/drawing/2014/main" id="{B45F46D4-4AA0-B8A6-F9F2-54C4139C6BC9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 l="-109012" t="-119874" r="-109012" b="-119874"/>
          <a:stretch>
            <a:fillRect/>
          </a:stretch>
        </p:blipFill>
        <p:spPr>
          <a:xfrm>
            <a:off x="6200640" y="3751560"/>
            <a:ext cx="2694600" cy="2296800"/>
          </a:xfrm>
          <a:solidFill>
            <a:srgbClr val="E7E9F2"/>
          </a:solidFill>
          <a:ln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ext and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5">
            <a:extLst>
              <a:ext uri="{FF2B5EF4-FFF2-40B4-BE49-F238E27FC236}">
                <a16:creationId xmlns:a16="http://schemas.microsoft.com/office/drawing/2014/main" id="{E134A76E-1F9B-41CA-0A55-53F31D4402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40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Text and 2 images</a:t>
            </a:r>
          </a:p>
        </p:txBody>
      </p:sp>
      <p:sp>
        <p:nvSpPr>
          <p:cNvPr id="3" name="Tijdelijke aanduiding voor verticale tekst 6">
            <a:extLst>
              <a:ext uri="{FF2B5EF4-FFF2-40B4-BE49-F238E27FC236}">
                <a16:creationId xmlns:a16="http://schemas.microsoft.com/office/drawing/2014/main" id="{4767C0D5-0AED-5723-382F-61C5942CF16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4640" y="1252800"/>
            <a:ext cx="5592960" cy="479556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>
              <a:spcBef>
                <a:spcPts val="6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GB" sz="18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Lorem ipsum dolor sit amet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Consectetuer adipiscing elit. Maecenas porttitor congue massa. Fusce posuere, magna sed </a:t>
            </a:r>
            <a:b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</a:b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pulvinar ultricies.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Nunc viverra imperdiet enim.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Fusce est.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Vivamus a tellus.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buChar char="-"/>
              <a:tabLst>
                <a:tab pos="0" algn="l"/>
              </a:tabLst>
            </a:pPr>
            <a:r>
              <a:rPr lang="en-GB" sz="16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Pellentesque habitant morbi.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buChar char="-"/>
              <a:tabLst>
                <a:tab pos="0" algn="l"/>
              </a:tabLst>
            </a:pPr>
            <a:r>
              <a:rPr lang="en-GB" sz="16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Proin pharetra nonummy pede.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buChar char="-"/>
              <a:tabLst>
                <a:tab pos="0" algn="l"/>
              </a:tabLst>
            </a:pPr>
            <a:r>
              <a:rPr lang="en-GB" sz="16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Mauris et orci.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GB" sz="180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</p:txBody>
      </p:sp>
      <p:sp>
        <p:nvSpPr>
          <p:cNvPr id="4" name="Tijdelijke aanduiding voor dianummer 1">
            <a:extLst>
              <a:ext uri="{FF2B5EF4-FFF2-40B4-BE49-F238E27FC236}">
                <a16:creationId xmlns:a16="http://schemas.microsoft.com/office/drawing/2014/main" id="{61D1AD35-1A30-6111-955B-F0399862B6E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32840" y="6473159"/>
            <a:ext cx="2744279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fld id="{C1D6F6F3-3B02-49B6-A4F3-1CCF52B57745}" type="slidenum">
              <a:t>21</a:t>
            </a:fld>
            <a:endParaRPr lang="en-GB" sz="12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  <p:pic>
        <p:nvPicPr>
          <p:cNvPr id="5" name="Tijdelijke aanduiding voor afbeelding 2">
            <a:extLst>
              <a:ext uri="{FF2B5EF4-FFF2-40B4-BE49-F238E27FC236}">
                <a16:creationId xmlns:a16="http://schemas.microsoft.com/office/drawing/2014/main" id="{FE7FFCD1-9079-B298-52C5-62E60E479558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 l="-109012" t="-304716" r="-109012" b="-304716"/>
          <a:stretch>
            <a:fillRect/>
          </a:stretch>
        </p:blipFill>
        <p:spPr>
          <a:xfrm>
            <a:off x="6200280" y="1252439"/>
            <a:ext cx="2694600" cy="4795920"/>
          </a:xfrm>
          <a:solidFill>
            <a:srgbClr val="E7E9F2"/>
          </a:solidFill>
          <a:ln>
            <a:noFill/>
          </a:ln>
        </p:spPr>
      </p:pic>
      <p:pic>
        <p:nvPicPr>
          <p:cNvPr id="6" name="Tijdelijke aanduiding voor afbeelding 3">
            <a:extLst>
              <a:ext uri="{FF2B5EF4-FFF2-40B4-BE49-F238E27FC236}">
                <a16:creationId xmlns:a16="http://schemas.microsoft.com/office/drawing/2014/main" id="{8A4BC24F-C168-A687-5E67-B2974FF7EE7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 l="-109012" t="-304716" r="-109012" b="-304716"/>
          <a:stretch>
            <a:fillRect/>
          </a:stretch>
        </p:blipFill>
        <p:spPr>
          <a:xfrm>
            <a:off x="9098280" y="1252439"/>
            <a:ext cx="2694600" cy="4795920"/>
          </a:xfrm>
          <a:solidFill>
            <a:srgbClr val="E7E9F2"/>
          </a:solidFill>
          <a:ln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5">
            <a:extLst>
              <a:ext uri="{FF2B5EF4-FFF2-40B4-BE49-F238E27FC236}">
                <a16:creationId xmlns:a16="http://schemas.microsoft.com/office/drawing/2014/main" id="{5FF91B59-EA99-1886-0DC3-ECE40D55B3E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40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Graph</a:t>
            </a:r>
          </a:p>
        </p:txBody>
      </p:sp>
      <p:graphicFrame>
        <p:nvGraphicFramePr>
          <p:cNvPr id="3" name="Tijdelijke aanduiding voor grafiek 4">
            <a:extLst>
              <a:ext uri="{FF2B5EF4-FFF2-40B4-BE49-F238E27FC236}">
                <a16:creationId xmlns:a16="http://schemas.microsoft.com/office/drawing/2014/main" id="{E8AE9625-E262-5EAD-1D36-1F629EBD13AB}"/>
              </a:ext>
            </a:extLst>
          </p:cNvPr>
          <p:cNvGraphicFramePr/>
          <p:nvPr/>
        </p:nvGraphicFramePr>
        <p:xfrm>
          <a:off x="404640" y="1252439"/>
          <a:ext cx="11388240" cy="4795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047896" imgH="1047896" progId="">
                  <p:embed/>
                </p:oleObj>
              </mc:Choice>
              <mc:Fallback>
                <p:oleObj r:id="rId3" imgW="1047896" imgH="1047896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4640" y="1252439"/>
                        <a:ext cx="11388240" cy="4795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jdelijke aanduiding voor dianummer 1">
            <a:extLst>
              <a:ext uri="{FF2B5EF4-FFF2-40B4-BE49-F238E27FC236}">
                <a16:creationId xmlns:a16="http://schemas.microsoft.com/office/drawing/2014/main" id="{406D3E71-A368-9E02-C6E8-92FDDD44B5C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32840" y="6473159"/>
            <a:ext cx="2744279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fld id="{BE9EF9D9-7201-4561-95E6-5DCCDF1604CC}" type="slidenum">
              <a:t>22</a:t>
            </a:fld>
            <a:endParaRPr lang="en-GB" sz="12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5">
            <a:extLst>
              <a:ext uri="{FF2B5EF4-FFF2-40B4-BE49-F238E27FC236}">
                <a16:creationId xmlns:a16="http://schemas.microsoft.com/office/drawing/2014/main" id="{347BC455-3891-BB94-349B-32093F5F8BE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40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Video</a:t>
            </a:r>
          </a:p>
        </p:txBody>
      </p:sp>
      <p:sp>
        <p:nvSpPr>
          <p:cNvPr id="3" name="Tijdelijke aanduiding voor dianummer 1">
            <a:extLst>
              <a:ext uri="{FF2B5EF4-FFF2-40B4-BE49-F238E27FC236}">
                <a16:creationId xmlns:a16="http://schemas.microsoft.com/office/drawing/2014/main" id="{2D1DC1E2-B43D-78B9-30C4-36866497C9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32840" y="6473159"/>
            <a:ext cx="2744279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fld id="{D22F9731-ACB6-45EC-8492-D5610C7167BD}" type="slidenum">
              <a:t>23</a:t>
            </a:fld>
            <a:endParaRPr lang="en-GB" sz="12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  <p:pic>
        <p:nvPicPr>
          <p:cNvPr id="4" name="Tijdelijke aanduiding voor media 2">
            <a:extLst>
              <a:ext uri="{FF2B5EF4-FFF2-40B4-BE49-F238E27FC236}">
                <a16:creationId xmlns:a16="http://schemas.microsoft.com/office/drawing/2014/main" id="{6CBFBA42-072F-B097-593D-1618252B0CEE}"/>
              </a:ext>
            </a:extLst>
          </p:cNvPr>
          <p:cNvPicPr>
            <a:picLocks noGrp="1" noChangeAspect="1"/>
          </p:cNvPicPr>
          <p:nvPr>
            <p:ph idx="4294967295"/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360" cy="360"/>
          </a:xfr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B81A259A-1692-492A-9782-7D61AD9B45D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0"/>
            <a:ext cx="12197879" cy="4521600"/>
          </a:xfrm>
          <a:solidFill>
            <a:srgbClr val="001158"/>
          </a:solidFill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>
              <a:spcBef>
                <a:spcPts val="1417"/>
              </a:spcBef>
            </a:pPr>
            <a:endParaRPr lang="nl-NL" sz="180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</p:txBody>
      </p:sp>
      <p:sp>
        <p:nvSpPr>
          <p:cNvPr id="3" name="Titel 3">
            <a:extLst>
              <a:ext uri="{FF2B5EF4-FFF2-40B4-BE49-F238E27FC236}">
                <a16:creationId xmlns:a16="http://schemas.microsoft.com/office/drawing/2014/main" id="{F71907F1-586D-EE21-F4A2-B52F037F84E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90760" y="1052640"/>
            <a:ext cx="10224720" cy="1655999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5400" b="1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Title closure</a:t>
            </a:r>
          </a:p>
        </p:txBody>
      </p:sp>
      <p:sp>
        <p:nvSpPr>
          <p:cNvPr id="4" name="Tijdelijke aanduiding voor dianummer 1">
            <a:extLst>
              <a:ext uri="{FF2B5EF4-FFF2-40B4-BE49-F238E27FC236}">
                <a16:creationId xmlns:a16="http://schemas.microsoft.com/office/drawing/2014/main" id="{2F246E0F-2DAE-BD61-48E7-9DC58083139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32840" y="6473159"/>
            <a:ext cx="2744279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fld id="{A27C3748-621F-41D1-B25B-E4912224D23D}" type="slidenum">
              <a:t>24</a:t>
            </a:fld>
            <a:endParaRPr lang="en-GB" sz="12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esearch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A8A226-18BE-99BB-F490-A40DF9336DA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40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Research question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017F2E9-9F9E-543B-43F2-515915F5BA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4640" y="1252800"/>
            <a:ext cx="6846120" cy="479556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</a:pPr>
            <a:r>
              <a:rPr lang="en-GB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Is the gas expulsion in open star clusters caused more by stellar winds or by a supernova?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We expect that stellar winds slowly blow away gas.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We expect that the first supernova will blow away all remaining gas.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What part of the gas has been blown away the moment a supernova takes place?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4F6C1CF-4AD4-E356-4545-E3260B971EB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32840" y="6473159"/>
            <a:ext cx="2744279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fld id="{3D8CDD71-C3E8-4EA3-B8FA-AE4CAA1FEACE}" type="slidenum">
              <a:t>3</a:t>
            </a:fld>
            <a:endParaRPr lang="en-GB" sz="12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ppro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C525E-22E4-6844-9D51-D30EB7AD2C7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40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Approach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0A7D6A0-9E38-F6E5-3282-8EE2B0BF8F6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4639" y="1252438"/>
            <a:ext cx="11113233" cy="5092605"/>
          </a:xfrm>
          <a:noFill/>
          <a:ln>
            <a:noFill/>
          </a:ln>
        </p:spPr>
        <p:txBody>
          <a:bodyPr wrap="square" lIns="0" tIns="0" rIns="0" bIns="0" numCol="2" anchor="t">
            <a:noAutofit/>
          </a:bodyPr>
          <a:lstStyle/>
          <a:p>
            <a:pPr lvl="0"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Bridge: Between Gravity and Hydrodynamics</a:t>
            </a:r>
          </a:p>
          <a:p>
            <a:pPr lvl="0"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Channels:	 - </a:t>
            </a:r>
            <a:r>
              <a:rPr lang="nl-NL" sz="16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Stellar</a:t>
            </a:r>
            <a:r>
              <a:rPr lang="nl-NL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16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evolution</a:t>
            </a:r>
            <a:r>
              <a:rPr lang="nl-NL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→ Stars</a:t>
            </a:r>
          </a:p>
          <a:p>
            <a:pPr lvl="4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nl-NL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Stars → </a:t>
            </a:r>
            <a:r>
              <a:rPr lang="nl-NL" sz="16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Stellar</a:t>
            </a:r>
            <a:r>
              <a:rPr lang="nl-NL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16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winds</a:t>
            </a:r>
            <a:endParaRPr lang="nl-NL" sz="16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lvl="4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nl-NL" sz="16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Stellar</a:t>
            </a:r>
            <a:r>
              <a:rPr lang="nl-NL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16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winds</a:t>
            </a:r>
            <a:r>
              <a:rPr lang="nl-NL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16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adds</a:t>
            </a:r>
            <a:r>
              <a:rPr lang="nl-NL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gas </a:t>
            </a:r>
            <a:r>
              <a:rPr lang="nl-NL" sz="16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to</a:t>
            </a:r>
            <a:r>
              <a:rPr lang="nl-NL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Gas</a:t>
            </a:r>
          </a:p>
          <a:p>
            <a:pPr lvl="1">
              <a:spcBef>
                <a:spcPts val="1417"/>
              </a:spcBef>
              <a:buSzPct val="75000"/>
              <a:buFont typeface="StarSymbol"/>
              <a:buChar char="–"/>
            </a:pPr>
            <a:endParaRPr lang="nl-NL" sz="16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lvl="1">
              <a:spcBef>
                <a:spcPts val="1417"/>
              </a:spcBef>
              <a:buSzPct val="75000"/>
              <a:buFont typeface="StarSymbol"/>
              <a:buChar char="–"/>
            </a:pPr>
            <a:endParaRPr lang="nl-NL" sz="16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lvl="1">
              <a:spcBef>
                <a:spcPts val="1417"/>
              </a:spcBef>
              <a:buSzPct val="75000"/>
              <a:buFont typeface="StarSymbol"/>
              <a:buChar char="–"/>
            </a:pPr>
            <a:endParaRPr lang="nl-NL" sz="16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lvl="1">
              <a:spcBef>
                <a:spcPts val="1417"/>
              </a:spcBef>
              <a:buSzPct val="75000"/>
              <a:buFont typeface="StarSymbol"/>
              <a:buChar char="–"/>
            </a:pPr>
            <a:endParaRPr lang="nl-NL" sz="16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lvl="1">
              <a:spcBef>
                <a:spcPts val="1417"/>
              </a:spcBef>
              <a:buSzPct val="75000"/>
              <a:buFont typeface="StarSymbol"/>
              <a:buChar char="–"/>
            </a:pPr>
            <a:endParaRPr lang="nl-NL" sz="16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lvl="1">
              <a:spcBef>
                <a:spcPts val="1417"/>
              </a:spcBef>
              <a:buSzPct val="75000"/>
              <a:buFont typeface="StarSymbol"/>
              <a:buChar char="–"/>
            </a:pPr>
            <a:endParaRPr lang="nl-NL" sz="16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lvl="1">
              <a:spcBef>
                <a:spcPts val="1417"/>
              </a:spcBef>
              <a:buSzPct val="75000"/>
              <a:buFont typeface="StarSymbol"/>
              <a:buChar char="–"/>
            </a:pPr>
            <a:endParaRPr lang="nl-NL" sz="16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lvl="1">
              <a:spcBef>
                <a:spcPts val="1417"/>
              </a:spcBef>
              <a:buSzPct val="75000"/>
              <a:buFont typeface="StarSymbol"/>
              <a:buChar char="–"/>
            </a:pPr>
            <a:endParaRPr lang="nl-NL" sz="16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lvl="1">
              <a:spcBef>
                <a:spcPts val="1417"/>
              </a:spcBef>
              <a:buSzPct val="75000"/>
              <a:buFont typeface="StarSymbol"/>
              <a:buChar char="–"/>
            </a:pPr>
            <a:endParaRPr lang="nl-NL" sz="16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lvl="1">
              <a:spcBef>
                <a:spcPts val="1417"/>
              </a:spcBef>
              <a:buSzPct val="75000"/>
              <a:buFont typeface="StarSymbol"/>
              <a:buChar char="–"/>
            </a:pPr>
            <a:endParaRPr lang="nl-NL" sz="16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lvl="1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nl-NL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Hydro → Gas, </a:t>
            </a:r>
          </a:p>
          <a:p>
            <a:pPr lvl="1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nl-NL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Hydro </a:t>
            </a:r>
            <a:r>
              <a:rPr lang="nl-NL" sz="16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synchronize</a:t>
            </a:r>
            <a:r>
              <a:rPr lang="nl-NL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16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its</a:t>
            </a:r>
            <a:r>
              <a:rPr lang="nl-NL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16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particles</a:t>
            </a:r>
            <a:r>
              <a:rPr lang="nl-NL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16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with</a:t>
            </a:r>
            <a:r>
              <a:rPr lang="nl-NL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Gas</a:t>
            </a:r>
          </a:p>
          <a:p>
            <a:pPr lvl="1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nl-NL" sz="16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Gravity</a:t>
            </a:r>
            <a:r>
              <a:rPr lang="nl-NL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→ Stars</a:t>
            </a:r>
          </a:p>
          <a:p>
            <a:pPr lvl="1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nl-NL" sz="16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Stellar</a:t>
            </a:r>
            <a:r>
              <a:rPr lang="nl-NL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16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evolution</a:t>
            </a:r>
            <a:r>
              <a:rPr lang="nl-NL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→ </a:t>
            </a:r>
            <a:r>
              <a:rPr lang="nl-NL" sz="16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Gravity</a:t>
            </a:r>
            <a:endParaRPr lang="nl-NL" sz="16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lvl="1">
              <a:spcBef>
                <a:spcPts val="1417"/>
              </a:spcBef>
              <a:buSzPct val="75000"/>
              <a:buFont typeface="StarSymbol"/>
              <a:buChar char="–"/>
            </a:pPr>
            <a:endParaRPr lang="nl-NL" sz="16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lvl="1">
              <a:spcBef>
                <a:spcPts val="1417"/>
              </a:spcBef>
              <a:buSzPct val="75000"/>
              <a:buFont typeface="StarSymbol"/>
              <a:buChar char="–"/>
            </a:pPr>
            <a:endParaRPr lang="nl-NL" sz="16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lvl="1">
              <a:spcBef>
                <a:spcPts val="1417"/>
              </a:spcBef>
              <a:buSzPct val="75000"/>
              <a:buFont typeface="StarSymbol"/>
              <a:buChar char="–"/>
            </a:pPr>
            <a:endParaRPr lang="nl-NL" sz="16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lvl="1">
              <a:spcBef>
                <a:spcPts val="1417"/>
              </a:spcBef>
              <a:buSzPct val="75000"/>
              <a:buFont typeface="StarSymbol"/>
              <a:buChar char="–"/>
            </a:pPr>
            <a:endParaRPr lang="nl-NL" sz="16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lvl="1">
              <a:spcBef>
                <a:spcPts val="1417"/>
              </a:spcBef>
              <a:buSzPct val="75000"/>
              <a:buFont typeface="StarSymbol"/>
              <a:buChar char="–"/>
            </a:pPr>
            <a:endParaRPr lang="nl-NL" sz="16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lvl="1">
              <a:spcBef>
                <a:spcPts val="1417"/>
              </a:spcBef>
              <a:buSzPct val="75000"/>
              <a:buFont typeface="StarSymbol"/>
              <a:buChar char="–"/>
            </a:pPr>
            <a:endParaRPr lang="nl-NL" sz="16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8769227-B195-A9B9-95B5-986A41FB656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32840" y="6473159"/>
            <a:ext cx="2744279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fld id="{AD622A7F-73C4-42D3-8093-4C11773028DC}" type="slidenum">
              <a:rPr lang="en-GB" sz="12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Georgia"/>
                <a:ea typeface="Tahoma" pitchFamily="2"/>
                <a:cs typeface="Tahoma" pitchFamily="2"/>
              </a:rPr>
              <a:t>4</a:t>
            </a:fld>
            <a:endParaRPr lang="en-GB" sz="1200" dirty="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  <p:pic>
        <p:nvPicPr>
          <p:cNvPr id="7" name="Afbeelding 28">
            <a:extLst>
              <a:ext uri="{FF2B5EF4-FFF2-40B4-BE49-F238E27FC236}">
                <a16:creationId xmlns:a16="http://schemas.microsoft.com/office/drawing/2014/main" id="{936678A5-93BA-FB20-B166-FB25EED2C76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623519" y="261801"/>
            <a:ext cx="1894353" cy="717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59EE3D6F-62AF-AC0A-323C-8DE36D087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306" y="205962"/>
            <a:ext cx="2705478" cy="971686"/>
          </a:xfrm>
          <a:prstGeom prst="rect">
            <a:avLst/>
          </a:prstGeom>
        </p:spPr>
      </p:pic>
      <p:pic>
        <p:nvPicPr>
          <p:cNvPr id="78" name="Afbeelding 77">
            <a:extLst>
              <a:ext uri="{FF2B5EF4-FFF2-40B4-BE49-F238E27FC236}">
                <a16:creationId xmlns:a16="http://schemas.microsoft.com/office/drawing/2014/main" id="{E570D99C-3393-5FA9-D5AB-A7EE59FCB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672" y="-946704"/>
            <a:ext cx="4910568" cy="1844089"/>
          </a:xfrm>
          <a:prstGeom prst="rect">
            <a:avLst/>
          </a:prstGeom>
        </p:spPr>
      </p:pic>
      <p:sp>
        <p:nvSpPr>
          <p:cNvPr id="95" name="Tekstvak 94">
            <a:extLst>
              <a:ext uri="{FF2B5EF4-FFF2-40B4-BE49-F238E27FC236}">
                <a16:creationId xmlns:a16="http://schemas.microsoft.com/office/drawing/2014/main" id="{11364CA5-4D32-9D4F-8FE4-FEE43ED2AE1E}"/>
              </a:ext>
            </a:extLst>
          </p:cNvPr>
          <p:cNvSpPr txBox="1"/>
          <p:nvPr/>
        </p:nvSpPr>
        <p:spPr>
          <a:xfrm rot="255206">
            <a:off x="10537228" y="-313443"/>
            <a:ext cx="327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Adds wind</a:t>
            </a:r>
          </a:p>
        </p:txBody>
      </p:sp>
      <p:sp>
        <p:nvSpPr>
          <p:cNvPr id="96" name="Tekstvak 95">
            <a:extLst>
              <a:ext uri="{FF2B5EF4-FFF2-40B4-BE49-F238E27FC236}">
                <a16:creationId xmlns:a16="http://schemas.microsoft.com/office/drawing/2014/main" id="{9661F9C8-8716-C02C-CFF4-E5144176071E}"/>
              </a:ext>
            </a:extLst>
          </p:cNvPr>
          <p:cNvSpPr txBox="1"/>
          <p:nvPr/>
        </p:nvSpPr>
        <p:spPr>
          <a:xfrm rot="20381483">
            <a:off x="8660972" y="-191995"/>
            <a:ext cx="582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Synchronization</a:t>
            </a:r>
          </a:p>
        </p:txBody>
      </p:sp>
      <p:pic>
        <p:nvPicPr>
          <p:cNvPr id="98" name="Afbeelding 97">
            <a:extLst>
              <a:ext uri="{FF2B5EF4-FFF2-40B4-BE49-F238E27FC236}">
                <a16:creationId xmlns:a16="http://schemas.microsoft.com/office/drawing/2014/main" id="{04D0CD95-5DE4-291E-DBAF-DE915BCB8B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9367" y="3327186"/>
            <a:ext cx="8621328" cy="3248478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nitializ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36326-66E0-43A0-6D12-FB647814D26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40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Initialization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49CB244-3352-DD08-9E75-0E828331EEB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4640" y="1252800"/>
            <a:ext cx="7199318" cy="4795560"/>
          </a:xfrm>
          <a:noFill/>
          <a:ln>
            <a:noFill/>
          </a:ln>
        </p:spPr>
        <p:txBody>
          <a:bodyPr wrap="square" lIns="0" tIns="0" rIns="0" bIns="0" anchor="t">
            <a:normAutofit fontScale="92500" lnSpcReduction="10000"/>
          </a:bodyPr>
          <a:lstStyle/>
          <a:p>
            <a:pPr marL="0" lvl="0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AutoNum type="arabicPeriod"/>
            </a:pPr>
            <a:r>
              <a:rPr lang="en-GB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Stars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Fractal distribution.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100 stars.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Salpeter mass distribution.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Highest mass star is set around 30 solar masses.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Cluster radius of 1 pc.</a:t>
            </a: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AutoNum type="arabicPeriod"/>
            </a:pPr>
            <a:r>
              <a:rPr lang="en-GB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Gas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Molecular cloud distribution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1.000 gas particles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Remove gas close to stars, based on star mass, </a:t>
            </a:r>
            <a:b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</a:b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from low mass to high mass stars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Star/</a:t>
            </a:r>
            <a:r>
              <a:rPr lang="en-GB" sz="16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gass</a:t>
            </a: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mass ratio slightly more than 5</a:t>
            </a: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AutoNum type="arabicPeriod"/>
            </a:pPr>
            <a:r>
              <a:rPr lang="en-GB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Initialize stellar evolution once cluster has settled.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7159A4D-F90C-2CE0-BE35-A0385CEE6A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32840" y="6473159"/>
            <a:ext cx="2744279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fld id="{D43A922B-D675-4B05-AB1A-E2B2B3A0FA7E}" type="slidenum">
              <a:t>5</a:t>
            </a:fld>
            <a:endParaRPr lang="en-GB" sz="12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0216318-B4A2-2F2E-002A-83846A76D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404" y="221904"/>
            <a:ext cx="5632715" cy="512065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rame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70FEC-5F42-E773-231B-94C92D831C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40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Parameters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60A0B94-D2CA-6EBA-B250-1531EC81D5A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4640" y="1252800"/>
            <a:ext cx="6846120" cy="479556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>
              <a:spcBef>
                <a:spcPts val="799"/>
              </a:spcBef>
              <a:spcAft>
                <a:spcPts val="799"/>
              </a:spcAft>
              <a:buNone/>
            </a:pPr>
            <a:endParaRPr lang="en-GB" sz="2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None/>
            </a:pPr>
            <a:endParaRPr lang="en-GB" sz="2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None/>
            </a:pPr>
            <a:endParaRPr lang="en-GB" sz="2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None/>
            </a:pPr>
            <a:endParaRPr lang="en-GB" sz="2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None/>
            </a:pPr>
            <a:endParaRPr lang="en-GB" sz="2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None/>
              <a:tabLst>
                <a:tab pos="0" algn="l"/>
              </a:tabLst>
            </a:pPr>
            <a:endParaRPr lang="en-GB" sz="2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None/>
              <a:tabLst>
                <a:tab pos="0" algn="l"/>
              </a:tabLst>
            </a:pPr>
            <a:endParaRPr lang="en-GB" sz="2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9FFA82-751C-5160-8AE3-6287DA4AC97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32840" y="6473159"/>
            <a:ext cx="2744279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fld id="{DF4BA05C-BD28-4486-A642-23E7F3D4E20E}" type="slidenum">
              <a:t>6</a:t>
            </a:fld>
            <a:endParaRPr lang="en-GB" sz="12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  <p:graphicFrame>
        <p:nvGraphicFramePr>
          <p:cNvPr id="8" name="Tabel 8">
            <a:extLst>
              <a:ext uri="{FF2B5EF4-FFF2-40B4-BE49-F238E27FC236}">
                <a16:creationId xmlns:a16="http://schemas.microsoft.com/office/drawing/2014/main" id="{E018D64A-F318-DBAF-31DB-73E141EE5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579735"/>
              </p:ext>
            </p:extLst>
          </p:nvPr>
        </p:nvGraphicFramePr>
        <p:xfrm>
          <a:off x="1200543" y="1252800"/>
          <a:ext cx="7558446" cy="4350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9223">
                  <a:extLst>
                    <a:ext uri="{9D8B030D-6E8A-4147-A177-3AD203B41FA5}">
                      <a16:colId xmlns:a16="http://schemas.microsoft.com/office/drawing/2014/main" val="3731085894"/>
                    </a:ext>
                  </a:extLst>
                </a:gridCol>
                <a:gridCol w="3779223">
                  <a:extLst>
                    <a:ext uri="{9D8B030D-6E8A-4147-A177-3AD203B41FA5}">
                      <a16:colId xmlns:a16="http://schemas.microsoft.com/office/drawing/2014/main" val="3202569669"/>
                    </a:ext>
                  </a:extLst>
                </a:gridCol>
              </a:tblGrid>
              <a:tr h="483357">
                <a:tc>
                  <a:txBody>
                    <a:bodyPr/>
                    <a:lstStyle/>
                    <a:p>
                      <a:r>
                        <a:rPr lang="nl-NL" dirty="0"/>
                        <a:t>Timestep </a:t>
                      </a:r>
                      <a:r>
                        <a:rPr lang="nl-NL" dirty="0" err="1"/>
                        <a:t>for</a:t>
                      </a:r>
                      <a:r>
                        <a:rPr lang="nl-NL" dirty="0"/>
                        <a:t>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Time (</a:t>
                      </a:r>
                      <a:r>
                        <a:rPr lang="nl-NL" dirty="0" err="1"/>
                        <a:t>Myr</a:t>
                      </a:r>
                      <a:r>
                        <a:rPr lang="nl-NL" dirty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969360"/>
                  </a:ext>
                </a:extLst>
              </a:tr>
              <a:tr h="483357">
                <a:tc>
                  <a:txBody>
                    <a:bodyPr/>
                    <a:lstStyle/>
                    <a:p>
                      <a:r>
                        <a:rPr lang="nl-NL" dirty="0" err="1"/>
                        <a:t>Gravity</a:t>
                      </a:r>
                      <a:r>
                        <a:rPr lang="nl-NL" dirty="0"/>
                        <a:t> (ph4)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Determined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internally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117703"/>
                  </a:ext>
                </a:extLst>
              </a:tr>
              <a:tr h="483357">
                <a:tc>
                  <a:txBody>
                    <a:bodyPr/>
                    <a:lstStyle/>
                    <a:p>
                      <a:r>
                        <a:rPr lang="nl-NL" dirty="0" err="1"/>
                        <a:t>Hydrodynamics</a:t>
                      </a:r>
                      <a:r>
                        <a:rPr lang="nl-NL" dirty="0"/>
                        <a:t> (</a:t>
                      </a:r>
                      <a:r>
                        <a:rPr lang="nl-NL" dirty="0" err="1"/>
                        <a:t>Fi</a:t>
                      </a:r>
                      <a:r>
                        <a:rPr lang="nl-NL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0.04 </a:t>
                      </a:r>
                      <a:r>
                        <a:rPr lang="nl-NL" dirty="0" err="1"/>
                        <a:t>Myr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099639"/>
                  </a:ext>
                </a:extLst>
              </a:tr>
              <a:tr h="483357">
                <a:tc>
                  <a:txBody>
                    <a:bodyPr/>
                    <a:lstStyle/>
                    <a:p>
                      <a:r>
                        <a:rPr lang="nl-NL" dirty="0"/>
                        <a:t>Bridge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0.02 </a:t>
                      </a:r>
                      <a:r>
                        <a:rPr lang="nl-NL" dirty="0" err="1"/>
                        <a:t>Myr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360569"/>
                  </a:ext>
                </a:extLst>
              </a:tr>
              <a:tr h="483357">
                <a:tc>
                  <a:txBody>
                    <a:bodyPr/>
                    <a:lstStyle/>
                    <a:p>
                      <a:r>
                        <a:rPr lang="nl-NL" dirty="0" err="1"/>
                        <a:t>Stellar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evolution</a:t>
                      </a:r>
                      <a:r>
                        <a:rPr lang="nl-NL" dirty="0"/>
                        <a:t> (</a:t>
                      </a:r>
                      <a:r>
                        <a:rPr lang="nl-NL" dirty="0" err="1"/>
                        <a:t>SeBa</a:t>
                      </a:r>
                      <a:r>
                        <a:rPr lang="nl-NL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(</a:t>
                      </a:r>
                      <a:r>
                        <a:rPr lang="nl-NL" dirty="0" err="1"/>
                        <a:t>Internal</a:t>
                      </a:r>
                      <a:r>
                        <a:rPr lang="nl-NL" dirty="0"/>
                        <a:t> or base?)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366691"/>
                  </a:ext>
                </a:extLst>
              </a:tr>
              <a:tr h="483357">
                <a:tc>
                  <a:txBody>
                    <a:bodyPr/>
                    <a:lstStyle/>
                    <a:p>
                      <a:r>
                        <a:rPr lang="nl-NL" dirty="0" err="1"/>
                        <a:t>Stellar</a:t>
                      </a:r>
                      <a:r>
                        <a:rPr lang="nl-NL" dirty="0"/>
                        <a:t> wind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0.05 </a:t>
                      </a:r>
                      <a:r>
                        <a:rPr lang="nl-NL" dirty="0" err="1"/>
                        <a:t>Myr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292623"/>
                  </a:ext>
                </a:extLst>
              </a:tr>
              <a:tr h="483357">
                <a:tc>
                  <a:txBody>
                    <a:bodyPr/>
                    <a:lstStyle/>
                    <a:p>
                      <a:r>
                        <a:rPr lang="nl-NL" b="1" dirty="0" err="1">
                          <a:solidFill>
                            <a:schemeClr val="bg1"/>
                          </a:solidFill>
                        </a:rPr>
                        <a:t>When</a:t>
                      </a:r>
                      <a:r>
                        <a:rPr lang="nl-NL" b="1" dirty="0">
                          <a:solidFill>
                            <a:schemeClr val="bg1"/>
                          </a:solidFill>
                        </a:rPr>
                        <a:t> supernova takes </a:t>
                      </a:r>
                      <a:r>
                        <a:rPr lang="nl-NL" b="1" dirty="0" err="1">
                          <a:solidFill>
                            <a:schemeClr val="bg1"/>
                          </a:solidFill>
                        </a:rPr>
                        <a:t>place</a:t>
                      </a:r>
                      <a:r>
                        <a:rPr lang="nl-NL" b="1" dirty="0">
                          <a:solidFill>
                            <a:schemeClr val="bg1"/>
                          </a:solidFill>
                        </a:rPr>
                        <a:t>: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174911"/>
                  </a:ext>
                </a:extLst>
              </a:tr>
              <a:tr h="483357">
                <a:tc>
                  <a:txBody>
                    <a:bodyPr/>
                    <a:lstStyle/>
                    <a:p>
                      <a:r>
                        <a:rPr lang="nl-NL" dirty="0"/>
                        <a:t>Hydro</a:t>
                      </a:r>
                      <a:r>
                        <a:rPr lang="en-GB" dirty="0"/>
                        <a:t>dynamics (Fi)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0.001 </a:t>
                      </a:r>
                      <a:r>
                        <a:rPr lang="nl-NL" dirty="0" err="1"/>
                        <a:t>Myr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942876"/>
                  </a:ext>
                </a:extLst>
              </a:tr>
              <a:tr h="483357">
                <a:tc>
                  <a:txBody>
                    <a:bodyPr/>
                    <a:lstStyle/>
                    <a:p>
                      <a:r>
                        <a:rPr lang="nl-NL" dirty="0"/>
                        <a:t>Bridge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0.0005 </a:t>
                      </a:r>
                      <a:r>
                        <a:rPr lang="nl-NL" dirty="0" err="1"/>
                        <a:t>Myr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48416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Video 6">
            <a:hlinkClick r:id="" action="ppaction://media"/>
            <a:extLst>
              <a:ext uri="{FF2B5EF4-FFF2-40B4-BE49-F238E27FC236}">
                <a16:creationId xmlns:a16="http://schemas.microsoft.com/office/drawing/2014/main" id="{41C88DF2-58BE-518E-33DF-5ED4EBD9BA9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781301" y="-265113"/>
            <a:ext cx="9315450" cy="6986588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BC4F9E2-730B-8612-5F7D-81289AAE67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5084" y="6356350"/>
            <a:ext cx="2744629" cy="365125"/>
          </a:xfrm>
          <a:prstGeom prst="rect">
            <a:avLst/>
          </a:prstGeom>
        </p:spPr>
        <p:txBody>
          <a:bodyPr vert="horz" lIns="91440" tIns="45720" rIns="91440" bIns="45720" anchorCtr="0">
            <a:normAutofit/>
          </a:bodyPr>
          <a:lstStyle/>
          <a:p>
            <a:pPr lvl="0">
              <a:lnSpc>
                <a:spcPct val="90000"/>
              </a:lnSpc>
              <a:spcAft>
                <a:spcPts val="600"/>
              </a:spcAft>
            </a:pPr>
            <a:fld id="{57CC0512-B285-4228-977F-035C9ADE034C}" type="slidenum">
              <a:rPr lang="en-GB"/>
              <a:pPr lvl="0"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GB"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191BDE-70DF-1084-9AA5-03B6CA5762B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4000" b="1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Running the</a:t>
            </a:r>
            <a:br>
              <a:rPr lang="en-GB" sz="4000" b="1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</a:br>
            <a:r>
              <a:rPr lang="en-GB" sz="4000" b="1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simulation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8AAD0AA-7FA3-4BAC-5DEB-07EEDBF0DBC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4640" y="1252800"/>
            <a:ext cx="6846120" cy="479556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>
              <a:spcBef>
                <a:spcPts val="799"/>
              </a:spcBef>
              <a:spcAft>
                <a:spcPts val="799"/>
              </a:spcAft>
              <a:buNone/>
              <a:tabLst>
                <a:tab pos="0" algn="l"/>
              </a:tabLst>
            </a:pPr>
            <a:endParaRPr lang="en-GB" sz="18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None/>
              <a:tabLst>
                <a:tab pos="0" algn="l"/>
              </a:tabLst>
            </a:pPr>
            <a:endParaRPr lang="en-GB" sz="18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GB" sz="20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Blue dots: 	gas particles</a:t>
            </a: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GB" sz="20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Orange dots: 	stars</a:t>
            </a: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GB" sz="20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Yellow dots: 	wind particles</a:t>
            </a: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None/>
              <a:tabLst>
                <a:tab pos="0" algn="l"/>
              </a:tabLst>
            </a:pPr>
            <a:endParaRPr lang="en-GB" sz="11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None/>
              <a:tabLst>
                <a:tab pos="0" algn="l"/>
              </a:tabLst>
            </a:pPr>
            <a:endParaRPr lang="en-GB" sz="11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None/>
              <a:tabLst>
                <a:tab pos="0" algn="l"/>
              </a:tabLst>
            </a:pPr>
            <a:endParaRPr lang="en-GB" sz="11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GB" sz="11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Nog</a:t>
            </a:r>
            <a:r>
              <a:rPr lang="en-GB" sz="11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en-GB" sz="11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opmerken</a:t>
            </a:r>
            <a:r>
              <a:rPr lang="en-GB" sz="11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: </a:t>
            </a:r>
            <a:br>
              <a:rPr lang="en-GB" sz="11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</a:br>
            <a:r>
              <a:rPr lang="en-GB" sz="11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We </a:t>
            </a:r>
            <a:r>
              <a:rPr lang="en-GB" sz="11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verwijderen</a:t>
            </a:r>
            <a:r>
              <a:rPr lang="en-GB" sz="11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en-GB" sz="11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gasdeeltjes</a:t>
            </a:r>
            <a:r>
              <a:rPr lang="en-GB" sz="11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en-GB" sz="11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als</a:t>
            </a:r>
            <a:r>
              <a:rPr lang="en-GB" sz="11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ze </a:t>
            </a:r>
            <a:r>
              <a:rPr lang="en-GB" sz="11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te</a:t>
            </a:r>
            <a:r>
              <a:rPr lang="en-GB" sz="11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en-GB" sz="11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ver</a:t>
            </a:r>
            <a:r>
              <a:rPr lang="en-GB" sz="11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en-GB" sz="11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weg</a:t>
            </a:r>
            <a:r>
              <a:rPr lang="en-GB" sz="11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en-GB" sz="11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zijn</a:t>
            </a:r>
            <a:r>
              <a:rPr lang="en-GB" sz="11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.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F17AFB0-EFB6-A481-2E00-517FC1BF4E51}"/>
              </a:ext>
            </a:extLst>
          </p:cNvPr>
          <p:cNvSpPr txBox="1"/>
          <p:nvPr/>
        </p:nvSpPr>
        <p:spPr>
          <a:xfrm>
            <a:off x="8891721" y="484412"/>
            <a:ext cx="246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stellar</a:t>
            </a:r>
            <a:r>
              <a:rPr lang="nl-NL" dirty="0"/>
              <a:t> </a:t>
            </a:r>
            <a:r>
              <a:rPr lang="nl-NL" dirty="0" err="1"/>
              <a:t>winds</a:t>
            </a:r>
            <a:endParaRPr lang="en-GB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B8892342-7A9A-107D-A245-11E0C36E813A}"/>
              </a:ext>
            </a:extLst>
          </p:cNvPr>
          <p:cNvSpPr txBox="1"/>
          <p:nvPr/>
        </p:nvSpPr>
        <p:spPr>
          <a:xfrm>
            <a:off x="8891721" y="3465914"/>
            <a:ext cx="246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Without </a:t>
            </a:r>
            <a:r>
              <a:rPr lang="nl-NL" dirty="0" err="1"/>
              <a:t>stellar</a:t>
            </a:r>
            <a:r>
              <a:rPr lang="nl-NL" dirty="0"/>
              <a:t> </a:t>
            </a:r>
            <a:r>
              <a:rPr lang="nl-NL" dirty="0" err="1"/>
              <a:t>winds</a:t>
            </a:r>
            <a:endParaRPr lang="en-GB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issecting the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2CF8E-B0F1-0B76-D599-64115EF00A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40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Dissecting the data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AC2A431-9A97-8D57-247B-0C7896B48AB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4640" y="1252800"/>
            <a:ext cx="6846120" cy="479556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AutoNum type="arabicPeriod"/>
            </a:pPr>
            <a:r>
              <a:rPr lang="en-GB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Vanaf</a:t>
            </a:r>
            <a:r>
              <a:rPr lang="en-GB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en-GB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hier</a:t>
            </a:r>
            <a:r>
              <a:rPr lang="en-GB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met </a:t>
            </a:r>
            <a:r>
              <a:rPr lang="en-GB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figuren</a:t>
            </a:r>
            <a:r>
              <a:rPr lang="en-GB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en-GB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toelichten</a:t>
            </a:r>
            <a:r>
              <a:rPr lang="en-GB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wat er is </a:t>
            </a:r>
            <a:r>
              <a:rPr lang="en-GB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gebeurd</a:t>
            </a:r>
            <a:r>
              <a:rPr lang="en-GB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Energy plot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Velocity plot (of gas (and maybe bodies if interesting))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Position (</a:t>
            </a:r>
            <a:r>
              <a:rPr lang="en-GB" sz="16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tussen</a:t>
            </a: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alle </a:t>
            </a:r>
            <a:r>
              <a:rPr lang="en-GB" sz="16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deeltjes</a:t>
            </a: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? </a:t>
            </a:r>
            <a:r>
              <a:rPr lang="en-GB" sz="16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Zoiets</a:t>
            </a: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en-GB" sz="16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benoemde</a:t>
            </a: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Gijs) plot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With and without stellar winds to show effect (if otherwise not clear)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Number of original gas particles left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</a:pPr>
            <a:endParaRPr lang="en-GB" sz="16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</a:pPr>
            <a:endParaRPr lang="en-GB" sz="16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None/>
            </a:pPr>
            <a:endParaRPr lang="en-GB" sz="2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lvl="0" indent="0">
              <a:spcBef>
                <a:spcPts val="1417"/>
              </a:spcBef>
              <a:buNone/>
            </a:pPr>
            <a:endParaRPr lang="en-GB" sz="16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D2F9352-832F-ADD0-E5BA-2303C8094D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32840" y="6473159"/>
            <a:ext cx="2744279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fld id="{D3319AB8-0522-49C4-9D0A-BAA6DB9119A7}" type="slidenum">
              <a:t>8</a:t>
            </a:fld>
            <a:endParaRPr lang="en-GB" sz="12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2CF8E-B0F1-0B76-D599-64115EF00A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40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Dissecting the data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AC2A431-9A97-8D57-247B-0C7896B48AB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4640" y="1252800"/>
            <a:ext cx="6846120" cy="479556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AutoNum type="arabicPeriod"/>
            </a:pPr>
            <a:r>
              <a:rPr lang="en-GB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en-GB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Moeten</a:t>
            </a:r>
            <a:r>
              <a:rPr lang="en-GB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en-GB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nog</a:t>
            </a:r>
            <a:r>
              <a:rPr lang="en-GB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en-GB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vlines</a:t>
            </a:r>
            <a:r>
              <a:rPr lang="en-GB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en-GB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bij</a:t>
            </a:r>
            <a:r>
              <a:rPr lang="en-GB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!</a:t>
            </a:r>
            <a:endParaRPr lang="en-GB" sz="16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D2F9352-832F-ADD0-E5BA-2303C8094D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32840" y="6473159"/>
            <a:ext cx="2744279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endParaRPr lang="en-GB" sz="1200" dirty="0"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  <a:p>
            <a:pPr lvl="0" algn="r"/>
            <a:endParaRPr lang="en-GB" sz="1200" dirty="0"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34F6A319-C150-E212-D42E-A4BA91EB0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640" y="3260459"/>
            <a:ext cx="3840000" cy="2880000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C5A04AE3-0C9D-5232-4745-CFA7A3CE5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640" y="3260459"/>
            <a:ext cx="3840000" cy="2880000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BC10FADE-0053-AEB3-D991-F4A0D77FD1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40" y="3260459"/>
            <a:ext cx="384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0099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13" id="{780304BA-CDCD-8844-8E6E-7902A21ADE0E}" vid="{D3F50A02-835A-6D46-A99D-9C469D429050}"/>
    </a:ext>
  </a:extLst>
</a:theme>
</file>

<file path=ppt/theme/theme1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988</Words>
  <Application>Microsoft Office PowerPoint</Application>
  <PresentationFormat>Breedbeeld</PresentationFormat>
  <Paragraphs>232</Paragraphs>
  <Slides>24</Slides>
  <Notes>24</Notes>
  <HiddenSlides>0</HiddenSlides>
  <MMClips>2</MMClips>
  <ScaleCrop>false</ScaleCrop>
  <HeadingPairs>
    <vt:vector size="8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12</vt:i4>
      </vt:variant>
      <vt:variant>
        <vt:lpstr>Ingesloten OLE-bronprogramma's</vt:lpstr>
      </vt:variant>
      <vt:variant>
        <vt:i4>0</vt:i4>
      </vt:variant>
      <vt:variant>
        <vt:lpstr>Diatitels</vt:lpstr>
      </vt:variant>
      <vt:variant>
        <vt:i4>24</vt:i4>
      </vt:variant>
    </vt:vector>
  </HeadingPairs>
  <TitlesOfParts>
    <vt:vector size="44" baseType="lpstr">
      <vt:lpstr>Arial</vt:lpstr>
      <vt:lpstr>Calibri</vt:lpstr>
      <vt:lpstr>Calibri Light</vt:lpstr>
      <vt:lpstr>Georgia</vt:lpstr>
      <vt:lpstr>Liberation Sans</vt:lpstr>
      <vt:lpstr>Liberation Serif</vt:lpstr>
      <vt:lpstr>Minion</vt:lpstr>
      <vt:lpstr>StarSymbol</vt:lpstr>
      <vt:lpstr>Kantoorthema</vt:lpstr>
      <vt:lpstr>Kantoorthema</vt:lpstr>
      <vt:lpstr>Kantoorthema</vt:lpstr>
      <vt:lpstr>Kantoorthema</vt:lpstr>
      <vt:lpstr>Kantoorthema</vt:lpstr>
      <vt:lpstr>Kantoorthema</vt:lpstr>
      <vt:lpstr>Kantoorthema</vt:lpstr>
      <vt:lpstr>Kantoorthema</vt:lpstr>
      <vt:lpstr>Kantoorthema</vt:lpstr>
      <vt:lpstr>Kantoorthema</vt:lpstr>
      <vt:lpstr>Kantoorthema</vt:lpstr>
      <vt:lpstr>Corporate template-set Universiteit Leiden</vt:lpstr>
      <vt:lpstr>Evolution of gas in newly formed stellar clusters</vt:lpstr>
      <vt:lpstr>Open star clusters</vt:lpstr>
      <vt:lpstr>Research question</vt:lpstr>
      <vt:lpstr>Approach</vt:lpstr>
      <vt:lpstr>Initialization</vt:lpstr>
      <vt:lpstr>Parameters</vt:lpstr>
      <vt:lpstr>Running the  simulation</vt:lpstr>
      <vt:lpstr>Dissecting the data</vt:lpstr>
      <vt:lpstr>Dissecting the data</vt:lpstr>
      <vt:lpstr>Dissecting the data</vt:lpstr>
      <vt:lpstr>Dissecting the data</vt:lpstr>
      <vt:lpstr>Conclusions</vt:lpstr>
      <vt:lpstr>Possible improvement</vt:lpstr>
      <vt:lpstr>PowerPoint-presentatie</vt:lpstr>
      <vt:lpstr>Only text</vt:lpstr>
      <vt:lpstr>Text dominant, image 25%</vt:lpstr>
      <vt:lpstr>Text and image egual, 50%-50%</vt:lpstr>
      <vt:lpstr>Image dominant, text 25%</vt:lpstr>
      <vt:lpstr>Only image</vt:lpstr>
      <vt:lpstr>Text and 4 images</vt:lpstr>
      <vt:lpstr>Text and 2 images</vt:lpstr>
      <vt:lpstr>Graph</vt:lpstr>
      <vt:lpstr>Video</vt:lpstr>
      <vt:lpstr>Title closure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presentation</dc:title>
  <dc:creator>Rutger Rijnenberg</dc:creator>
  <cp:lastModifiedBy>Rutger Rijnenberg</cp:lastModifiedBy>
  <cp:revision>36</cp:revision>
  <cp:lastPrinted>2018-11-27T09:56:33Z</cp:lastPrinted>
  <dcterms:created xsi:type="dcterms:W3CDTF">2022-12-11T14:46:38Z</dcterms:created>
  <dcterms:modified xsi:type="dcterms:W3CDTF">2022-12-13T16:46:10Z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Notes">
    <vt:r8>1</vt:r8>
  </property>
  <property fmtid="{D5CDD505-2E9C-101B-9397-08002B2CF9AE}" pid="4" name="PresentationFormat">
    <vt:lpwstr>Aangepast</vt:lpwstr>
  </property>
  <property fmtid="{D5CDD505-2E9C-101B-9397-08002B2CF9AE}" pid="5" name="Slides">
    <vt:r8>23</vt:r8>
  </property>
</Properties>
</file>