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0" r:id="rId14"/>
    <p:sldId id="268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9" r:id="rId24"/>
  </p:sldIdLst>
  <p:sldSz cx="12198350" cy="6858000"/>
  <p:notesSz cx="9872663" cy="6742113"/>
  <p:custDataLst>
    <p:tags r:id="rId2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8" autoAdjust="0"/>
  </p:normalViewPr>
  <p:slideViewPr>
    <p:cSldViewPr>
      <p:cViewPr varScale="1">
        <p:scale>
          <a:sx n="67" d="100"/>
          <a:sy n="67" d="100"/>
        </p:scale>
        <p:origin x="67" y="365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059681834445901E-2"/>
          <c:y val="2.6620379299796899E-2"/>
          <c:w val="0.85154492710992702"/>
          <c:h val="0.914736676830342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Subject 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6-4494-A63F-EA40F479FA88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Subject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6-4494-A63F-EA40F479FA88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Subject 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6-4494-A63F-EA40F479FA88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Subject 4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66-4494-A63F-EA40F479F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4427968"/>
        <c:axId val="1049558336"/>
      </c:barChart>
      <c:catAx>
        <c:axId val="108442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49558336"/>
        <c:crosses val="autoZero"/>
        <c:auto val="1"/>
        <c:lblAlgn val="ctr"/>
        <c:lblOffset val="100"/>
        <c:noMultiLvlLbl val="0"/>
      </c:catAx>
      <c:valAx>
        <c:axId val="104955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4427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516635971103"/>
          <c:y val="0.39793637690355199"/>
          <c:w val="8.2603364292315407E-2"/>
          <c:h val="0.204127037678720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11-12-2022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11-12-2022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11-12-2022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Evolution</a:t>
            </a:r>
            <a:r>
              <a:rPr lang="nl-NL" dirty="0"/>
              <a:t> of gas in </a:t>
            </a:r>
            <a:r>
              <a:rPr lang="nl-NL" dirty="0" err="1"/>
              <a:t>newly</a:t>
            </a:r>
            <a:r>
              <a:rPr lang="nl-NL" dirty="0"/>
              <a:t> </a:t>
            </a:r>
            <a:r>
              <a:rPr lang="nl-NL" dirty="0" err="1"/>
              <a:t>formed</a:t>
            </a:r>
            <a:r>
              <a:rPr lang="nl-NL" dirty="0"/>
              <a:t> </a:t>
            </a:r>
            <a:r>
              <a:rPr lang="nl-NL" dirty="0" err="1"/>
              <a:t>stellar</a:t>
            </a:r>
            <a:r>
              <a:rPr lang="nl-NL" dirty="0"/>
              <a:t> clusters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/>
              <a:t>By</a:t>
            </a:r>
            <a:r>
              <a:rPr lang="nl-NL" dirty="0"/>
              <a:t>: Rick </a:t>
            </a:r>
            <a:r>
              <a:rPr lang="nl-NL" dirty="0" err="1"/>
              <a:t>Dullaart</a:t>
            </a:r>
            <a:r>
              <a:rPr lang="nl-NL" dirty="0"/>
              <a:t>, Rutger Rijnenberg </a:t>
            </a:r>
            <a:r>
              <a:rPr lang="nl-NL" dirty="0" err="1"/>
              <a:t>and</a:t>
            </a:r>
            <a:r>
              <a:rPr lang="nl-NL" dirty="0"/>
              <a:t> Wouter van Tol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Dissecting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V</a:t>
            </a:r>
            <a:r>
              <a:rPr lang="en-GB" dirty="0" err="1"/>
              <a:t>anaf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met </a:t>
            </a:r>
            <a:r>
              <a:rPr lang="en-GB" dirty="0" err="1"/>
              <a:t>figuren</a:t>
            </a:r>
            <a:r>
              <a:rPr lang="en-GB" dirty="0"/>
              <a:t> </a:t>
            </a:r>
            <a:r>
              <a:rPr lang="en-GB" dirty="0" err="1"/>
              <a:t>toelichten</a:t>
            </a:r>
            <a:r>
              <a:rPr lang="en-GB" dirty="0"/>
              <a:t> wat er is </a:t>
            </a:r>
            <a:r>
              <a:rPr lang="en-GB" dirty="0" err="1"/>
              <a:t>gebeurd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Energy plot</a:t>
            </a:r>
          </a:p>
          <a:p>
            <a:pPr lvl="1"/>
            <a:r>
              <a:rPr lang="en-GB" dirty="0"/>
              <a:t>Velocity plot (of gas (and maybe bodies if interesting))</a:t>
            </a:r>
          </a:p>
          <a:p>
            <a:pPr lvl="1"/>
            <a:r>
              <a:rPr lang="en-GB" dirty="0"/>
              <a:t>Position (</a:t>
            </a:r>
            <a:r>
              <a:rPr lang="en-GB" dirty="0" err="1"/>
              <a:t>tussen</a:t>
            </a:r>
            <a:r>
              <a:rPr lang="en-GB" dirty="0"/>
              <a:t> alle </a:t>
            </a:r>
            <a:r>
              <a:rPr lang="en-GB" dirty="0" err="1"/>
              <a:t>deeltjes</a:t>
            </a:r>
            <a:r>
              <a:rPr lang="en-GB" dirty="0"/>
              <a:t>? </a:t>
            </a:r>
            <a:r>
              <a:rPr lang="en-GB" dirty="0" err="1"/>
              <a:t>Zoiets</a:t>
            </a:r>
            <a:r>
              <a:rPr lang="en-GB" dirty="0"/>
              <a:t> </a:t>
            </a:r>
            <a:r>
              <a:rPr lang="en-GB" dirty="0" err="1"/>
              <a:t>benoemde</a:t>
            </a:r>
            <a:r>
              <a:rPr lang="en-GB" dirty="0"/>
              <a:t> Gijs) plot</a:t>
            </a:r>
          </a:p>
          <a:p>
            <a:pPr lvl="1"/>
            <a:r>
              <a:rPr lang="en-GB" dirty="0"/>
              <a:t>With and without stellar winds to show effect (if otherwise not clear)</a:t>
            </a:r>
          </a:p>
          <a:p>
            <a:pPr lvl="1"/>
            <a:r>
              <a:rPr lang="en-GB" dirty="0"/>
              <a:t>Number of original gas particles left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911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T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31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improvement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T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90808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D943C-1667-1C30-D347-CFD4F992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2A2524-277E-DD4D-2062-D34665DD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F0D00A-7C19-DF04-FC5B-86E344801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45909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Only text</a:t>
            </a:r>
            <a:endParaRPr lang="nl-NL" dirty="0"/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</a:t>
            </a:r>
            <a:br>
              <a:rPr lang="nl-NL"/>
            </a:br>
            <a:r>
              <a:rPr lang="nl-NL"/>
              <a:t>Fusce posuere, magna sed 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dominant, image 25%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</a:t>
            </a:r>
            <a:br>
              <a:rPr lang="nl-NL"/>
            </a:br>
            <a:r>
              <a:rPr lang="nl-NL"/>
              <a:t>Fusce posuere, magna sed 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6121372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Text and image egual, 50%-50%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704679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Image dominant, text 25%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5991245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image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88365147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Text and 4 images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afbeelding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jdelijke aanduiding voor afbeelding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ijdelijke aanduiding voor afbeelding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9606727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Index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  <a:p>
            <a:pPr lvl="1"/>
            <a:r>
              <a:rPr lang="nl-NL" dirty="0"/>
              <a:t>Slide name</a:t>
            </a:r>
          </a:p>
          <a:p>
            <a:pPr lvl="1"/>
            <a:r>
              <a:rPr lang="nl-NL" dirty="0"/>
              <a:t>Slide name</a:t>
            </a:r>
          </a:p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2 images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afbeelding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4758321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 err="1"/>
              <a:t>Graph</a:t>
            </a:r>
            <a:endParaRPr lang="nl-NL" b="0" dirty="0"/>
          </a:p>
        </p:txBody>
      </p:sp>
      <p:graphicFrame>
        <p:nvGraphicFramePr>
          <p:cNvPr id="5" name="Tijdelijke aanduiding voor grafiek 4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80897641"/>
              </p:ext>
            </p:extLst>
          </p:nvPr>
        </p:nvGraphicFramePr>
        <p:xfrm>
          <a:off x="404813" y="1252538"/>
          <a:ext cx="11388725" cy="4795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634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Video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Tijdelijke aanduiding voor media 2"/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15279390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closure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9AF9D-D7B3-960A-91F1-0E5F2ABA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3A76C1-B63D-F9A8-D692-CC74FED72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5EC3ADE-8E9A-F989-22EB-EE0EDA36AC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D9A632-FFB2-DD08-449A-99F48E8C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37871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 clusters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Two branches</a:t>
            </a:r>
          </a:p>
          <a:p>
            <a:r>
              <a:rPr lang="en-US" dirty="0"/>
              <a:t>Explainable with stellar wind or supernovae?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67252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  <a:r>
              <a:rPr lang="en-US" dirty="0"/>
              <a:t> </a:t>
            </a:r>
            <a:r>
              <a:rPr lang="en-GB" dirty="0"/>
              <a:t>question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T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81805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928C5-DEB4-CCDF-801D-2CA6AF0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B6F2C4-9D95-173F-6574-EE6A4641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Staat een duidelijke visualisatie van de</a:t>
            </a:r>
            <a:br>
              <a:rPr lang="nl-NL" dirty="0"/>
            </a:br>
            <a:r>
              <a:rPr lang="nl-NL" dirty="0"/>
              <a:t>samenwerkingen binnen AMUSE in het boek.</a:t>
            </a:r>
            <a:br>
              <a:rPr lang="nl-NL" dirty="0"/>
            </a:br>
            <a:r>
              <a:rPr lang="nl-NL" dirty="0"/>
              <a:t>Kunnen die met verwijzing hier toevoegen en</a:t>
            </a:r>
            <a:br>
              <a:rPr lang="nl-NL" dirty="0"/>
            </a:br>
            <a:r>
              <a:rPr lang="nl-NL" dirty="0"/>
              <a:t>de delen die we niet gebruik weghalen (en</a:t>
            </a:r>
            <a:br>
              <a:rPr lang="nl-NL" dirty="0"/>
            </a:br>
            <a:r>
              <a:rPr lang="nl-NL" dirty="0"/>
              <a:t>miss staat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winds</a:t>
            </a:r>
            <a:r>
              <a:rPr lang="nl-NL" dirty="0"/>
              <a:t> er niet in, die kunnen we </a:t>
            </a:r>
            <a:br>
              <a:rPr lang="nl-NL" dirty="0"/>
            </a:br>
            <a:r>
              <a:rPr lang="nl-NL" dirty="0"/>
              <a:t>op de plek van een andere zetten).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AB01FC34-3519-F116-6375-A68A88A529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1358F0-80EF-1905-F4F5-B5E2FD6F1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17846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Initialization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Stars</a:t>
            </a:r>
          </a:p>
          <a:p>
            <a:pPr lvl="1"/>
            <a:r>
              <a:rPr lang="nl-NL" dirty="0"/>
              <a:t>Fractal </a:t>
            </a:r>
            <a:r>
              <a:rPr lang="nl-NL" dirty="0" err="1"/>
              <a:t>distribution</a:t>
            </a:r>
            <a:r>
              <a:rPr lang="nl-NL" dirty="0"/>
              <a:t>. (laten zien in figuur?)</a:t>
            </a:r>
          </a:p>
          <a:p>
            <a:pPr lvl="1"/>
            <a:r>
              <a:rPr lang="nl-NL" dirty="0"/>
              <a:t>100 (of 1000) stars.</a:t>
            </a:r>
          </a:p>
          <a:p>
            <a:pPr lvl="1"/>
            <a:r>
              <a:rPr lang="nl-NL" dirty="0"/>
              <a:t>Salpeter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star is set </a:t>
            </a:r>
            <a:r>
              <a:rPr lang="nl-NL" dirty="0" err="1"/>
              <a:t>around</a:t>
            </a:r>
            <a:r>
              <a:rPr lang="nl-NL" dirty="0"/>
              <a:t> 30 </a:t>
            </a:r>
            <a:r>
              <a:rPr lang="nl-NL" dirty="0" err="1"/>
              <a:t>solar</a:t>
            </a:r>
            <a:r>
              <a:rPr lang="nl-NL" dirty="0"/>
              <a:t> </a:t>
            </a:r>
            <a:r>
              <a:rPr lang="nl-NL" dirty="0" err="1"/>
              <a:t>masses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Cluster radius of 1 pc.</a:t>
            </a:r>
          </a:p>
          <a:p>
            <a:r>
              <a:rPr lang="nl-NL" dirty="0"/>
              <a:t>Gas</a:t>
            </a:r>
          </a:p>
          <a:p>
            <a:pPr lvl="1"/>
            <a:r>
              <a:rPr lang="en-GB" dirty="0"/>
              <a:t>Plummer sphere distribution</a:t>
            </a:r>
          </a:p>
          <a:p>
            <a:pPr lvl="1"/>
            <a:r>
              <a:rPr lang="en-GB" dirty="0"/>
              <a:t>10.000 gas particles</a:t>
            </a:r>
          </a:p>
          <a:p>
            <a:pPr lvl="1"/>
            <a:r>
              <a:rPr lang="en-GB" dirty="0"/>
              <a:t>Remove gas close to stars, based on star mass, </a:t>
            </a:r>
            <a:br>
              <a:rPr lang="en-GB" dirty="0"/>
            </a:br>
            <a:r>
              <a:rPr lang="en-GB" dirty="0"/>
              <a:t>from low mass to high mass stars</a:t>
            </a:r>
          </a:p>
          <a:p>
            <a:pPr lvl="1"/>
            <a:r>
              <a:rPr lang="en-GB" dirty="0"/>
              <a:t>Star/</a:t>
            </a:r>
            <a:r>
              <a:rPr lang="en-GB" dirty="0" err="1"/>
              <a:t>gass</a:t>
            </a:r>
            <a:r>
              <a:rPr lang="en-GB" dirty="0"/>
              <a:t> mass ratio slightly more than 1</a:t>
            </a:r>
          </a:p>
          <a:p>
            <a:r>
              <a:rPr lang="en-GB" dirty="0"/>
              <a:t>Initialize stellar evolution at virial equilibrium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83723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Parameters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Others?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1B362EC1-7827-9165-28E1-DCB43171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92601"/>
              </p:ext>
            </p:extLst>
          </p:nvPr>
        </p:nvGraphicFramePr>
        <p:xfrm>
          <a:off x="626567" y="1460348"/>
          <a:ext cx="6336704" cy="228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131964711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857910514"/>
                    </a:ext>
                  </a:extLst>
                </a:gridCol>
              </a:tblGrid>
              <a:tr h="456484">
                <a:tc>
                  <a:txBody>
                    <a:bodyPr/>
                    <a:lstStyle/>
                    <a:p>
                      <a:r>
                        <a:rPr lang="nl-NL" dirty="0"/>
                        <a:t>Timestep (/parameters)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Time (</a:t>
                      </a:r>
                      <a:r>
                        <a:rPr lang="nl-NL" dirty="0" err="1"/>
                        <a:t>Myr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51276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Gravity</a:t>
                      </a:r>
                      <a:r>
                        <a:rPr lang="nl-NL" dirty="0"/>
                        <a:t> (ph4)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36989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Hydrodynamics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Fi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9675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86823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evolution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SeBa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7400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wind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699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Running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simulation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</a:t>
            </a:r>
            <a:r>
              <a:rPr lang="en-GB" dirty="0" err="1"/>
              <a:t>ier</a:t>
            </a:r>
            <a:r>
              <a:rPr lang="en-GB" dirty="0"/>
              <a:t> op hele slide video </a:t>
            </a:r>
            <a:r>
              <a:rPr lang="en-GB" dirty="0" err="1"/>
              <a:t>afspelen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Of </a:t>
            </a:r>
            <a:r>
              <a:rPr lang="en-GB" dirty="0" err="1"/>
              <a:t>evt</a:t>
            </a:r>
            <a:r>
              <a:rPr lang="en-GB" dirty="0"/>
              <a:t>.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zijkant</a:t>
            </a:r>
            <a:r>
              <a:rPr lang="en-GB" dirty="0"/>
              <a:t> video </a:t>
            </a:r>
            <a:r>
              <a:rPr lang="en-GB" dirty="0" err="1"/>
              <a:t>afspelen</a:t>
            </a:r>
            <a:r>
              <a:rPr lang="en-GB" dirty="0"/>
              <a:t> met comments </a:t>
            </a:r>
            <a:br>
              <a:rPr lang="en-GB" dirty="0"/>
            </a:br>
            <a:r>
              <a:rPr lang="en-GB" dirty="0" err="1"/>
              <a:t>ernaast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opmerken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We </a:t>
            </a:r>
            <a:r>
              <a:rPr lang="en-GB" dirty="0" err="1"/>
              <a:t>verwijderen</a:t>
            </a:r>
            <a:r>
              <a:rPr lang="en-GB" dirty="0"/>
              <a:t> </a:t>
            </a:r>
            <a:r>
              <a:rPr lang="en-GB" dirty="0" err="1"/>
              <a:t>gasdeeltjes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ze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.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582487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39</TotalTime>
  <Words>637</Words>
  <Application>Microsoft Office PowerPoint</Application>
  <PresentationFormat>Aangepast</PresentationFormat>
  <Paragraphs>143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Georgia</vt:lpstr>
      <vt:lpstr>Minion</vt:lpstr>
      <vt:lpstr>Corporate template-set Universiteit Leiden</vt:lpstr>
      <vt:lpstr>Evolution of gas in newly formed stellar clusters</vt:lpstr>
      <vt:lpstr>Index</vt:lpstr>
      <vt:lpstr>Introduction</vt:lpstr>
      <vt:lpstr>Stellar clusters</vt:lpstr>
      <vt:lpstr>Research question</vt:lpstr>
      <vt:lpstr>Approach</vt:lpstr>
      <vt:lpstr>Initialization</vt:lpstr>
      <vt:lpstr>Parameters</vt:lpstr>
      <vt:lpstr>Running the simulation</vt:lpstr>
      <vt:lpstr>Dissecting the data</vt:lpstr>
      <vt:lpstr>Conclusions</vt:lpstr>
      <vt:lpstr>Possible improvement</vt:lpstr>
      <vt:lpstr>PowerPoint-presentatie</vt:lpstr>
      <vt:lpstr>Only text</vt:lpstr>
      <vt:lpstr>Text dominant, image 25%</vt:lpstr>
      <vt:lpstr>Text and image egual, 50%-50%</vt:lpstr>
      <vt:lpstr>Image dominant, text 25%</vt:lpstr>
      <vt:lpstr>Only image</vt:lpstr>
      <vt:lpstr>Text and 4 images</vt:lpstr>
      <vt:lpstr>Text and 2 images</vt:lpstr>
      <vt:lpstr>Graph</vt:lpstr>
      <vt:lpstr>Video</vt:lpstr>
      <vt:lpstr>Title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Rutger Rijnenberg</dc:creator>
  <cp:lastModifiedBy>Rutger Rijnenberg</cp:lastModifiedBy>
  <cp:revision>4</cp:revision>
  <cp:lastPrinted>2018-11-27T09:56:33Z</cp:lastPrinted>
  <dcterms:created xsi:type="dcterms:W3CDTF">2022-12-11T14:46:38Z</dcterms:created>
  <dcterms:modified xsi:type="dcterms:W3CDTF">2022-12-11T15:27:17Z</dcterms:modified>
</cp:coreProperties>
</file>