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6" r:id="rId4"/>
    <p:sldId id="259" r:id="rId5"/>
    <p:sldId id="257" r:id="rId6"/>
    <p:sldId id="260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4C4EF-D123-7342-DB51-642441258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8695795-7F3F-406E-7B98-26A226A6B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A700DC5-BDF2-EE21-E46F-85E65A45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A0F5-2ED0-4BD3-BB21-38889FF8365E}" type="datetimeFigureOut">
              <a:rPr lang="en-NL" smtClean="0"/>
              <a:t>16/05/2023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0A93F8-0399-B72A-64B2-7D23BC4F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540774-4FA6-D6E5-C838-B8A47396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E02B-9B6B-435C-A172-1B250B1353C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47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94D39-AEAB-D10B-5680-DDCEAD61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FD5DE2B-F3C0-921C-1760-FCD7448E2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FDAC1F-8D52-BE52-7113-E25CE649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A0F5-2ED0-4BD3-BB21-38889FF8365E}" type="datetimeFigureOut">
              <a:rPr lang="en-NL" smtClean="0"/>
              <a:t>16/05/2023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8C2D003-9021-F0D4-2EA2-837D91F0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25EB315-10D9-548D-FE50-A52450D7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E02B-9B6B-435C-A172-1B250B1353C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844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6C8B6D8-7986-2B88-898F-4C48F8744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9D5FBC7-D77F-D33D-9289-5DCDCE8E4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5B571EF-21DA-99F2-A19B-0286D406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A0F5-2ED0-4BD3-BB21-38889FF8365E}" type="datetimeFigureOut">
              <a:rPr lang="en-NL" smtClean="0"/>
              <a:t>16/05/2023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A7AD831-05AF-6BF5-12A8-D9E6FDF8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3DB0A4-522F-35CD-118C-E35E28B4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E02B-9B6B-435C-A172-1B250B1353C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152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EB8D6-6C92-10F6-EB13-90D93C8F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3BED67-7567-5078-29F6-907FA2D2B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C72256D-45F7-E3FD-0576-10CE60A9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A0F5-2ED0-4BD3-BB21-38889FF8365E}" type="datetimeFigureOut">
              <a:rPr lang="en-NL" smtClean="0"/>
              <a:t>16/05/2023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4264BD-D145-6380-F6A5-3255A9B1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465FE3-3D04-78A1-BE1E-313ABD3A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E02B-9B6B-435C-A172-1B250B1353C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143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D3F63-2533-743F-61B0-F3D668524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A5CBF19-FD69-7260-3EF4-4644330DE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AEB219-A04A-FD96-D724-CCCCF291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A0F5-2ED0-4BD3-BB21-38889FF8365E}" type="datetimeFigureOut">
              <a:rPr lang="en-NL" smtClean="0"/>
              <a:t>16/05/2023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2CB948E-0958-F1A4-4E96-0A93079E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53BC6F-AA6F-90D1-6F5E-6E210D70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E02B-9B6B-435C-A172-1B250B1353C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587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A6DE1-E960-D751-0FC3-03B52153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43445B-0B7A-DF25-1601-93FBC5479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D1629CE-0228-6CB9-E487-275A9BC0D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67CCA22-60C3-A82F-0618-3D2F9725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A0F5-2ED0-4BD3-BB21-38889FF8365E}" type="datetimeFigureOut">
              <a:rPr lang="en-NL" smtClean="0"/>
              <a:t>16/05/2023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250C55F-CFED-A7E7-E36B-F40EB26A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20D8682-F00F-F1B8-A06B-881064CB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E02B-9B6B-435C-A172-1B250B1353C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623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56DE9-DEC8-5473-44FE-EE75D372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7C7075F-F844-2673-FEB9-34A24CCAC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F671B3A-4A20-330C-9CF8-94697768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905F1A4-59E5-E8D8-F947-7B8EF29B7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0D957F5-E146-AB0C-4A63-E91F79862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8EC9E8-CFC9-35A4-67CE-A58D9277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A0F5-2ED0-4BD3-BB21-38889FF8365E}" type="datetimeFigureOut">
              <a:rPr lang="en-NL" smtClean="0"/>
              <a:t>16/05/2023</a:t>
            </a:fld>
            <a:endParaRPr lang="en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1F8B7EA-38EC-741F-5BA6-C63C4B3A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FC80655-8ABF-AE71-5D60-845D2CFC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E02B-9B6B-435C-A172-1B250B1353C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7097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ACF63-2EC3-BD6C-539E-EA13B9B4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4E7BDAD-14D0-4095-6D1F-D494DE8E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A0F5-2ED0-4BD3-BB21-38889FF8365E}" type="datetimeFigureOut">
              <a:rPr lang="en-NL" smtClean="0"/>
              <a:t>16/05/2023</a:t>
            </a:fld>
            <a:endParaRPr lang="en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E4DFE99-03FD-57CF-4978-10B5C66F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59AA30C-85FE-6B47-3D82-0319CCF0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E02B-9B6B-435C-A172-1B250B1353C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735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60DC60A-C434-C48E-675A-28EA7363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A0F5-2ED0-4BD3-BB21-38889FF8365E}" type="datetimeFigureOut">
              <a:rPr lang="en-NL" smtClean="0"/>
              <a:t>16/05/2023</a:t>
            </a:fld>
            <a:endParaRPr lang="en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74B83DC-EACC-9F4D-5CF0-D73449F4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2E23922-B075-7EEE-0A35-1C5BAE6B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E02B-9B6B-435C-A172-1B250B1353C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903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CE840-7E1B-BD71-C88F-E519ED20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41B333-AD41-8142-B1E9-AB506B65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40787FC-5191-C579-D6F8-722AC466F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5E13D4E-A9F1-8DC2-E365-C0DA31D7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A0F5-2ED0-4BD3-BB21-38889FF8365E}" type="datetimeFigureOut">
              <a:rPr lang="en-NL" smtClean="0"/>
              <a:t>16/05/2023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7E9990D-50EC-94C6-3BF2-C76405AE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53BBCA8-B1B6-C779-B511-C52F1770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E02B-9B6B-435C-A172-1B250B1353C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170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5F3129-EF7A-EE4B-3D5F-1CD8516E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C09CB78-FDEF-9A04-C7FD-CCC467F23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38A4AD-6D9E-7255-4029-8069F2FBA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AD523C6-A358-1499-854A-D3290C4A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A0F5-2ED0-4BD3-BB21-38889FF8365E}" type="datetimeFigureOut">
              <a:rPr lang="en-NL" smtClean="0"/>
              <a:t>16/05/2023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2C11C64-E7F8-B745-8882-B7025536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527C2AF-2435-1F5E-3743-226059CE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E02B-9B6B-435C-A172-1B250B1353C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979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4D6E21E-034D-4226-9CC9-4D849141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9E34648-6F45-BB9A-07F4-040F9E1F7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E16F64-E468-3D0B-ACD9-14BB61816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7A0F5-2ED0-4BD3-BB21-38889FF8365E}" type="datetimeFigureOut">
              <a:rPr lang="en-NL" smtClean="0"/>
              <a:t>16/05/2023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01ED1B-C94B-B6D1-65B0-C9BD5FD9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D3679E-6F3D-C1D2-60F1-70264B1E2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BE02B-9B6B-435C-A172-1B250B1353C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5011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16B205-A01D-1DC5-B2C3-4404E98E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C=3</a:t>
            </a:r>
            <a:endParaRPr lang="en-NL" dirty="0"/>
          </a:p>
        </p:txBody>
      </p:sp>
      <p:pic>
        <p:nvPicPr>
          <p:cNvPr id="5" name="Tijdelijke aanduiding voor inhoud 4" descr="Afbeelding met tekst, schermopname, Perceel, diagram&#10;&#10;Automatisch gegenereerde beschrijving">
            <a:extLst>
              <a:ext uri="{FF2B5EF4-FFF2-40B4-BE49-F238E27FC236}">
                <a16:creationId xmlns:a16="http://schemas.microsoft.com/office/drawing/2014/main" id="{42176A9C-2678-F34A-708A-BF656A0AF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724" y="1872342"/>
            <a:ext cx="4427403" cy="3320552"/>
          </a:xfrm>
        </p:spPr>
      </p:pic>
      <p:pic>
        <p:nvPicPr>
          <p:cNvPr id="7" name="Afbeelding 6" descr="Afbeelding met tekst, schermopname, Perceel, diagram&#10;&#10;Automatisch gegenereerde beschrijving">
            <a:extLst>
              <a:ext uri="{FF2B5EF4-FFF2-40B4-BE49-F238E27FC236}">
                <a16:creationId xmlns:a16="http://schemas.microsoft.com/office/drawing/2014/main" id="{661A6CD5-F815-9E36-F411-CF30F9BDB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298" y="1872342"/>
            <a:ext cx="4427403" cy="3320552"/>
          </a:xfrm>
          <a:prstGeom prst="rect">
            <a:avLst/>
          </a:prstGeom>
        </p:spPr>
      </p:pic>
      <p:pic>
        <p:nvPicPr>
          <p:cNvPr id="9" name="Afbeelding 8" descr="Afbeelding met tekst, schermopname, Perceel, diagram&#10;&#10;Automatisch gegenereerde beschrijving">
            <a:extLst>
              <a:ext uri="{FF2B5EF4-FFF2-40B4-BE49-F238E27FC236}">
                <a16:creationId xmlns:a16="http://schemas.microsoft.com/office/drawing/2014/main" id="{0B594DE2-BCD7-BC82-91A5-79ABE8FA0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323" y="1872342"/>
            <a:ext cx="4427403" cy="33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 descr="Afbeelding met tekst, schermopname, lijn, Perceel&#10;&#10;Automatisch gegenereerde beschrijving">
            <a:extLst>
              <a:ext uri="{FF2B5EF4-FFF2-40B4-BE49-F238E27FC236}">
                <a16:creationId xmlns:a16="http://schemas.microsoft.com/office/drawing/2014/main" id="{39988AFE-0F1F-C015-7F5D-0ACD2181A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869" y="428601"/>
            <a:ext cx="4310743" cy="3233057"/>
          </a:xfrm>
        </p:spPr>
      </p:pic>
      <p:pic>
        <p:nvPicPr>
          <p:cNvPr id="10" name="Afbeelding 9" descr="Afbeelding met tekst, schermopname, Perceel, lijn&#10;&#10;Automatisch gegenereerde beschrijving">
            <a:extLst>
              <a:ext uri="{FF2B5EF4-FFF2-40B4-BE49-F238E27FC236}">
                <a16:creationId xmlns:a16="http://schemas.microsoft.com/office/drawing/2014/main" id="{368FD77C-1387-3E3A-50C9-E962272E8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868" y="3624943"/>
            <a:ext cx="4310743" cy="323305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96650A6-77B9-42B5-70F9-BEAB3439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12" y="-3054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C=3</a:t>
            </a:r>
            <a:endParaRPr lang="en-NL" dirty="0"/>
          </a:p>
        </p:txBody>
      </p:sp>
      <p:pic>
        <p:nvPicPr>
          <p:cNvPr id="12" name="Afbeelding 11" descr="Afbeelding met tekst, schermopname, lijn, Perceel&#10;&#10;Automatisch gegenereerde beschrijving">
            <a:extLst>
              <a:ext uri="{FF2B5EF4-FFF2-40B4-BE49-F238E27FC236}">
                <a16:creationId xmlns:a16="http://schemas.microsoft.com/office/drawing/2014/main" id="{5BFC5528-D63E-038C-0683-E96AC252A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139" y="3624942"/>
            <a:ext cx="4310744" cy="3233058"/>
          </a:xfrm>
          <a:prstGeom prst="rect">
            <a:avLst/>
          </a:prstGeom>
        </p:spPr>
      </p:pic>
      <p:pic>
        <p:nvPicPr>
          <p:cNvPr id="7" name="Afbeelding 6" descr="Afbeelding met tekst, schermopname, lijn, Perceel&#10;&#10;Automatisch gegenereerde beschrijving">
            <a:extLst>
              <a:ext uri="{FF2B5EF4-FFF2-40B4-BE49-F238E27FC236}">
                <a16:creationId xmlns:a16="http://schemas.microsoft.com/office/drawing/2014/main" id="{F288A7BB-E7D1-FA1E-C644-49E2998C83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140" y="428600"/>
            <a:ext cx="4310743" cy="3233057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278C0E82-4FBB-3009-E123-4B785A5607B6}"/>
              </a:ext>
            </a:extLst>
          </p:cNvPr>
          <p:cNvSpPr txBox="1">
            <a:spLocks/>
          </p:cNvSpPr>
          <p:nvPr/>
        </p:nvSpPr>
        <p:spPr>
          <a:xfrm>
            <a:off x="838200" y="3070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C=0.5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4642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tekst, schermopname, lijn, Perceel&#10;&#10;Automatisch gegenereerde beschrijving">
            <a:extLst>
              <a:ext uri="{FF2B5EF4-FFF2-40B4-BE49-F238E27FC236}">
                <a16:creationId xmlns:a16="http://schemas.microsoft.com/office/drawing/2014/main" id="{05A7BF6A-167F-9F4D-3621-EFE284F54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405" y="620110"/>
            <a:ext cx="3745187" cy="28088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6AD23C-3DED-D6E0-CE7F-FA1B9F381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0833" y="-240587"/>
            <a:ext cx="6430333" cy="1113246"/>
          </a:xfrm>
        </p:spPr>
        <p:txBody>
          <a:bodyPr/>
          <a:lstStyle/>
          <a:p>
            <a:r>
              <a:rPr lang="en-US" dirty="0"/>
              <a:t>C=3</a:t>
            </a:r>
            <a:endParaRPr lang="en-NL" dirty="0"/>
          </a:p>
        </p:txBody>
      </p:sp>
      <p:pic>
        <p:nvPicPr>
          <p:cNvPr id="5" name="Afbeelding 4" descr="Afbeelding met tekst, schermopname, lijn, Perceel&#10;&#10;Automatisch gegenereerde beschrijving">
            <a:extLst>
              <a:ext uri="{FF2B5EF4-FFF2-40B4-BE49-F238E27FC236}">
                <a16:creationId xmlns:a16="http://schemas.microsoft.com/office/drawing/2014/main" id="{BFF426F1-36E5-C8BD-FC13-71CE27203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83" y="620110"/>
            <a:ext cx="3745187" cy="2808890"/>
          </a:xfrm>
          <a:prstGeom prst="rect">
            <a:avLst/>
          </a:prstGeom>
        </p:spPr>
      </p:pic>
      <p:pic>
        <p:nvPicPr>
          <p:cNvPr id="9" name="Afbeelding 8" descr="Afbeelding met tekst, schermopname, lijn, Perceel&#10;&#10;Automatisch gegenereerde beschrijving">
            <a:extLst>
              <a:ext uri="{FF2B5EF4-FFF2-40B4-BE49-F238E27FC236}">
                <a16:creationId xmlns:a16="http://schemas.microsoft.com/office/drawing/2014/main" id="{7C11A528-7F3F-A530-8C61-BEFD80EB0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27" y="620110"/>
            <a:ext cx="3745187" cy="280889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485D5357-A7A6-A95F-D5FA-81C4C83C1A7D}"/>
              </a:ext>
            </a:extLst>
          </p:cNvPr>
          <p:cNvSpPr txBox="1">
            <a:spLocks/>
          </p:cNvSpPr>
          <p:nvPr/>
        </p:nvSpPr>
        <p:spPr>
          <a:xfrm>
            <a:off x="2510719" y="3045415"/>
            <a:ext cx="6430333" cy="1113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C=0.5</a:t>
            </a:r>
            <a:endParaRPr lang="en-NL" dirty="0"/>
          </a:p>
        </p:txBody>
      </p:sp>
      <p:pic>
        <p:nvPicPr>
          <p:cNvPr id="12" name="Afbeelding 11" descr="Afbeelding met tekst, schermopname, lijn, Perceel&#10;&#10;Automatisch gegenereerde beschrijving">
            <a:extLst>
              <a:ext uri="{FF2B5EF4-FFF2-40B4-BE49-F238E27FC236}">
                <a16:creationId xmlns:a16="http://schemas.microsoft.com/office/drawing/2014/main" id="{44557670-506B-0E0D-C218-B9940F8A1D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82" y="3955684"/>
            <a:ext cx="3745188" cy="2808891"/>
          </a:xfrm>
          <a:prstGeom prst="rect">
            <a:avLst/>
          </a:prstGeom>
        </p:spPr>
      </p:pic>
      <p:pic>
        <p:nvPicPr>
          <p:cNvPr id="14" name="Afbeelding 13" descr="Afbeelding met tekst, schermopname, lijn, Perceel&#10;&#10;Automatisch gegenereerde beschrijving">
            <a:extLst>
              <a:ext uri="{FF2B5EF4-FFF2-40B4-BE49-F238E27FC236}">
                <a16:creationId xmlns:a16="http://schemas.microsoft.com/office/drawing/2014/main" id="{0AA92134-7296-5FB5-8F7E-7032E289C8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405" y="3992507"/>
            <a:ext cx="3745188" cy="2808891"/>
          </a:xfrm>
          <a:prstGeom prst="rect">
            <a:avLst/>
          </a:prstGeom>
        </p:spPr>
      </p:pic>
      <p:pic>
        <p:nvPicPr>
          <p:cNvPr id="16" name="Afbeelding 15" descr="Afbeelding met tekst, schermopname, lijn, Perceel&#10;&#10;Automatisch gegenereerde beschrijving">
            <a:extLst>
              <a:ext uri="{FF2B5EF4-FFF2-40B4-BE49-F238E27FC236}">
                <a16:creationId xmlns:a16="http://schemas.microsoft.com/office/drawing/2014/main" id="{22B40971-8608-E6C1-469E-C7289EAB18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27" y="3955683"/>
            <a:ext cx="3745188" cy="28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3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6BE5E-B299-83ED-AA73-EC375B4B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C=3</a:t>
            </a:r>
            <a:endParaRPr lang="en-NL" dirty="0"/>
          </a:p>
        </p:txBody>
      </p:sp>
      <p:pic>
        <p:nvPicPr>
          <p:cNvPr id="5" name="Tijdelijke aanduiding voor inhoud 4" descr="Afbeelding met tekst, schermopname, diagram, lijn&#10;&#10;Automatisch gegenereerde beschrijving">
            <a:extLst>
              <a:ext uri="{FF2B5EF4-FFF2-40B4-BE49-F238E27FC236}">
                <a16:creationId xmlns:a16="http://schemas.microsoft.com/office/drawing/2014/main" id="{84BA3AE4-EC98-0AC0-83AD-0BA3EC1C6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8" y="2086493"/>
            <a:ext cx="5184658" cy="4160528"/>
          </a:xfrm>
        </p:spPr>
      </p:pic>
      <p:pic>
        <p:nvPicPr>
          <p:cNvPr id="7" name="Afbeelding 6" descr="Afbeelding met diagram, tekst, Rechthoek, Technische tekening&#10;&#10;Automatisch gegenereerde beschrijving">
            <a:extLst>
              <a:ext uri="{FF2B5EF4-FFF2-40B4-BE49-F238E27FC236}">
                <a16:creationId xmlns:a16="http://schemas.microsoft.com/office/drawing/2014/main" id="{B8F87887-D92B-8ADC-BDE1-C8B079928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786" y="2333761"/>
            <a:ext cx="5757014" cy="366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2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1B5BA558-50C4-1F0E-8C7B-4017C2CF6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931" y="771596"/>
            <a:ext cx="5517939" cy="2758969"/>
          </a:xfrm>
          <a:prstGeom prst="rect">
            <a:avLst/>
          </a:prstGeom>
        </p:spPr>
      </p:pic>
      <p:pic>
        <p:nvPicPr>
          <p:cNvPr id="7" name="Afbeelding 6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D1C69017-1C4D-AE34-2016-3BE49F95C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966" y="771596"/>
            <a:ext cx="5517938" cy="27589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7C8758A-6F3E-16F9-6C71-7DE7C655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35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C=3</a:t>
            </a:r>
            <a:endParaRPr lang="en-NL" dirty="0"/>
          </a:p>
        </p:txBody>
      </p:sp>
      <p:pic>
        <p:nvPicPr>
          <p:cNvPr id="11" name="Afbeelding 10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0AB91691-CCD5-DBB8-4336-E40979E3D9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18"/>
            <a:ext cx="5517939" cy="2758969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1228C42E-2880-B0C9-D8C4-4E17E789F3C0}"/>
              </a:ext>
            </a:extLst>
          </p:cNvPr>
          <p:cNvSpPr txBox="1">
            <a:spLocks/>
          </p:cNvSpPr>
          <p:nvPr/>
        </p:nvSpPr>
        <p:spPr>
          <a:xfrm>
            <a:off x="341601" y="31462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C=0.5</a:t>
            </a:r>
            <a:endParaRPr lang="en-NL" dirty="0"/>
          </a:p>
        </p:txBody>
      </p:sp>
      <p:pic>
        <p:nvPicPr>
          <p:cNvPr id="21" name="Afbeelding 20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7A5F8E4A-9A26-C83A-EA25-8634AC8AB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596" y="4087496"/>
            <a:ext cx="5517939" cy="2758969"/>
          </a:xfrm>
          <a:prstGeom prst="rect">
            <a:avLst/>
          </a:prstGeom>
        </p:spPr>
      </p:pic>
      <p:pic>
        <p:nvPicPr>
          <p:cNvPr id="19" name="Afbeelding 18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5CA1273F-39C6-3996-C15D-0DF885DD4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961" y="4025688"/>
            <a:ext cx="5517939" cy="2758969"/>
          </a:xfrm>
          <a:prstGeom prst="rect">
            <a:avLst/>
          </a:prstGeom>
        </p:spPr>
      </p:pic>
      <p:pic>
        <p:nvPicPr>
          <p:cNvPr id="17" name="Afbeelding 16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F9442F44-A932-3B0E-9CC7-8D5BFAD35E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4025688"/>
            <a:ext cx="5517939" cy="27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3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B9DFAC32-DF69-7664-DD92-BCE63C882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031" y="553988"/>
            <a:ext cx="5747663" cy="28738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04D6F9B-8B0F-23D8-0226-4EB84F976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38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C=3 UCB</a:t>
            </a:r>
            <a:endParaRPr lang="en-NL" dirty="0"/>
          </a:p>
        </p:txBody>
      </p:sp>
      <p:pic>
        <p:nvPicPr>
          <p:cNvPr id="5" name="Tijdelijke aanduiding voor inhoud 4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FD55E3E9-81B2-0FBA-50DB-0F2FD2F2F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3989"/>
            <a:ext cx="5747663" cy="2873831"/>
          </a:xfr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678D8CA4-A27F-CD43-E5A6-CC6A781A9AED}"/>
              </a:ext>
            </a:extLst>
          </p:cNvPr>
          <p:cNvSpPr txBox="1"/>
          <p:nvPr/>
        </p:nvSpPr>
        <p:spPr>
          <a:xfrm>
            <a:off x="7802880" y="3423031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Boosted</a:t>
            </a:r>
            <a:endParaRPr lang="en-NL" dirty="0"/>
          </a:p>
        </p:txBody>
      </p:sp>
      <p:pic>
        <p:nvPicPr>
          <p:cNvPr id="15" name="Afbeelding 14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0765933F-368A-6330-3BDA-3FA05D682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030" y="3843468"/>
            <a:ext cx="5747663" cy="2873831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530ACA3B-BD3F-B78F-1470-A8DF55AAA52F}"/>
              </a:ext>
            </a:extLst>
          </p:cNvPr>
          <p:cNvSpPr txBox="1">
            <a:spLocks/>
          </p:cNvSpPr>
          <p:nvPr/>
        </p:nvSpPr>
        <p:spPr>
          <a:xfrm>
            <a:off x="838200" y="28997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C=0.5 UCB</a:t>
            </a:r>
            <a:endParaRPr lang="en-NL" dirty="0"/>
          </a:p>
        </p:txBody>
      </p:sp>
      <p:pic>
        <p:nvPicPr>
          <p:cNvPr id="13" name="Afbeelding 12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8DA4CB72-AC4D-1FA5-75AD-3F9BD38C9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92363"/>
            <a:ext cx="5747663" cy="28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9108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33</Words>
  <Application>Microsoft Office PowerPoint</Application>
  <PresentationFormat>Breedbeeld</PresentationFormat>
  <Paragraphs>11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C=3</vt:lpstr>
      <vt:lpstr>C=3</vt:lpstr>
      <vt:lpstr>C=3</vt:lpstr>
      <vt:lpstr>C=3</vt:lpstr>
      <vt:lpstr>C=3</vt:lpstr>
      <vt:lpstr>C=3 UCB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C=3</dc:title>
  <dc:creator>Wouter van der Wee</dc:creator>
  <cp:lastModifiedBy>Wouter van der Wee</cp:lastModifiedBy>
  <cp:revision>2</cp:revision>
  <dcterms:created xsi:type="dcterms:W3CDTF">2023-05-16T11:43:40Z</dcterms:created>
  <dcterms:modified xsi:type="dcterms:W3CDTF">2023-05-16T12:10:52Z</dcterms:modified>
</cp:coreProperties>
</file>